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4"/>
  </p:sldMasterIdLst>
  <p:notesMasterIdLst>
    <p:notesMasterId r:id="rId18"/>
  </p:notesMasterIdLst>
  <p:sldIdLst>
    <p:sldId id="266" r:id="rId5"/>
    <p:sldId id="311" r:id="rId6"/>
    <p:sldId id="323" r:id="rId7"/>
    <p:sldId id="325" r:id="rId8"/>
    <p:sldId id="322" r:id="rId9"/>
    <p:sldId id="326" r:id="rId10"/>
    <p:sldId id="309" r:id="rId11"/>
    <p:sldId id="316" r:id="rId12"/>
    <p:sldId id="318" r:id="rId13"/>
    <p:sldId id="320" r:id="rId14"/>
    <p:sldId id="319" r:id="rId15"/>
    <p:sldId id="321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ida Quintela" initials="M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AE72"/>
    <a:srgbClr val="FFC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84" d="100"/>
          <a:sy n="84" d="100"/>
        </p:scale>
        <p:origin x="-18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1 - </a:t>
          </a:r>
          <a:r>
            <a:rPr lang="en-US" b="1" dirty="0" err="1"/>
            <a:t>iNÍCIO</a:t>
          </a:r>
          <a:r>
            <a:rPr lang="en-US" b="1" dirty="0"/>
            <a:t> do </a:t>
          </a:r>
          <a:r>
            <a:rPr lang="en-US" b="1" dirty="0" err="1"/>
            <a:t>Processo</a:t>
          </a:r>
          <a:r>
            <a:rPr lang="en-US" b="1" dirty="0"/>
            <a:t> de </a:t>
          </a:r>
          <a:r>
            <a:rPr lang="en-US" b="1" dirty="0" err="1"/>
            <a:t>autoavaliação</a:t>
          </a:r>
          <a:endParaRPr lang="en-US" b="1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2 - </a:t>
          </a:r>
          <a:r>
            <a:rPr lang="en-US" b="1" dirty="0" err="1"/>
            <a:t>Apresentação</a:t>
          </a:r>
          <a:r>
            <a:rPr lang="en-US" b="1" dirty="0"/>
            <a:t> dos </a:t>
          </a:r>
          <a:r>
            <a:rPr lang="en-US" b="1" dirty="0" err="1"/>
            <a:t>resultados</a:t>
          </a:r>
          <a:r>
            <a:rPr lang="en-US" b="1" dirty="0"/>
            <a:t> de </a:t>
          </a:r>
          <a:r>
            <a:rPr lang="en-US" b="1" dirty="0" err="1"/>
            <a:t>autoavaliação</a:t>
          </a:r>
          <a:endParaRPr lang="en-US" b="1" dirty="0"/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3 - </a:t>
          </a:r>
          <a:r>
            <a:rPr lang="en-US" b="1" dirty="0" err="1"/>
            <a:t>Apresentação</a:t>
          </a:r>
          <a:r>
            <a:rPr lang="en-US" b="1" dirty="0"/>
            <a:t> das </a:t>
          </a:r>
          <a:r>
            <a:rPr lang="en-US" b="1" dirty="0" err="1"/>
            <a:t>ações</a:t>
          </a:r>
          <a:r>
            <a:rPr lang="en-US" b="1" dirty="0"/>
            <a:t> de </a:t>
          </a:r>
          <a:r>
            <a:rPr lang="en-US" b="1" dirty="0" err="1"/>
            <a:t>melhoria</a:t>
          </a:r>
          <a:endParaRPr lang="en-US" b="1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2E6D5322-6737-4495-B7D4-B74C4B9A324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PT" b="1" dirty="0"/>
            <a:t>4 - Final da implementação das melhorias. celebrar o sucesso</a:t>
          </a:r>
          <a:endParaRPr lang="en-US" b="1" dirty="0"/>
        </a:p>
      </dgm:t>
    </dgm:pt>
    <dgm:pt modelId="{CBBF09CF-9AF4-41DE-BC38-6143F25A75B0}" type="parTrans" cxnId="{F01C6DE1-74AA-4002-A5A6-8743A8F44032}">
      <dgm:prSet/>
      <dgm:spPr/>
      <dgm:t>
        <a:bodyPr/>
        <a:lstStyle/>
        <a:p>
          <a:endParaRPr lang="pt-PT"/>
        </a:p>
      </dgm:t>
    </dgm:pt>
    <dgm:pt modelId="{3BE0AE51-DEAE-4288-A068-16EED9DA2157}" type="sibTrans" cxnId="{F01C6DE1-74AA-4002-A5A6-8743A8F44032}">
      <dgm:prSet/>
      <dgm:spPr/>
      <dgm:t>
        <a:bodyPr/>
        <a:lstStyle/>
        <a:p>
          <a:endParaRPr lang="pt-PT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4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PT"/>
        </a:p>
      </dgm:t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4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PT"/>
        </a:p>
      </dgm:t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4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PT"/>
        </a:p>
      </dgm:t>
    </dgm:pt>
    <dgm:pt modelId="{B6394CCB-FCEF-4A89-9125-1B0328319BE7}" type="pres">
      <dgm:prSet presAssocID="{8500F72A-2C6D-4FDF-9C1D-CA691380EB0B}" presName="sibTrans" presStyleCnt="0"/>
      <dgm:spPr/>
    </dgm:pt>
    <dgm:pt modelId="{18EE22A4-65C8-415E-90BA-BA9CDABF1BE2}" type="pres">
      <dgm:prSet presAssocID="{2E6D5322-6737-4495-B7D4-B74C4B9A3240}" presName="compNode" presStyleCnt="0"/>
      <dgm:spPr/>
    </dgm:pt>
    <dgm:pt modelId="{1EDD8147-B63A-4547-8B14-90C54EDB47E9}" type="pres">
      <dgm:prSet presAssocID="{2E6D5322-6737-4495-B7D4-B74C4B9A3240}" presName="iconBgRect" presStyleLbl="bgShp" presStyleIdx="3" presStyleCnt="4" custLinFactNeighborX="-349" custLinFactNeighborY="563"/>
      <dgm:spPr>
        <a:prstGeom prst="round2DiagRect">
          <a:avLst>
            <a:gd name="adj1" fmla="val 29727"/>
            <a:gd name="adj2" fmla="val 0"/>
          </a:avLst>
        </a:prstGeom>
        <a:noFill/>
      </dgm:spPr>
    </dgm:pt>
    <dgm:pt modelId="{6A1F3A46-D730-4331-A7EF-6C67B5B6727E}" type="pres">
      <dgm:prSet presAssocID="{2E6D5322-6737-4495-B7D4-B74C4B9A3240}" presName="iconRect" presStyleLbl="node1" presStyleIdx="3" presStyleCnt="4"/>
      <dgm:spPr/>
    </dgm:pt>
    <dgm:pt modelId="{5E00B6CE-6CAB-46C3-A8C0-34FF2A28673F}" type="pres">
      <dgm:prSet presAssocID="{2E6D5322-6737-4495-B7D4-B74C4B9A3240}" presName="spaceRect" presStyleCnt="0"/>
      <dgm:spPr/>
    </dgm:pt>
    <dgm:pt modelId="{06A17BC1-F6C5-4F01-A05B-4FF601892702}" type="pres">
      <dgm:prSet presAssocID="{2E6D5322-6737-4495-B7D4-B74C4B9A3240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F01C6DE1-74AA-4002-A5A6-8743A8F44032}" srcId="{01A66772-F185-4D58-B8BB-E9370D7A7A2B}" destId="{2E6D5322-6737-4495-B7D4-B74C4B9A3240}" srcOrd="3" destOrd="0" parTransId="{CBBF09CF-9AF4-41DE-BC38-6143F25A75B0}" sibTransId="{3BE0AE51-DEAE-4288-A068-16EED9DA2157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88C8D023-DB99-4738-98BF-1301F58718C8}" type="presOf" srcId="{2E6D5322-6737-4495-B7D4-B74C4B9A3240}" destId="{06A17BC1-F6C5-4F01-A05B-4FF601892702}" srcOrd="0" destOrd="0" presId="urn:microsoft.com/office/officeart/2018/5/layout/IconLeafLabelList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  <dgm:cxn modelId="{F5387DE0-45B9-4FB6-852F-A6AA9517E06A}" type="presParOf" srcId="{B6056BFB-47D7-4C5F-BA11-2CB63C56A52D}" destId="{B6394CCB-FCEF-4A89-9125-1B0328319BE7}" srcOrd="5" destOrd="0" presId="urn:microsoft.com/office/officeart/2018/5/layout/IconLeafLabelList"/>
    <dgm:cxn modelId="{20AFB381-7246-461B-B283-C69F3F69BA95}" type="presParOf" srcId="{B6056BFB-47D7-4C5F-BA11-2CB63C56A52D}" destId="{18EE22A4-65C8-415E-90BA-BA9CDABF1BE2}" srcOrd="6" destOrd="0" presId="urn:microsoft.com/office/officeart/2018/5/layout/IconLeafLabelList"/>
    <dgm:cxn modelId="{25B678E4-CA42-4532-AAD7-A4293A65D18A}" type="presParOf" srcId="{18EE22A4-65C8-415E-90BA-BA9CDABF1BE2}" destId="{1EDD8147-B63A-4547-8B14-90C54EDB47E9}" srcOrd="0" destOrd="0" presId="urn:microsoft.com/office/officeart/2018/5/layout/IconLeafLabelList"/>
    <dgm:cxn modelId="{64730F46-EF47-4C62-9315-414A34CFC57D}" type="presParOf" srcId="{18EE22A4-65C8-415E-90BA-BA9CDABF1BE2}" destId="{6A1F3A46-D730-4331-A7EF-6C67B5B6727E}" srcOrd="1" destOrd="0" presId="urn:microsoft.com/office/officeart/2018/5/layout/IconLeafLabelList"/>
    <dgm:cxn modelId="{60492EA7-F76A-49A7-B5A9-D130452CE787}" type="presParOf" srcId="{18EE22A4-65C8-415E-90BA-BA9CDABF1BE2}" destId="{5E00B6CE-6CAB-46C3-A8C0-34FF2A28673F}" srcOrd="2" destOrd="0" presId="urn:microsoft.com/office/officeart/2018/5/layout/IconLeafLabelList"/>
    <dgm:cxn modelId="{73A5DF70-93EA-4477-A566-92AD6414E0DD}" type="presParOf" srcId="{18EE22A4-65C8-415E-90BA-BA9CDABF1BE2}" destId="{06A17BC1-F6C5-4F01-A05B-4FF60189270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5E1256-6044-4DE8-8E44-EF1B71113840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PT"/>
        </a:p>
      </dgm:t>
    </dgm:pt>
    <dgm:pt modelId="{E5B9CF6E-2DDB-4B58-B0F2-35D3A8C3723F}">
      <dgm:prSet phldrT="[Text]" custT="1"/>
      <dgm:spPr/>
      <dgm:t>
        <a:bodyPr/>
        <a:lstStyle/>
        <a:p>
          <a:r>
            <a:rPr lang="pt-PT" sz="1600" b="1" dirty="0"/>
            <a:t>Como comunicar?</a:t>
          </a:r>
        </a:p>
      </dgm:t>
    </dgm:pt>
    <dgm:pt modelId="{82D78623-F95A-4978-9889-0223CEAE8FB5}" type="parTrans" cxnId="{D3985247-D3A5-4631-B367-8D2DBB4CFD6A}">
      <dgm:prSet/>
      <dgm:spPr/>
      <dgm:t>
        <a:bodyPr/>
        <a:lstStyle/>
        <a:p>
          <a:endParaRPr lang="pt-PT"/>
        </a:p>
      </dgm:t>
    </dgm:pt>
    <dgm:pt modelId="{32DEDC48-7564-4EB2-BC97-33D515EDD8F8}" type="sibTrans" cxnId="{D3985247-D3A5-4631-B367-8D2DBB4CFD6A}">
      <dgm:prSet/>
      <dgm:spPr/>
      <dgm:t>
        <a:bodyPr/>
        <a:lstStyle/>
        <a:p>
          <a:endParaRPr lang="pt-PT"/>
        </a:p>
      </dgm:t>
    </dgm:pt>
    <dgm:pt modelId="{4DBA6D1F-2232-4842-BFBE-2A751FEEBA76}">
      <dgm:prSet phldrT="[Text]" custT="1"/>
      <dgm:spPr/>
      <dgm:t>
        <a:bodyPr/>
        <a:lstStyle/>
        <a:p>
          <a:r>
            <a:rPr lang="pt-PT" sz="1600" b="1" dirty="0"/>
            <a:t>Quantas vezes comunicar?</a:t>
          </a:r>
        </a:p>
      </dgm:t>
    </dgm:pt>
    <dgm:pt modelId="{901FB3DC-E970-49B3-B87F-C1FD39D0CE24}" type="parTrans" cxnId="{89A73345-D8D1-4F17-9AA9-DEF6DACEB8B4}">
      <dgm:prSet/>
      <dgm:spPr/>
      <dgm:t>
        <a:bodyPr/>
        <a:lstStyle/>
        <a:p>
          <a:endParaRPr lang="pt-PT"/>
        </a:p>
      </dgm:t>
    </dgm:pt>
    <dgm:pt modelId="{45D34BAD-91C2-4C5B-A6B9-0FF0B7FDD4E9}" type="sibTrans" cxnId="{89A73345-D8D1-4F17-9AA9-DEF6DACEB8B4}">
      <dgm:prSet/>
      <dgm:spPr/>
      <dgm:t>
        <a:bodyPr/>
        <a:lstStyle/>
        <a:p>
          <a:endParaRPr lang="pt-PT"/>
        </a:p>
      </dgm:t>
    </dgm:pt>
    <dgm:pt modelId="{88F0C4B1-95A1-4F4D-B858-A57503CE1A64}">
      <dgm:prSet custT="1"/>
      <dgm:spPr/>
      <dgm:t>
        <a:bodyPr/>
        <a:lstStyle/>
        <a:p>
          <a:r>
            <a:rPr lang="pt-PT" sz="1600" b="1" dirty="0"/>
            <a:t>A quem comunicar?</a:t>
          </a:r>
        </a:p>
      </dgm:t>
    </dgm:pt>
    <dgm:pt modelId="{582EEB40-A10E-449B-A855-BC5965FFB9C8}" type="parTrans" cxnId="{AA789C59-EE76-478A-95AD-DBB6557D2286}">
      <dgm:prSet/>
      <dgm:spPr/>
      <dgm:t>
        <a:bodyPr/>
        <a:lstStyle/>
        <a:p>
          <a:endParaRPr lang="pt-PT"/>
        </a:p>
      </dgm:t>
    </dgm:pt>
    <dgm:pt modelId="{CB231E9C-9D73-436D-8FC6-89CD5B769328}" type="sibTrans" cxnId="{AA789C59-EE76-478A-95AD-DBB6557D2286}">
      <dgm:prSet/>
      <dgm:spPr/>
      <dgm:t>
        <a:bodyPr/>
        <a:lstStyle/>
        <a:p>
          <a:endParaRPr lang="pt-PT"/>
        </a:p>
      </dgm:t>
    </dgm:pt>
    <dgm:pt modelId="{2952598E-5B96-42A7-AED9-EEA0CAE5727C}">
      <dgm:prSet custT="1"/>
      <dgm:spPr/>
      <dgm:t>
        <a:bodyPr/>
        <a:lstStyle/>
        <a:p>
          <a:r>
            <a:rPr lang="pt-PT" sz="1600" b="1" dirty="0"/>
            <a:t>O que comunicar?</a:t>
          </a:r>
        </a:p>
      </dgm:t>
    </dgm:pt>
    <dgm:pt modelId="{60D36B34-96E1-469E-8B63-AFAF12BD5343}" type="parTrans" cxnId="{22DBF461-A7F9-4909-B17F-8A34783A7D82}">
      <dgm:prSet/>
      <dgm:spPr/>
      <dgm:t>
        <a:bodyPr/>
        <a:lstStyle/>
        <a:p>
          <a:endParaRPr lang="pt-PT"/>
        </a:p>
      </dgm:t>
    </dgm:pt>
    <dgm:pt modelId="{2A87A515-D2C6-484D-98B7-296E5D3893BE}" type="sibTrans" cxnId="{22DBF461-A7F9-4909-B17F-8A34783A7D82}">
      <dgm:prSet/>
      <dgm:spPr/>
      <dgm:t>
        <a:bodyPr/>
        <a:lstStyle/>
        <a:p>
          <a:endParaRPr lang="pt-PT"/>
        </a:p>
      </dgm:t>
    </dgm:pt>
    <dgm:pt modelId="{F55C47BD-FBB5-43AE-A9F1-C802FBCC848C}">
      <dgm:prSet phldrT="[Text]" custT="1"/>
      <dgm:spPr/>
      <dgm:t>
        <a:bodyPr/>
        <a:lstStyle/>
        <a:p>
          <a:r>
            <a:rPr lang="pt-PT" sz="1600" b="1" dirty="0"/>
            <a:t>Quais os resultados esperados?</a:t>
          </a:r>
        </a:p>
      </dgm:t>
    </dgm:pt>
    <dgm:pt modelId="{FE4B6A70-7B09-45E6-9878-3C7D0D376088}" type="parTrans" cxnId="{926A9463-C6B5-49A5-9576-D8A3319EA855}">
      <dgm:prSet/>
      <dgm:spPr/>
      <dgm:t>
        <a:bodyPr/>
        <a:lstStyle/>
        <a:p>
          <a:endParaRPr lang="pt-PT"/>
        </a:p>
      </dgm:t>
    </dgm:pt>
    <dgm:pt modelId="{6CF2A5B1-32AF-4127-95F4-5F8BE575D744}" type="sibTrans" cxnId="{926A9463-C6B5-49A5-9576-D8A3319EA855}">
      <dgm:prSet/>
      <dgm:spPr/>
      <dgm:t>
        <a:bodyPr/>
        <a:lstStyle/>
        <a:p>
          <a:endParaRPr lang="pt-PT"/>
        </a:p>
      </dgm:t>
    </dgm:pt>
    <dgm:pt modelId="{0CD784FE-DA70-4279-8233-03CAB905D9DA}">
      <dgm:prSet phldrT="[Text]" custT="1"/>
      <dgm:spPr/>
      <dgm:t>
        <a:bodyPr/>
        <a:lstStyle/>
        <a:p>
          <a:r>
            <a:rPr lang="pt-PT" sz="1600" b="1" dirty="0"/>
            <a:t>Quem vai comunicar?</a:t>
          </a:r>
        </a:p>
      </dgm:t>
    </dgm:pt>
    <dgm:pt modelId="{0A437BB7-064A-4A96-8566-D80BE42BF802}" type="parTrans" cxnId="{0030B080-D9DE-493C-B0C0-E5886DE4D488}">
      <dgm:prSet/>
      <dgm:spPr/>
      <dgm:t>
        <a:bodyPr/>
        <a:lstStyle/>
        <a:p>
          <a:endParaRPr lang="pt-PT"/>
        </a:p>
      </dgm:t>
    </dgm:pt>
    <dgm:pt modelId="{64248A5E-1FF9-4CD6-8C69-04F5B05270D0}" type="sibTrans" cxnId="{0030B080-D9DE-493C-B0C0-E5886DE4D488}">
      <dgm:prSet/>
      <dgm:spPr/>
      <dgm:t>
        <a:bodyPr/>
        <a:lstStyle/>
        <a:p>
          <a:endParaRPr lang="pt-PT"/>
        </a:p>
      </dgm:t>
    </dgm:pt>
    <dgm:pt modelId="{F1CC8FD9-BD37-4565-BEE7-2086B3F8DABC}" type="pres">
      <dgm:prSet presAssocID="{075E1256-6044-4DE8-8E44-EF1B7111384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BAB5783C-ADEB-4986-BE83-F61C07E910C5}" type="pres">
      <dgm:prSet presAssocID="{88F0C4B1-95A1-4F4D-B858-A57503CE1A64}" presName="chaos" presStyleCnt="0"/>
      <dgm:spPr/>
    </dgm:pt>
    <dgm:pt modelId="{B664C561-772A-4055-B47A-F23A5B6C27A1}" type="pres">
      <dgm:prSet presAssocID="{88F0C4B1-95A1-4F4D-B858-A57503CE1A64}" presName="parTx1" presStyleLbl="revTx" presStyleIdx="0" presStyleCnt="5"/>
      <dgm:spPr/>
      <dgm:t>
        <a:bodyPr/>
        <a:lstStyle/>
        <a:p>
          <a:endParaRPr lang="pt-PT"/>
        </a:p>
      </dgm:t>
    </dgm:pt>
    <dgm:pt modelId="{172162EA-F742-4BAD-9355-19E7EB816DD4}" type="pres">
      <dgm:prSet presAssocID="{88F0C4B1-95A1-4F4D-B858-A57503CE1A64}" presName="c1" presStyleLbl="node1" presStyleIdx="0" presStyleCnt="19"/>
      <dgm:spPr/>
    </dgm:pt>
    <dgm:pt modelId="{D17D63F0-DF15-4240-B0B2-9C33520AF9DA}" type="pres">
      <dgm:prSet presAssocID="{88F0C4B1-95A1-4F4D-B858-A57503CE1A64}" presName="c2" presStyleLbl="node1" presStyleIdx="1" presStyleCnt="19"/>
      <dgm:spPr/>
    </dgm:pt>
    <dgm:pt modelId="{0F1A06DC-D8E6-4A70-A48D-E4FBCA0874F5}" type="pres">
      <dgm:prSet presAssocID="{88F0C4B1-95A1-4F4D-B858-A57503CE1A64}" presName="c3" presStyleLbl="node1" presStyleIdx="2" presStyleCnt="19"/>
      <dgm:spPr/>
    </dgm:pt>
    <dgm:pt modelId="{C3CDC77D-9E99-41BC-A3A4-276CB4725141}" type="pres">
      <dgm:prSet presAssocID="{88F0C4B1-95A1-4F4D-B858-A57503CE1A64}" presName="c4" presStyleLbl="node1" presStyleIdx="3" presStyleCnt="19"/>
      <dgm:spPr/>
    </dgm:pt>
    <dgm:pt modelId="{73172BF6-F948-4E4F-A6E7-74303A0C10DD}" type="pres">
      <dgm:prSet presAssocID="{88F0C4B1-95A1-4F4D-B858-A57503CE1A64}" presName="c5" presStyleLbl="node1" presStyleIdx="4" presStyleCnt="19"/>
      <dgm:spPr/>
    </dgm:pt>
    <dgm:pt modelId="{6841628F-1A0C-4524-A0E1-BD50D89688A4}" type="pres">
      <dgm:prSet presAssocID="{88F0C4B1-95A1-4F4D-B858-A57503CE1A64}" presName="c6" presStyleLbl="node1" presStyleIdx="5" presStyleCnt="19"/>
      <dgm:spPr/>
    </dgm:pt>
    <dgm:pt modelId="{21E8DD93-819F-44F5-9E40-F51C9AD77039}" type="pres">
      <dgm:prSet presAssocID="{88F0C4B1-95A1-4F4D-B858-A57503CE1A64}" presName="c7" presStyleLbl="node1" presStyleIdx="6" presStyleCnt="19"/>
      <dgm:spPr/>
    </dgm:pt>
    <dgm:pt modelId="{4301D875-486A-4C6E-B2BF-0571B945EFC2}" type="pres">
      <dgm:prSet presAssocID="{88F0C4B1-95A1-4F4D-B858-A57503CE1A64}" presName="c8" presStyleLbl="node1" presStyleIdx="7" presStyleCnt="19"/>
      <dgm:spPr/>
    </dgm:pt>
    <dgm:pt modelId="{2271B1AD-7FDB-4FAB-BF2A-22272CD77F23}" type="pres">
      <dgm:prSet presAssocID="{88F0C4B1-95A1-4F4D-B858-A57503CE1A64}" presName="c9" presStyleLbl="node1" presStyleIdx="8" presStyleCnt="19"/>
      <dgm:spPr/>
    </dgm:pt>
    <dgm:pt modelId="{51C660AB-DCB4-4B2D-A273-F2CF8179E374}" type="pres">
      <dgm:prSet presAssocID="{88F0C4B1-95A1-4F4D-B858-A57503CE1A64}" presName="c10" presStyleLbl="node1" presStyleIdx="9" presStyleCnt="19"/>
      <dgm:spPr/>
    </dgm:pt>
    <dgm:pt modelId="{B0AB95B4-C33B-41AB-9D67-31E48692DACA}" type="pres">
      <dgm:prSet presAssocID="{88F0C4B1-95A1-4F4D-B858-A57503CE1A64}" presName="c11" presStyleLbl="node1" presStyleIdx="10" presStyleCnt="19"/>
      <dgm:spPr/>
    </dgm:pt>
    <dgm:pt modelId="{1301491A-D300-4B89-A50A-608DC2D4873D}" type="pres">
      <dgm:prSet presAssocID="{88F0C4B1-95A1-4F4D-B858-A57503CE1A64}" presName="c12" presStyleLbl="node1" presStyleIdx="11" presStyleCnt="19"/>
      <dgm:spPr/>
    </dgm:pt>
    <dgm:pt modelId="{1DFCEA08-5DDF-4E21-BF3C-311A3752C3C9}" type="pres">
      <dgm:prSet presAssocID="{88F0C4B1-95A1-4F4D-B858-A57503CE1A64}" presName="c13" presStyleLbl="node1" presStyleIdx="12" presStyleCnt="19"/>
      <dgm:spPr/>
    </dgm:pt>
    <dgm:pt modelId="{557AE47D-BCEA-4723-9D16-3D21ED58BEA0}" type="pres">
      <dgm:prSet presAssocID="{88F0C4B1-95A1-4F4D-B858-A57503CE1A64}" presName="c14" presStyleLbl="node1" presStyleIdx="13" presStyleCnt="19"/>
      <dgm:spPr/>
    </dgm:pt>
    <dgm:pt modelId="{BBCD44FD-1F23-48DC-9247-7BB04854591D}" type="pres">
      <dgm:prSet presAssocID="{88F0C4B1-95A1-4F4D-B858-A57503CE1A64}" presName="c15" presStyleLbl="node1" presStyleIdx="14" presStyleCnt="19"/>
      <dgm:spPr/>
    </dgm:pt>
    <dgm:pt modelId="{3383FD46-FE61-4AC4-8B7E-A3EBDB8A80FD}" type="pres">
      <dgm:prSet presAssocID="{88F0C4B1-95A1-4F4D-B858-A57503CE1A64}" presName="c16" presStyleLbl="node1" presStyleIdx="15" presStyleCnt="19"/>
      <dgm:spPr/>
    </dgm:pt>
    <dgm:pt modelId="{835677FB-F184-4961-9454-C3187541D471}" type="pres">
      <dgm:prSet presAssocID="{88F0C4B1-95A1-4F4D-B858-A57503CE1A64}" presName="c17" presStyleLbl="node1" presStyleIdx="16" presStyleCnt="19"/>
      <dgm:spPr/>
    </dgm:pt>
    <dgm:pt modelId="{AD6205B6-FB1B-41A9-B0B8-321D99399A6A}" type="pres">
      <dgm:prSet presAssocID="{88F0C4B1-95A1-4F4D-B858-A57503CE1A64}" presName="c18" presStyleLbl="node1" presStyleIdx="17" presStyleCnt="19"/>
      <dgm:spPr/>
    </dgm:pt>
    <dgm:pt modelId="{A0C4CB81-2374-4EE4-ADA4-A6BE6DCE8F13}" type="pres">
      <dgm:prSet presAssocID="{CB231E9C-9D73-436D-8FC6-89CD5B769328}" presName="chevronComposite1" presStyleCnt="0"/>
      <dgm:spPr/>
    </dgm:pt>
    <dgm:pt modelId="{8933BAA2-6C6E-469A-A0C1-32EE219BDB2C}" type="pres">
      <dgm:prSet presAssocID="{CB231E9C-9D73-436D-8FC6-89CD5B769328}" presName="chevron1" presStyleLbl="sibTrans2D1" presStyleIdx="0" presStyleCnt="5"/>
      <dgm:spPr/>
    </dgm:pt>
    <dgm:pt modelId="{62AAF52C-AB7D-40E4-A463-7AC7ECAA8E64}" type="pres">
      <dgm:prSet presAssocID="{CB231E9C-9D73-436D-8FC6-89CD5B769328}" presName="spChevron1" presStyleCnt="0"/>
      <dgm:spPr/>
    </dgm:pt>
    <dgm:pt modelId="{A3C4E718-D733-4F2E-8E50-3CD57A4FF08E}" type="pres">
      <dgm:prSet presAssocID="{2952598E-5B96-42A7-AED9-EEA0CAE5727C}" presName="middle" presStyleCnt="0"/>
      <dgm:spPr/>
    </dgm:pt>
    <dgm:pt modelId="{33943B85-601D-4ED6-8B2C-ACEFEFACA6C0}" type="pres">
      <dgm:prSet presAssocID="{2952598E-5B96-42A7-AED9-EEA0CAE5727C}" presName="parTxMid" presStyleLbl="revTx" presStyleIdx="1" presStyleCnt="5"/>
      <dgm:spPr/>
      <dgm:t>
        <a:bodyPr/>
        <a:lstStyle/>
        <a:p>
          <a:endParaRPr lang="pt-PT"/>
        </a:p>
      </dgm:t>
    </dgm:pt>
    <dgm:pt modelId="{9BD5D977-C9D5-41E6-8D71-496EDE57E042}" type="pres">
      <dgm:prSet presAssocID="{2952598E-5B96-42A7-AED9-EEA0CAE5727C}" presName="spMid" presStyleCnt="0"/>
      <dgm:spPr/>
    </dgm:pt>
    <dgm:pt modelId="{5450ABB0-B362-4A96-ABB7-441EE8783642}" type="pres">
      <dgm:prSet presAssocID="{2A87A515-D2C6-484D-98B7-296E5D3893BE}" presName="chevronComposite1" presStyleCnt="0"/>
      <dgm:spPr/>
    </dgm:pt>
    <dgm:pt modelId="{86EFC91F-5EB1-497D-85B1-718C13F8B550}" type="pres">
      <dgm:prSet presAssocID="{2A87A515-D2C6-484D-98B7-296E5D3893BE}" presName="chevron1" presStyleLbl="sibTrans2D1" presStyleIdx="1" presStyleCnt="5"/>
      <dgm:spPr/>
    </dgm:pt>
    <dgm:pt modelId="{98A53688-CE76-465A-B98D-6610E9E45448}" type="pres">
      <dgm:prSet presAssocID="{2A87A515-D2C6-484D-98B7-296E5D3893BE}" presName="spChevron1" presStyleCnt="0"/>
      <dgm:spPr/>
    </dgm:pt>
    <dgm:pt modelId="{79AFB1C4-23D0-46AA-B49D-6C44674FFB8F}" type="pres">
      <dgm:prSet presAssocID="{E5B9CF6E-2DDB-4B58-B0F2-35D3A8C3723F}" presName="middle" presStyleCnt="0"/>
      <dgm:spPr/>
    </dgm:pt>
    <dgm:pt modelId="{DF7803E3-EF4A-433A-BE73-4B34E57D73F0}" type="pres">
      <dgm:prSet presAssocID="{E5B9CF6E-2DDB-4B58-B0F2-35D3A8C3723F}" presName="parTxMid" presStyleLbl="revTx" presStyleIdx="2" presStyleCnt="5"/>
      <dgm:spPr/>
      <dgm:t>
        <a:bodyPr/>
        <a:lstStyle/>
        <a:p>
          <a:endParaRPr lang="pt-PT"/>
        </a:p>
      </dgm:t>
    </dgm:pt>
    <dgm:pt modelId="{22F04861-9D20-45A1-A0FE-105979D455B3}" type="pres">
      <dgm:prSet presAssocID="{E5B9CF6E-2DDB-4B58-B0F2-35D3A8C3723F}" presName="spMid" presStyleCnt="0"/>
      <dgm:spPr/>
    </dgm:pt>
    <dgm:pt modelId="{46AD57DF-34EE-4439-869B-80006DC01E0A}" type="pres">
      <dgm:prSet presAssocID="{32DEDC48-7564-4EB2-BC97-33D515EDD8F8}" presName="chevronComposite1" presStyleCnt="0"/>
      <dgm:spPr/>
    </dgm:pt>
    <dgm:pt modelId="{BAA30770-3430-4F32-97A9-794667458ED9}" type="pres">
      <dgm:prSet presAssocID="{32DEDC48-7564-4EB2-BC97-33D515EDD8F8}" presName="chevron1" presStyleLbl="sibTrans2D1" presStyleIdx="2" presStyleCnt="5"/>
      <dgm:spPr/>
    </dgm:pt>
    <dgm:pt modelId="{25E96882-8886-4305-B8BA-1E683CB52651}" type="pres">
      <dgm:prSet presAssocID="{32DEDC48-7564-4EB2-BC97-33D515EDD8F8}" presName="spChevron1" presStyleCnt="0"/>
      <dgm:spPr/>
    </dgm:pt>
    <dgm:pt modelId="{E5B513CF-DA40-4D78-BFCD-7DAAED611165}" type="pres">
      <dgm:prSet presAssocID="{0CD784FE-DA70-4279-8233-03CAB905D9DA}" presName="middle" presStyleCnt="0"/>
      <dgm:spPr/>
    </dgm:pt>
    <dgm:pt modelId="{D127D574-272C-4E9A-A7FC-0CF89A40EC27}" type="pres">
      <dgm:prSet presAssocID="{0CD784FE-DA70-4279-8233-03CAB905D9DA}" presName="parTxMid" presStyleLbl="revTx" presStyleIdx="3" presStyleCnt="5"/>
      <dgm:spPr/>
      <dgm:t>
        <a:bodyPr/>
        <a:lstStyle/>
        <a:p>
          <a:endParaRPr lang="pt-PT"/>
        </a:p>
      </dgm:t>
    </dgm:pt>
    <dgm:pt modelId="{26904451-861A-40DA-A872-59F660E4176F}" type="pres">
      <dgm:prSet presAssocID="{0CD784FE-DA70-4279-8233-03CAB905D9DA}" presName="spMid" presStyleCnt="0"/>
      <dgm:spPr/>
    </dgm:pt>
    <dgm:pt modelId="{8A0249AB-7738-4FF4-AA09-1ECB1B5BB898}" type="pres">
      <dgm:prSet presAssocID="{64248A5E-1FF9-4CD6-8C69-04F5B05270D0}" presName="chevronComposite1" presStyleCnt="0"/>
      <dgm:spPr/>
    </dgm:pt>
    <dgm:pt modelId="{5FA82A88-8B29-4280-9764-2C24327A33FC}" type="pres">
      <dgm:prSet presAssocID="{64248A5E-1FF9-4CD6-8C69-04F5B05270D0}" presName="chevron1" presStyleLbl="sibTrans2D1" presStyleIdx="3" presStyleCnt="5"/>
      <dgm:spPr/>
    </dgm:pt>
    <dgm:pt modelId="{E8F77160-CACE-4F1C-AFDD-B7EC7B11EA85}" type="pres">
      <dgm:prSet presAssocID="{64248A5E-1FF9-4CD6-8C69-04F5B05270D0}" presName="spChevron1" presStyleCnt="0"/>
      <dgm:spPr/>
    </dgm:pt>
    <dgm:pt modelId="{E594135F-8410-416A-BED7-9FA8F8CA128C}" type="pres">
      <dgm:prSet presAssocID="{4DBA6D1F-2232-4842-BFBE-2A751FEEBA76}" presName="middle" presStyleCnt="0"/>
      <dgm:spPr/>
    </dgm:pt>
    <dgm:pt modelId="{005066AB-983B-42F2-8C40-1801CF36E71D}" type="pres">
      <dgm:prSet presAssocID="{4DBA6D1F-2232-4842-BFBE-2A751FEEBA76}" presName="parTxMid" presStyleLbl="revTx" presStyleIdx="4" presStyleCnt="5"/>
      <dgm:spPr/>
      <dgm:t>
        <a:bodyPr/>
        <a:lstStyle/>
        <a:p>
          <a:endParaRPr lang="pt-PT"/>
        </a:p>
      </dgm:t>
    </dgm:pt>
    <dgm:pt modelId="{9A207E47-ECA4-472E-B045-6817EC929A2A}" type="pres">
      <dgm:prSet presAssocID="{4DBA6D1F-2232-4842-BFBE-2A751FEEBA76}" presName="spMid" presStyleCnt="0"/>
      <dgm:spPr/>
    </dgm:pt>
    <dgm:pt modelId="{89EC4075-FA44-4D2D-B856-0CC47927EECB}" type="pres">
      <dgm:prSet presAssocID="{45D34BAD-91C2-4C5B-A6B9-0FF0B7FDD4E9}" presName="chevronComposite1" presStyleCnt="0"/>
      <dgm:spPr/>
    </dgm:pt>
    <dgm:pt modelId="{DF7869CE-022A-4732-9F56-A74976A274FE}" type="pres">
      <dgm:prSet presAssocID="{45D34BAD-91C2-4C5B-A6B9-0FF0B7FDD4E9}" presName="chevron1" presStyleLbl="sibTrans2D1" presStyleIdx="4" presStyleCnt="5"/>
      <dgm:spPr/>
    </dgm:pt>
    <dgm:pt modelId="{9B198C58-EE7D-48B3-9E5F-7DF400C74EB8}" type="pres">
      <dgm:prSet presAssocID="{45D34BAD-91C2-4C5B-A6B9-0FF0B7FDD4E9}" presName="spChevron1" presStyleCnt="0"/>
      <dgm:spPr/>
    </dgm:pt>
    <dgm:pt modelId="{4100E8AE-6550-4757-8838-6BB008990AC2}" type="pres">
      <dgm:prSet presAssocID="{F55C47BD-FBB5-43AE-A9F1-C802FBCC848C}" presName="last" presStyleCnt="0"/>
      <dgm:spPr/>
    </dgm:pt>
    <dgm:pt modelId="{109D8AAF-006A-4A3A-B94A-74C2C9F5D6A2}" type="pres">
      <dgm:prSet presAssocID="{F55C47BD-FBB5-43AE-A9F1-C802FBCC848C}" presName="circleTx" presStyleLbl="node1" presStyleIdx="18" presStyleCnt="19"/>
      <dgm:spPr/>
      <dgm:t>
        <a:bodyPr/>
        <a:lstStyle/>
        <a:p>
          <a:endParaRPr lang="pt-PT"/>
        </a:p>
      </dgm:t>
    </dgm:pt>
    <dgm:pt modelId="{EA8CC0E6-6FDF-48ED-A9F4-A0416BDF4864}" type="pres">
      <dgm:prSet presAssocID="{F55C47BD-FBB5-43AE-A9F1-C802FBCC848C}" presName="spN" presStyleCnt="0"/>
      <dgm:spPr/>
    </dgm:pt>
  </dgm:ptLst>
  <dgm:cxnLst>
    <dgm:cxn modelId="{3558E063-FCDD-4752-AA9C-BFF10CAF2C55}" type="presOf" srcId="{F55C47BD-FBB5-43AE-A9F1-C802FBCC848C}" destId="{109D8AAF-006A-4A3A-B94A-74C2C9F5D6A2}" srcOrd="0" destOrd="0" presId="urn:microsoft.com/office/officeart/2009/3/layout/RandomtoResultProcess"/>
    <dgm:cxn modelId="{3D5FB8C6-2F73-45D1-BBCC-174799DFC0A0}" type="presOf" srcId="{88F0C4B1-95A1-4F4D-B858-A57503CE1A64}" destId="{B664C561-772A-4055-B47A-F23A5B6C27A1}" srcOrd="0" destOrd="0" presId="urn:microsoft.com/office/officeart/2009/3/layout/RandomtoResultProcess"/>
    <dgm:cxn modelId="{22DBF461-A7F9-4909-B17F-8A34783A7D82}" srcId="{075E1256-6044-4DE8-8E44-EF1B71113840}" destId="{2952598E-5B96-42A7-AED9-EEA0CAE5727C}" srcOrd="1" destOrd="0" parTransId="{60D36B34-96E1-469E-8B63-AFAF12BD5343}" sibTransId="{2A87A515-D2C6-484D-98B7-296E5D3893BE}"/>
    <dgm:cxn modelId="{B0AD52FD-495E-4BC9-9A38-FED2DBFFA574}" type="presOf" srcId="{4DBA6D1F-2232-4842-BFBE-2A751FEEBA76}" destId="{005066AB-983B-42F2-8C40-1801CF36E71D}" srcOrd="0" destOrd="0" presId="urn:microsoft.com/office/officeart/2009/3/layout/RandomtoResultProcess"/>
    <dgm:cxn modelId="{0030B080-D9DE-493C-B0C0-E5886DE4D488}" srcId="{075E1256-6044-4DE8-8E44-EF1B71113840}" destId="{0CD784FE-DA70-4279-8233-03CAB905D9DA}" srcOrd="3" destOrd="0" parTransId="{0A437BB7-064A-4A96-8566-D80BE42BF802}" sibTransId="{64248A5E-1FF9-4CD6-8C69-04F5B05270D0}"/>
    <dgm:cxn modelId="{495AECD9-F902-4335-A47A-A76872431257}" type="presOf" srcId="{0CD784FE-DA70-4279-8233-03CAB905D9DA}" destId="{D127D574-272C-4E9A-A7FC-0CF89A40EC27}" srcOrd="0" destOrd="0" presId="urn:microsoft.com/office/officeart/2009/3/layout/RandomtoResultProcess"/>
    <dgm:cxn modelId="{D3985247-D3A5-4631-B367-8D2DBB4CFD6A}" srcId="{075E1256-6044-4DE8-8E44-EF1B71113840}" destId="{E5B9CF6E-2DDB-4B58-B0F2-35D3A8C3723F}" srcOrd="2" destOrd="0" parTransId="{82D78623-F95A-4978-9889-0223CEAE8FB5}" sibTransId="{32DEDC48-7564-4EB2-BC97-33D515EDD8F8}"/>
    <dgm:cxn modelId="{57F36B1C-4376-4717-AD1E-203D914BAE2E}" type="presOf" srcId="{2952598E-5B96-42A7-AED9-EEA0CAE5727C}" destId="{33943B85-601D-4ED6-8B2C-ACEFEFACA6C0}" srcOrd="0" destOrd="0" presId="urn:microsoft.com/office/officeart/2009/3/layout/RandomtoResultProcess"/>
    <dgm:cxn modelId="{89F4EAC0-FDF3-4E72-8D32-A302CA389196}" type="presOf" srcId="{075E1256-6044-4DE8-8E44-EF1B71113840}" destId="{F1CC8FD9-BD37-4565-BEE7-2086B3F8DABC}" srcOrd="0" destOrd="0" presId="urn:microsoft.com/office/officeart/2009/3/layout/RandomtoResultProcess"/>
    <dgm:cxn modelId="{AA789C59-EE76-478A-95AD-DBB6557D2286}" srcId="{075E1256-6044-4DE8-8E44-EF1B71113840}" destId="{88F0C4B1-95A1-4F4D-B858-A57503CE1A64}" srcOrd="0" destOrd="0" parTransId="{582EEB40-A10E-449B-A855-BC5965FFB9C8}" sibTransId="{CB231E9C-9D73-436D-8FC6-89CD5B769328}"/>
    <dgm:cxn modelId="{926A9463-C6B5-49A5-9576-D8A3319EA855}" srcId="{075E1256-6044-4DE8-8E44-EF1B71113840}" destId="{F55C47BD-FBB5-43AE-A9F1-C802FBCC848C}" srcOrd="5" destOrd="0" parTransId="{FE4B6A70-7B09-45E6-9878-3C7D0D376088}" sibTransId="{6CF2A5B1-32AF-4127-95F4-5F8BE575D744}"/>
    <dgm:cxn modelId="{89A73345-D8D1-4F17-9AA9-DEF6DACEB8B4}" srcId="{075E1256-6044-4DE8-8E44-EF1B71113840}" destId="{4DBA6D1F-2232-4842-BFBE-2A751FEEBA76}" srcOrd="4" destOrd="0" parTransId="{901FB3DC-E970-49B3-B87F-C1FD39D0CE24}" sibTransId="{45D34BAD-91C2-4C5B-A6B9-0FF0B7FDD4E9}"/>
    <dgm:cxn modelId="{4C8BB8FB-B91E-4C38-AFC7-E3CDF2D09096}" type="presOf" srcId="{E5B9CF6E-2DDB-4B58-B0F2-35D3A8C3723F}" destId="{DF7803E3-EF4A-433A-BE73-4B34E57D73F0}" srcOrd="0" destOrd="0" presId="urn:microsoft.com/office/officeart/2009/3/layout/RandomtoResultProcess"/>
    <dgm:cxn modelId="{D6E2A212-A2E6-4030-B2F2-DF7176A41716}" type="presParOf" srcId="{F1CC8FD9-BD37-4565-BEE7-2086B3F8DABC}" destId="{BAB5783C-ADEB-4986-BE83-F61C07E910C5}" srcOrd="0" destOrd="0" presId="urn:microsoft.com/office/officeart/2009/3/layout/RandomtoResultProcess"/>
    <dgm:cxn modelId="{66CEAF31-8350-46A6-BA43-A90E275E5F3C}" type="presParOf" srcId="{BAB5783C-ADEB-4986-BE83-F61C07E910C5}" destId="{B664C561-772A-4055-B47A-F23A5B6C27A1}" srcOrd="0" destOrd="0" presId="urn:microsoft.com/office/officeart/2009/3/layout/RandomtoResultProcess"/>
    <dgm:cxn modelId="{6584CAC0-4760-47E5-B706-A67F268B4E0B}" type="presParOf" srcId="{BAB5783C-ADEB-4986-BE83-F61C07E910C5}" destId="{172162EA-F742-4BAD-9355-19E7EB816DD4}" srcOrd="1" destOrd="0" presId="urn:microsoft.com/office/officeart/2009/3/layout/RandomtoResultProcess"/>
    <dgm:cxn modelId="{79D87C06-05F9-4745-ACDF-891BC049BD7F}" type="presParOf" srcId="{BAB5783C-ADEB-4986-BE83-F61C07E910C5}" destId="{D17D63F0-DF15-4240-B0B2-9C33520AF9DA}" srcOrd="2" destOrd="0" presId="urn:microsoft.com/office/officeart/2009/3/layout/RandomtoResultProcess"/>
    <dgm:cxn modelId="{2373CD43-AF51-41E7-92E1-60084210CD11}" type="presParOf" srcId="{BAB5783C-ADEB-4986-BE83-F61C07E910C5}" destId="{0F1A06DC-D8E6-4A70-A48D-E4FBCA0874F5}" srcOrd="3" destOrd="0" presId="urn:microsoft.com/office/officeart/2009/3/layout/RandomtoResultProcess"/>
    <dgm:cxn modelId="{AD837D1E-E53D-43FC-AE60-4062C9FF68E2}" type="presParOf" srcId="{BAB5783C-ADEB-4986-BE83-F61C07E910C5}" destId="{C3CDC77D-9E99-41BC-A3A4-276CB4725141}" srcOrd="4" destOrd="0" presId="urn:microsoft.com/office/officeart/2009/3/layout/RandomtoResultProcess"/>
    <dgm:cxn modelId="{61E55156-30E4-46D3-B8C8-0234A767765E}" type="presParOf" srcId="{BAB5783C-ADEB-4986-BE83-F61C07E910C5}" destId="{73172BF6-F948-4E4F-A6E7-74303A0C10DD}" srcOrd="5" destOrd="0" presId="urn:microsoft.com/office/officeart/2009/3/layout/RandomtoResultProcess"/>
    <dgm:cxn modelId="{A0BF40E5-C96B-48C7-9C7F-A4B01A90F1BE}" type="presParOf" srcId="{BAB5783C-ADEB-4986-BE83-F61C07E910C5}" destId="{6841628F-1A0C-4524-A0E1-BD50D89688A4}" srcOrd="6" destOrd="0" presId="urn:microsoft.com/office/officeart/2009/3/layout/RandomtoResultProcess"/>
    <dgm:cxn modelId="{31A93BC0-C9EA-4FCE-9042-EA02794F9966}" type="presParOf" srcId="{BAB5783C-ADEB-4986-BE83-F61C07E910C5}" destId="{21E8DD93-819F-44F5-9E40-F51C9AD77039}" srcOrd="7" destOrd="0" presId="urn:microsoft.com/office/officeart/2009/3/layout/RandomtoResultProcess"/>
    <dgm:cxn modelId="{E8A2164D-3EAF-4E96-A3B0-6B45B3EF198E}" type="presParOf" srcId="{BAB5783C-ADEB-4986-BE83-F61C07E910C5}" destId="{4301D875-486A-4C6E-B2BF-0571B945EFC2}" srcOrd="8" destOrd="0" presId="urn:microsoft.com/office/officeart/2009/3/layout/RandomtoResultProcess"/>
    <dgm:cxn modelId="{5747D14D-F212-4E37-8CE9-859E69DDC2E6}" type="presParOf" srcId="{BAB5783C-ADEB-4986-BE83-F61C07E910C5}" destId="{2271B1AD-7FDB-4FAB-BF2A-22272CD77F23}" srcOrd="9" destOrd="0" presId="urn:microsoft.com/office/officeart/2009/3/layout/RandomtoResultProcess"/>
    <dgm:cxn modelId="{B4922D4B-CBD2-46B1-BFE7-76674EDB85A8}" type="presParOf" srcId="{BAB5783C-ADEB-4986-BE83-F61C07E910C5}" destId="{51C660AB-DCB4-4B2D-A273-F2CF8179E374}" srcOrd="10" destOrd="0" presId="urn:microsoft.com/office/officeart/2009/3/layout/RandomtoResultProcess"/>
    <dgm:cxn modelId="{21AB3819-89EF-4975-9ABD-A4996FBE5835}" type="presParOf" srcId="{BAB5783C-ADEB-4986-BE83-F61C07E910C5}" destId="{B0AB95B4-C33B-41AB-9D67-31E48692DACA}" srcOrd="11" destOrd="0" presId="urn:microsoft.com/office/officeart/2009/3/layout/RandomtoResultProcess"/>
    <dgm:cxn modelId="{057221A5-F2AD-47F7-886E-D5248DFB2EF2}" type="presParOf" srcId="{BAB5783C-ADEB-4986-BE83-F61C07E910C5}" destId="{1301491A-D300-4B89-A50A-608DC2D4873D}" srcOrd="12" destOrd="0" presId="urn:microsoft.com/office/officeart/2009/3/layout/RandomtoResultProcess"/>
    <dgm:cxn modelId="{61274CE6-D56D-4871-8589-CDC5F587CC83}" type="presParOf" srcId="{BAB5783C-ADEB-4986-BE83-F61C07E910C5}" destId="{1DFCEA08-5DDF-4E21-BF3C-311A3752C3C9}" srcOrd="13" destOrd="0" presId="urn:microsoft.com/office/officeart/2009/3/layout/RandomtoResultProcess"/>
    <dgm:cxn modelId="{932F495E-6C15-4B07-80DE-D2353CEF3D79}" type="presParOf" srcId="{BAB5783C-ADEB-4986-BE83-F61C07E910C5}" destId="{557AE47D-BCEA-4723-9D16-3D21ED58BEA0}" srcOrd="14" destOrd="0" presId="urn:microsoft.com/office/officeart/2009/3/layout/RandomtoResultProcess"/>
    <dgm:cxn modelId="{D6B2F07E-596E-402D-BE8D-EB0D0D1AAC7A}" type="presParOf" srcId="{BAB5783C-ADEB-4986-BE83-F61C07E910C5}" destId="{BBCD44FD-1F23-48DC-9247-7BB04854591D}" srcOrd="15" destOrd="0" presId="urn:microsoft.com/office/officeart/2009/3/layout/RandomtoResultProcess"/>
    <dgm:cxn modelId="{347E4559-9D98-421D-B4B9-F5A7EB55C62A}" type="presParOf" srcId="{BAB5783C-ADEB-4986-BE83-F61C07E910C5}" destId="{3383FD46-FE61-4AC4-8B7E-A3EBDB8A80FD}" srcOrd="16" destOrd="0" presId="urn:microsoft.com/office/officeart/2009/3/layout/RandomtoResultProcess"/>
    <dgm:cxn modelId="{2A9386A5-3136-4B86-9248-AE09DD57E4BF}" type="presParOf" srcId="{BAB5783C-ADEB-4986-BE83-F61C07E910C5}" destId="{835677FB-F184-4961-9454-C3187541D471}" srcOrd="17" destOrd="0" presId="urn:microsoft.com/office/officeart/2009/3/layout/RandomtoResultProcess"/>
    <dgm:cxn modelId="{97597824-042B-4736-82FC-85E7CFD0E735}" type="presParOf" srcId="{BAB5783C-ADEB-4986-BE83-F61C07E910C5}" destId="{AD6205B6-FB1B-41A9-B0B8-321D99399A6A}" srcOrd="18" destOrd="0" presId="urn:microsoft.com/office/officeart/2009/3/layout/RandomtoResultProcess"/>
    <dgm:cxn modelId="{770790DD-E8CB-4ACE-8E7B-1373E09A92BA}" type="presParOf" srcId="{F1CC8FD9-BD37-4565-BEE7-2086B3F8DABC}" destId="{A0C4CB81-2374-4EE4-ADA4-A6BE6DCE8F13}" srcOrd="1" destOrd="0" presId="urn:microsoft.com/office/officeart/2009/3/layout/RandomtoResultProcess"/>
    <dgm:cxn modelId="{51BBB1AD-1865-4C21-89FC-286C9A1DA5C9}" type="presParOf" srcId="{A0C4CB81-2374-4EE4-ADA4-A6BE6DCE8F13}" destId="{8933BAA2-6C6E-469A-A0C1-32EE219BDB2C}" srcOrd="0" destOrd="0" presId="urn:microsoft.com/office/officeart/2009/3/layout/RandomtoResultProcess"/>
    <dgm:cxn modelId="{75BF2807-D3E8-42AD-A91A-8725EB6F19C7}" type="presParOf" srcId="{A0C4CB81-2374-4EE4-ADA4-A6BE6DCE8F13}" destId="{62AAF52C-AB7D-40E4-A463-7AC7ECAA8E64}" srcOrd="1" destOrd="0" presId="urn:microsoft.com/office/officeart/2009/3/layout/RandomtoResultProcess"/>
    <dgm:cxn modelId="{03C075CD-BFD5-4DAA-AC1A-8CFEE78EE459}" type="presParOf" srcId="{F1CC8FD9-BD37-4565-BEE7-2086B3F8DABC}" destId="{A3C4E718-D733-4F2E-8E50-3CD57A4FF08E}" srcOrd="2" destOrd="0" presId="urn:microsoft.com/office/officeart/2009/3/layout/RandomtoResultProcess"/>
    <dgm:cxn modelId="{D725E9B1-7D0B-4155-950A-55E78AC04ABF}" type="presParOf" srcId="{A3C4E718-D733-4F2E-8E50-3CD57A4FF08E}" destId="{33943B85-601D-4ED6-8B2C-ACEFEFACA6C0}" srcOrd="0" destOrd="0" presId="urn:microsoft.com/office/officeart/2009/3/layout/RandomtoResultProcess"/>
    <dgm:cxn modelId="{CF3E8932-5A7C-4473-82E8-0265BE49C108}" type="presParOf" srcId="{A3C4E718-D733-4F2E-8E50-3CD57A4FF08E}" destId="{9BD5D977-C9D5-41E6-8D71-496EDE57E042}" srcOrd="1" destOrd="0" presId="urn:microsoft.com/office/officeart/2009/3/layout/RandomtoResultProcess"/>
    <dgm:cxn modelId="{7B6E8F98-2B05-49E2-8406-35C258A19E7D}" type="presParOf" srcId="{F1CC8FD9-BD37-4565-BEE7-2086B3F8DABC}" destId="{5450ABB0-B362-4A96-ABB7-441EE8783642}" srcOrd="3" destOrd="0" presId="urn:microsoft.com/office/officeart/2009/3/layout/RandomtoResultProcess"/>
    <dgm:cxn modelId="{C45FE4D5-257D-480E-B146-B7F9309FB6FD}" type="presParOf" srcId="{5450ABB0-B362-4A96-ABB7-441EE8783642}" destId="{86EFC91F-5EB1-497D-85B1-718C13F8B550}" srcOrd="0" destOrd="0" presId="urn:microsoft.com/office/officeart/2009/3/layout/RandomtoResultProcess"/>
    <dgm:cxn modelId="{03FFD73A-6B85-4703-8BEB-1EC825555422}" type="presParOf" srcId="{5450ABB0-B362-4A96-ABB7-441EE8783642}" destId="{98A53688-CE76-465A-B98D-6610E9E45448}" srcOrd="1" destOrd="0" presId="urn:microsoft.com/office/officeart/2009/3/layout/RandomtoResultProcess"/>
    <dgm:cxn modelId="{C72041C6-A8DE-4970-90D4-6B26CC5C2B8F}" type="presParOf" srcId="{F1CC8FD9-BD37-4565-BEE7-2086B3F8DABC}" destId="{79AFB1C4-23D0-46AA-B49D-6C44674FFB8F}" srcOrd="4" destOrd="0" presId="urn:microsoft.com/office/officeart/2009/3/layout/RandomtoResultProcess"/>
    <dgm:cxn modelId="{65667B77-C641-4723-850A-E0411F11DEBA}" type="presParOf" srcId="{79AFB1C4-23D0-46AA-B49D-6C44674FFB8F}" destId="{DF7803E3-EF4A-433A-BE73-4B34E57D73F0}" srcOrd="0" destOrd="0" presId="urn:microsoft.com/office/officeart/2009/3/layout/RandomtoResultProcess"/>
    <dgm:cxn modelId="{AAE1378E-FE9D-404B-9EF4-E32924920AAB}" type="presParOf" srcId="{79AFB1C4-23D0-46AA-B49D-6C44674FFB8F}" destId="{22F04861-9D20-45A1-A0FE-105979D455B3}" srcOrd="1" destOrd="0" presId="urn:microsoft.com/office/officeart/2009/3/layout/RandomtoResultProcess"/>
    <dgm:cxn modelId="{C50FD88C-1DC7-4651-868E-DC38D8AD2263}" type="presParOf" srcId="{F1CC8FD9-BD37-4565-BEE7-2086B3F8DABC}" destId="{46AD57DF-34EE-4439-869B-80006DC01E0A}" srcOrd="5" destOrd="0" presId="urn:microsoft.com/office/officeart/2009/3/layout/RandomtoResultProcess"/>
    <dgm:cxn modelId="{63EB343A-7F4B-409D-AB45-00507CDD7E4F}" type="presParOf" srcId="{46AD57DF-34EE-4439-869B-80006DC01E0A}" destId="{BAA30770-3430-4F32-97A9-794667458ED9}" srcOrd="0" destOrd="0" presId="urn:microsoft.com/office/officeart/2009/3/layout/RandomtoResultProcess"/>
    <dgm:cxn modelId="{4ADBC7DD-875B-44BF-992A-877341ACEF2E}" type="presParOf" srcId="{46AD57DF-34EE-4439-869B-80006DC01E0A}" destId="{25E96882-8886-4305-B8BA-1E683CB52651}" srcOrd="1" destOrd="0" presId="urn:microsoft.com/office/officeart/2009/3/layout/RandomtoResultProcess"/>
    <dgm:cxn modelId="{A757578D-62F8-45F9-ADFB-D7FF5838AAB2}" type="presParOf" srcId="{F1CC8FD9-BD37-4565-BEE7-2086B3F8DABC}" destId="{E5B513CF-DA40-4D78-BFCD-7DAAED611165}" srcOrd="6" destOrd="0" presId="urn:microsoft.com/office/officeart/2009/3/layout/RandomtoResultProcess"/>
    <dgm:cxn modelId="{9C7589EC-21BD-4439-9753-D2B489B450DE}" type="presParOf" srcId="{E5B513CF-DA40-4D78-BFCD-7DAAED611165}" destId="{D127D574-272C-4E9A-A7FC-0CF89A40EC27}" srcOrd="0" destOrd="0" presId="urn:microsoft.com/office/officeart/2009/3/layout/RandomtoResultProcess"/>
    <dgm:cxn modelId="{713EE67E-D550-45C7-81C2-AA7F8352B6D9}" type="presParOf" srcId="{E5B513CF-DA40-4D78-BFCD-7DAAED611165}" destId="{26904451-861A-40DA-A872-59F660E4176F}" srcOrd="1" destOrd="0" presId="urn:microsoft.com/office/officeart/2009/3/layout/RandomtoResultProcess"/>
    <dgm:cxn modelId="{6D08A097-B573-48B3-BADF-29080ACF941C}" type="presParOf" srcId="{F1CC8FD9-BD37-4565-BEE7-2086B3F8DABC}" destId="{8A0249AB-7738-4FF4-AA09-1ECB1B5BB898}" srcOrd="7" destOrd="0" presId="urn:microsoft.com/office/officeart/2009/3/layout/RandomtoResultProcess"/>
    <dgm:cxn modelId="{B142419D-EEBA-457A-95CA-346095AFD238}" type="presParOf" srcId="{8A0249AB-7738-4FF4-AA09-1ECB1B5BB898}" destId="{5FA82A88-8B29-4280-9764-2C24327A33FC}" srcOrd="0" destOrd="0" presId="urn:microsoft.com/office/officeart/2009/3/layout/RandomtoResultProcess"/>
    <dgm:cxn modelId="{FFEF60B0-E8F6-47C6-8F97-B24D9B7187A1}" type="presParOf" srcId="{8A0249AB-7738-4FF4-AA09-1ECB1B5BB898}" destId="{E8F77160-CACE-4F1C-AFDD-B7EC7B11EA85}" srcOrd="1" destOrd="0" presId="urn:microsoft.com/office/officeart/2009/3/layout/RandomtoResultProcess"/>
    <dgm:cxn modelId="{22C7499D-8BE9-4BB7-A260-8C704916A40F}" type="presParOf" srcId="{F1CC8FD9-BD37-4565-BEE7-2086B3F8DABC}" destId="{E594135F-8410-416A-BED7-9FA8F8CA128C}" srcOrd="8" destOrd="0" presId="urn:microsoft.com/office/officeart/2009/3/layout/RandomtoResultProcess"/>
    <dgm:cxn modelId="{F1BE35C1-3F66-4101-9EF2-E0EA80C23B8B}" type="presParOf" srcId="{E594135F-8410-416A-BED7-9FA8F8CA128C}" destId="{005066AB-983B-42F2-8C40-1801CF36E71D}" srcOrd="0" destOrd="0" presId="urn:microsoft.com/office/officeart/2009/3/layout/RandomtoResultProcess"/>
    <dgm:cxn modelId="{65A20140-126F-4071-8414-4FFAD4EEA433}" type="presParOf" srcId="{E594135F-8410-416A-BED7-9FA8F8CA128C}" destId="{9A207E47-ECA4-472E-B045-6817EC929A2A}" srcOrd="1" destOrd="0" presId="urn:microsoft.com/office/officeart/2009/3/layout/RandomtoResultProcess"/>
    <dgm:cxn modelId="{83C148CE-474F-4E63-B043-3DE33770898C}" type="presParOf" srcId="{F1CC8FD9-BD37-4565-BEE7-2086B3F8DABC}" destId="{89EC4075-FA44-4D2D-B856-0CC47927EECB}" srcOrd="9" destOrd="0" presId="urn:microsoft.com/office/officeart/2009/3/layout/RandomtoResultProcess"/>
    <dgm:cxn modelId="{9F4E9F0C-EF54-4F13-B552-2D2AF662D1CB}" type="presParOf" srcId="{89EC4075-FA44-4D2D-B856-0CC47927EECB}" destId="{DF7869CE-022A-4732-9F56-A74976A274FE}" srcOrd="0" destOrd="0" presId="urn:microsoft.com/office/officeart/2009/3/layout/RandomtoResultProcess"/>
    <dgm:cxn modelId="{D2E832E8-9ACD-46D8-ACF8-4C41DEFAEE58}" type="presParOf" srcId="{89EC4075-FA44-4D2D-B856-0CC47927EECB}" destId="{9B198C58-EE7D-48B3-9E5F-7DF400C74EB8}" srcOrd="1" destOrd="0" presId="urn:microsoft.com/office/officeart/2009/3/layout/RandomtoResultProcess"/>
    <dgm:cxn modelId="{AD21CF73-363E-4DA4-A653-AB6920FBCDC6}" type="presParOf" srcId="{F1CC8FD9-BD37-4565-BEE7-2086B3F8DABC}" destId="{4100E8AE-6550-4757-8838-6BB008990AC2}" srcOrd="10" destOrd="0" presId="urn:microsoft.com/office/officeart/2009/3/layout/RandomtoResultProcess"/>
    <dgm:cxn modelId="{73D13DBC-097A-466F-8924-E1750BFFFFBB}" type="presParOf" srcId="{4100E8AE-6550-4757-8838-6BB008990AC2}" destId="{109D8AAF-006A-4A3A-B94A-74C2C9F5D6A2}" srcOrd="0" destOrd="0" presId="urn:microsoft.com/office/officeart/2009/3/layout/RandomtoResultProcess"/>
    <dgm:cxn modelId="{2B47403E-20FE-4773-AA6D-A6FA6E8F77F3}" type="presParOf" srcId="{4100E8AE-6550-4757-8838-6BB008990AC2}" destId="{EA8CC0E6-6FDF-48ED-A9F4-A0416BDF4864}" srcOrd="1" destOrd="0" presId="urn:microsoft.com/office/officeart/2009/3/layout/RandomtoResult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774129" y="709809"/>
          <a:ext cx="1255425" cy="1255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41679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72805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1" kern="1200" dirty="0"/>
            <a:t>1 - </a:t>
          </a:r>
          <a:r>
            <a:rPr lang="en-US" sz="1200" b="1" kern="1200" dirty="0" err="1"/>
            <a:t>iNÍCIO</a:t>
          </a:r>
          <a:r>
            <a:rPr lang="en-US" sz="1200" b="1" kern="1200" dirty="0"/>
            <a:t> do </a:t>
          </a:r>
          <a:r>
            <a:rPr lang="en-US" sz="1200" b="1" kern="1200" dirty="0" err="1"/>
            <a:t>Processo</a:t>
          </a:r>
          <a:r>
            <a:rPr lang="en-US" sz="1200" b="1" kern="1200" dirty="0"/>
            <a:t> de </a:t>
          </a:r>
          <a:r>
            <a:rPr lang="en-US" sz="1200" b="1" kern="1200" dirty="0" err="1"/>
            <a:t>autoavaliação</a:t>
          </a:r>
          <a:endParaRPr lang="en-US" sz="1200" b="1" kern="1200" dirty="0"/>
        </a:p>
      </dsp:txBody>
      <dsp:txXfrm>
        <a:off x="372805" y="2356270"/>
        <a:ext cx="2058075" cy="720000"/>
      </dsp:txXfrm>
    </dsp:sp>
    <dsp:sp modelId="{543C18BC-1989-44B2-9862-C670C61D3452}">
      <dsp:nvSpPr>
        <dsp:cNvPr id="0" name=""/>
        <dsp:cNvSpPr/>
      </dsp:nvSpPr>
      <dsp:spPr>
        <a:xfrm>
          <a:off x="3192368" y="709809"/>
          <a:ext cx="1255425" cy="125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3459917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2791043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1" kern="1200" dirty="0"/>
            <a:t>2 - </a:t>
          </a:r>
          <a:r>
            <a:rPr lang="en-US" sz="1200" b="1" kern="1200" dirty="0" err="1"/>
            <a:t>Apresentação</a:t>
          </a:r>
          <a:r>
            <a:rPr lang="en-US" sz="1200" b="1" kern="1200" dirty="0"/>
            <a:t> dos </a:t>
          </a:r>
          <a:r>
            <a:rPr lang="en-US" sz="1200" b="1" kern="1200" dirty="0" err="1"/>
            <a:t>resultados</a:t>
          </a:r>
          <a:r>
            <a:rPr lang="en-US" sz="1200" b="1" kern="1200" dirty="0"/>
            <a:t> de </a:t>
          </a:r>
          <a:r>
            <a:rPr lang="en-US" sz="1200" b="1" kern="1200" dirty="0" err="1"/>
            <a:t>autoavaliação</a:t>
          </a:r>
          <a:endParaRPr lang="en-US" sz="1200" b="1" kern="1200" dirty="0"/>
        </a:p>
      </dsp:txBody>
      <dsp:txXfrm>
        <a:off x="2791043" y="2356270"/>
        <a:ext cx="2058075" cy="720000"/>
      </dsp:txXfrm>
    </dsp:sp>
    <dsp:sp modelId="{5BDDFF18-9AEC-4E5E-B9AA-33D86F01A63E}">
      <dsp:nvSpPr>
        <dsp:cNvPr id="0" name=""/>
        <dsp:cNvSpPr/>
      </dsp:nvSpPr>
      <dsp:spPr>
        <a:xfrm>
          <a:off x="5610606" y="709809"/>
          <a:ext cx="1255425" cy="12554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5878155" y="977359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5209281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b="1" kern="1200" dirty="0"/>
            <a:t>3 - </a:t>
          </a:r>
          <a:r>
            <a:rPr lang="en-US" sz="1200" b="1" kern="1200" dirty="0" err="1"/>
            <a:t>Apresentação</a:t>
          </a:r>
          <a:r>
            <a:rPr lang="en-US" sz="1200" b="1" kern="1200" dirty="0"/>
            <a:t> das </a:t>
          </a:r>
          <a:r>
            <a:rPr lang="en-US" sz="1200" b="1" kern="1200" dirty="0" err="1"/>
            <a:t>ações</a:t>
          </a:r>
          <a:r>
            <a:rPr lang="en-US" sz="1200" b="1" kern="1200" dirty="0"/>
            <a:t> de </a:t>
          </a:r>
          <a:r>
            <a:rPr lang="en-US" sz="1200" b="1" kern="1200" dirty="0" err="1"/>
            <a:t>melhoria</a:t>
          </a:r>
          <a:endParaRPr lang="en-US" sz="1200" b="1" kern="1200" dirty="0"/>
        </a:p>
      </dsp:txBody>
      <dsp:txXfrm>
        <a:off x="5209281" y="2356270"/>
        <a:ext cx="2058075" cy="720000"/>
      </dsp:txXfrm>
    </dsp:sp>
    <dsp:sp modelId="{1EDD8147-B63A-4547-8B14-90C54EDB47E9}">
      <dsp:nvSpPr>
        <dsp:cNvPr id="0" name=""/>
        <dsp:cNvSpPr/>
      </dsp:nvSpPr>
      <dsp:spPr>
        <a:xfrm>
          <a:off x="8024462" y="716878"/>
          <a:ext cx="1255425" cy="1255425"/>
        </a:xfrm>
        <a:prstGeom prst="round2DiagRect">
          <a:avLst>
            <a:gd name="adj1" fmla="val 29727"/>
            <a:gd name="adj2" fmla="val 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1F3A46-D730-4331-A7EF-6C67B5B6727E}">
      <dsp:nvSpPr>
        <dsp:cNvPr id="0" name=""/>
        <dsp:cNvSpPr/>
      </dsp:nvSpPr>
      <dsp:spPr>
        <a:xfrm>
          <a:off x="8296394" y="977359"/>
          <a:ext cx="720326" cy="720326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17BC1-F6C5-4F01-A05B-4FF601892702}">
      <dsp:nvSpPr>
        <dsp:cNvPr id="0" name=""/>
        <dsp:cNvSpPr/>
      </dsp:nvSpPr>
      <dsp:spPr>
        <a:xfrm>
          <a:off x="7627519" y="2356270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PT" sz="1200" b="1" kern="1200" dirty="0"/>
            <a:t>4 - Final da implementação das melhorias. celebrar o sucesso</a:t>
          </a:r>
          <a:endParaRPr lang="en-US" sz="1200" b="1" kern="1200" dirty="0"/>
        </a:p>
      </dsp:txBody>
      <dsp:txXfrm>
        <a:off x="7627519" y="2356270"/>
        <a:ext cx="205807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4C561-772A-4055-B47A-F23A5B6C27A1}">
      <dsp:nvSpPr>
        <dsp:cNvPr id="0" name=""/>
        <dsp:cNvSpPr/>
      </dsp:nvSpPr>
      <dsp:spPr>
        <a:xfrm>
          <a:off x="98012" y="1342752"/>
          <a:ext cx="1436613" cy="473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/>
            <a:t>A quem comunicar?</a:t>
          </a:r>
        </a:p>
      </dsp:txBody>
      <dsp:txXfrm>
        <a:off x="98012" y="1342752"/>
        <a:ext cx="1436613" cy="473429"/>
      </dsp:txXfrm>
    </dsp:sp>
    <dsp:sp modelId="{172162EA-F742-4BAD-9355-19E7EB816DD4}">
      <dsp:nvSpPr>
        <dsp:cNvPr id="0" name=""/>
        <dsp:cNvSpPr/>
      </dsp:nvSpPr>
      <dsp:spPr>
        <a:xfrm>
          <a:off x="96379" y="1198764"/>
          <a:ext cx="114276" cy="11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D63F0-DF15-4240-B0B2-9C33520AF9DA}">
      <dsp:nvSpPr>
        <dsp:cNvPr id="0" name=""/>
        <dsp:cNvSpPr/>
      </dsp:nvSpPr>
      <dsp:spPr>
        <a:xfrm>
          <a:off x="176372" y="1038777"/>
          <a:ext cx="114276" cy="11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A06DC-D8E6-4A70-A48D-E4FBCA0874F5}">
      <dsp:nvSpPr>
        <dsp:cNvPr id="0" name=""/>
        <dsp:cNvSpPr/>
      </dsp:nvSpPr>
      <dsp:spPr>
        <a:xfrm>
          <a:off x="368356" y="1070775"/>
          <a:ext cx="179576" cy="179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DC77D-9E99-41BC-A3A4-276CB4725141}">
      <dsp:nvSpPr>
        <dsp:cNvPr id="0" name=""/>
        <dsp:cNvSpPr/>
      </dsp:nvSpPr>
      <dsp:spPr>
        <a:xfrm>
          <a:off x="528343" y="894789"/>
          <a:ext cx="114276" cy="11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72BF6-F948-4E4F-A6E7-74303A0C10DD}">
      <dsp:nvSpPr>
        <dsp:cNvPr id="0" name=""/>
        <dsp:cNvSpPr/>
      </dsp:nvSpPr>
      <dsp:spPr>
        <a:xfrm>
          <a:off x="736325" y="830795"/>
          <a:ext cx="114276" cy="11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41628F-1A0C-4524-A0E1-BD50D89688A4}">
      <dsp:nvSpPr>
        <dsp:cNvPr id="0" name=""/>
        <dsp:cNvSpPr/>
      </dsp:nvSpPr>
      <dsp:spPr>
        <a:xfrm>
          <a:off x="992303" y="942785"/>
          <a:ext cx="114276" cy="11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8DD93-819F-44F5-9E40-F51C9AD77039}">
      <dsp:nvSpPr>
        <dsp:cNvPr id="0" name=""/>
        <dsp:cNvSpPr/>
      </dsp:nvSpPr>
      <dsp:spPr>
        <a:xfrm>
          <a:off x="1152290" y="1022779"/>
          <a:ext cx="179576" cy="179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1D875-486A-4C6E-B2BF-0571B945EFC2}">
      <dsp:nvSpPr>
        <dsp:cNvPr id="0" name=""/>
        <dsp:cNvSpPr/>
      </dsp:nvSpPr>
      <dsp:spPr>
        <a:xfrm>
          <a:off x="1376271" y="1198764"/>
          <a:ext cx="114276" cy="11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1B1AD-7FDB-4FAB-BF2A-22272CD77F23}">
      <dsp:nvSpPr>
        <dsp:cNvPr id="0" name=""/>
        <dsp:cNvSpPr/>
      </dsp:nvSpPr>
      <dsp:spPr>
        <a:xfrm>
          <a:off x="1472263" y="1374749"/>
          <a:ext cx="114276" cy="11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660AB-DCB4-4B2D-A273-F2CF8179E374}">
      <dsp:nvSpPr>
        <dsp:cNvPr id="0" name=""/>
        <dsp:cNvSpPr/>
      </dsp:nvSpPr>
      <dsp:spPr>
        <a:xfrm>
          <a:off x="640333" y="1038777"/>
          <a:ext cx="293852" cy="293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B95B4-C33B-41AB-9D67-31E48692DACA}">
      <dsp:nvSpPr>
        <dsp:cNvPr id="0" name=""/>
        <dsp:cNvSpPr/>
      </dsp:nvSpPr>
      <dsp:spPr>
        <a:xfrm>
          <a:off x="16386" y="1646726"/>
          <a:ext cx="114276" cy="11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1491A-D300-4B89-A50A-608DC2D4873D}">
      <dsp:nvSpPr>
        <dsp:cNvPr id="0" name=""/>
        <dsp:cNvSpPr/>
      </dsp:nvSpPr>
      <dsp:spPr>
        <a:xfrm>
          <a:off x="112378" y="1790714"/>
          <a:ext cx="179576" cy="179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CEA08-5DDF-4E21-BF3C-311A3752C3C9}">
      <dsp:nvSpPr>
        <dsp:cNvPr id="0" name=""/>
        <dsp:cNvSpPr/>
      </dsp:nvSpPr>
      <dsp:spPr>
        <a:xfrm>
          <a:off x="352357" y="1918703"/>
          <a:ext cx="261202" cy="261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AE47D-BCEA-4723-9D16-3D21ED58BEA0}">
      <dsp:nvSpPr>
        <dsp:cNvPr id="0" name=""/>
        <dsp:cNvSpPr/>
      </dsp:nvSpPr>
      <dsp:spPr>
        <a:xfrm>
          <a:off x="688329" y="2126685"/>
          <a:ext cx="114276" cy="11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D44FD-1F23-48DC-9247-7BB04854591D}">
      <dsp:nvSpPr>
        <dsp:cNvPr id="0" name=""/>
        <dsp:cNvSpPr/>
      </dsp:nvSpPr>
      <dsp:spPr>
        <a:xfrm>
          <a:off x="752324" y="1918703"/>
          <a:ext cx="179576" cy="179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3FD46-FE61-4AC4-8B7E-A3EBDB8A80FD}">
      <dsp:nvSpPr>
        <dsp:cNvPr id="0" name=""/>
        <dsp:cNvSpPr/>
      </dsp:nvSpPr>
      <dsp:spPr>
        <a:xfrm>
          <a:off x="912310" y="2142684"/>
          <a:ext cx="114276" cy="1142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677FB-F184-4961-9454-C3187541D471}">
      <dsp:nvSpPr>
        <dsp:cNvPr id="0" name=""/>
        <dsp:cNvSpPr/>
      </dsp:nvSpPr>
      <dsp:spPr>
        <a:xfrm>
          <a:off x="1056298" y="1886706"/>
          <a:ext cx="261202" cy="2612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205B6-FB1B-41A9-B0B8-321D99399A6A}">
      <dsp:nvSpPr>
        <dsp:cNvPr id="0" name=""/>
        <dsp:cNvSpPr/>
      </dsp:nvSpPr>
      <dsp:spPr>
        <a:xfrm>
          <a:off x="1408268" y="1822711"/>
          <a:ext cx="179576" cy="1795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3BAA2-6C6E-469A-A0C1-32EE219BDB2C}">
      <dsp:nvSpPr>
        <dsp:cNvPr id="0" name=""/>
        <dsp:cNvSpPr/>
      </dsp:nvSpPr>
      <dsp:spPr>
        <a:xfrm>
          <a:off x="1587845" y="1070508"/>
          <a:ext cx="527391" cy="1006847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43B85-601D-4ED6-8B2C-ACEFEFACA6C0}">
      <dsp:nvSpPr>
        <dsp:cNvPr id="0" name=""/>
        <dsp:cNvSpPr/>
      </dsp:nvSpPr>
      <dsp:spPr>
        <a:xfrm>
          <a:off x="2115236" y="1070998"/>
          <a:ext cx="1438339" cy="1006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/>
            <a:t>O que comunicar?</a:t>
          </a:r>
        </a:p>
      </dsp:txBody>
      <dsp:txXfrm>
        <a:off x="2115236" y="1070998"/>
        <a:ext cx="1438339" cy="1006837"/>
      </dsp:txXfrm>
    </dsp:sp>
    <dsp:sp modelId="{86EFC91F-5EB1-497D-85B1-718C13F8B550}">
      <dsp:nvSpPr>
        <dsp:cNvPr id="0" name=""/>
        <dsp:cNvSpPr/>
      </dsp:nvSpPr>
      <dsp:spPr>
        <a:xfrm>
          <a:off x="3553576" y="1070508"/>
          <a:ext cx="527391" cy="1006847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803E3-EF4A-433A-BE73-4B34E57D73F0}">
      <dsp:nvSpPr>
        <dsp:cNvPr id="0" name=""/>
        <dsp:cNvSpPr/>
      </dsp:nvSpPr>
      <dsp:spPr>
        <a:xfrm>
          <a:off x="4080967" y="1070998"/>
          <a:ext cx="1438339" cy="1006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/>
            <a:t>Como comunicar?</a:t>
          </a:r>
        </a:p>
      </dsp:txBody>
      <dsp:txXfrm>
        <a:off x="4080967" y="1070998"/>
        <a:ext cx="1438339" cy="1006837"/>
      </dsp:txXfrm>
    </dsp:sp>
    <dsp:sp modelId="{BAA30770-3430-4F32-97A9-794667458ED9}">
      <dsp:nvSpPr>
        <dsp:cNvPr id="0" name=""/>
        <dsp:cNvSpPr/>
      </dsp:nvSpPr>
      <dsp:spPr>
        <a:xfrm>
          <a:off x="5519306" y="1070508"/>
          <a:ext cx="527391" cy="1006847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7D574-272C-4E9A-A7FC-0CF89A40EC27}">
      <dsp:nvSpPr>
        <dsp:cNvPr id="0" name=""/>
        <dsp:cNvSpPr/>
      </dsp:nvSpPr>
      <dsp:spPr>
        <a:xfrm>
          <a:off x="6046697" y="1070998"/>
          <a:ext cx="1438339" cy="1006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/>
            <a:t>Quem vai comunicar?</a:t>
          </a:r>
        </a:p>
      </dsp:txBody>
      <dsp:txXfrm>
        <a:off x="6046697" y="1070998"/>
        <a:ext cx="1438339" cy="1006837"/>
      </dsp:txXfrm>
    </dsp:sp>
    <dsp:sp modelId="{5FA82A88-8B29-4280-9764-2C24327A33FC}">
      <dsp:nvSpPr>
        <dsp:cNvPr id="0" name=""/>
        <dsp:cNvSpPr/>
      </dsp:nvSpPr>
      <dsp:spPr>
        <a:xfrm>
          <a:off x="7485037" y="1070508"/>
          <a:ext cx="527391" cy="1006847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066AB-983B-42F2-8C40-1801CF36E71D}">
      <dsp:nvSpPr>
        <dsp:cNvPr id="0" name=""/>
        <dsp:cNvSpPr/>
      </dsp:nvSpPr>
      <dsp:spPr>
        <a:xfrm>
          <a:off x="8012428" y="1070998"/>
          <a:ext cx="1438339" cy="1006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/>
            <a:t>Quantas vezes comunicar?</a:t>
          </a:r>
        </a:p>
      </dsp:txBody>
      <dsp:txXfrm>
        <a:off x="8012428" y="1070998"/>
        <a:ext cx="1438339" cy="1006837"/>
      </dsp:txXfrm>
    </dsp:sp>
    <dsp:sp modelId="{DF7869CE-022A-4732-9F56-A74976A274FE}">
      <dsp:nvSpPr>
        <dsp:cNvPr id="0" name=""/>
        <dsp:cNvSpPr/>
      </dsp:nvSpPr>
      <dsp:spPr>
        <a:xfrm>
          <a:off x="9450767" y="1070508"/>
          <a:ext cx="527391" cy="1006847"/>
        </a:xfrm>
        <a:prstGeom prst="chevron">
          <a:avLst>
            <a:gd name="adj" fmla="val 6231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D8AAF-006A-4A3A-B94A-74C2C9F5D6A2}">
      <dsp:nvSpPr>
        <dsp:cNvPr id="0" name=""/>
        <dsp:cNvSpPr/>
      </dsp:nvSpPr>
      <dsp:spPr>
        <a:xfrm>
          <a:off x="10035692" y="987301"/>
          <a:ext cx="1222588" cy="1222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b="1" kern="1200" dirty="0"/>
            <a:t>Quais os resultados esperados?</a:t>
          </a:r>
        </a:p>
      </dsp:txBody>
      <dsp:txXfrm>
        <a:off x="10214736" y="1166345"/>
        <a:ext cx="864500" cy="864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FA956-C4D1-48A8-BD03-653184851791}" type="datetimeFigureOut">
              <a:rPr lang="pt-PT" smtClean="0"/>
              <a:t>04/03/2021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C4F5A-10E1-4DFF-85B0-4F679EFAA9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889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C4F5A-10E1-4DFF-85B0-4F679EFAA919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598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AADE4-E085-490D-944C-F70BB8BB0916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1E5B-10FF-4586-9DD3-5D2AC67B885B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5A71-CCD0-477F-91F3-8108D217DE43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12ECE-FE35-4F17-AE64-9DF952C089A3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A3CD-9BC5-4C88-A412-595685B6A871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95C9A-44A8-4989-B9A9-56860917C039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213B-C3AA-4A31-A732-F941713F372F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03FD393E-89F9-4F78-975D-1DF57AE21010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5D10D-4A2D-4602-89C4-AAFFED002AE4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DA679DF1-2DB6-4347-A033-2EF6B9E17F0D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sz="6600" dirty="0"/>
              <a:t>Plano de </a:t>
            </a:r>
            <a:r>
              <a:rPr lang="en-US" sz="6600" dirty="0" err="1"/>
              <a:t>Comunicação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 err="1"/>
              <a:t>Aplicação</a:t>
            </a:r>
            <a:r>
              <a:rPr lang="en-US" dirty="0"/>
              <a:t> da CAF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40CBE3-3F91-419A-A649-32AB388ECA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C0494D-B52A-47CE-90EB-C90E21CE2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824" y="0"/>
            <a:ext cx="2543175" cy="1800225"/>
          </a:xfrm>
          <a:prstGeom prst="rect">
            <a:avLst/>
          </a:prstGeo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31DD1-7581-4FA1-BF50-F5873231EB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061" y="279463"/>
            <a:ext cx="10058400" cy="900112"/>
          </a:xfrm>
        </p:spPr>
        <p:txBody>
          <a:bodyPr>
            <a:normAutofit/>
          </a:bodyPr>
          <a:lstStyle/>
          <a:p>
            <a:r>
              <a:rPr lang="en-US" sz="3200" dirty="0"/>
              <a:t>Plano de </a:t>
            </a:r>
            <a:r>
              <a:rPr lang="en-US" sz="3200" dirty="0" err="1"/>
              <a:t>Comunicação</a:t>
            </a:r>
            <a:endParaRPr lang="pt-PT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A8CE50B-E710-4BC3-BD5B-E583F95C2DBB}"/>
              </a:ext>
            </a:extLst>
          </p:cNvPr>
          <p:cNvCxnSpPr>
            <a:cxnSpLocks/>
          </p:cNvCxnSpPr>
          <p:nvPr/>
        </p:nvCxnSpPr>
        <p:spPr>
          <a:xfrm>
            <a:off x="2981739" y="1683026"/>
            <a:ext cx="0" cy="441124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17A0B1-3B90-4E14-A85E-08676E35C8DB}"/>
              </a:ext>
            </a:extLst>
          </p:cNvPr>
          <p:cNvSpPr txBox="1"/>
          <p:nvPr/>
        </p:nvSpPr>
        <p:spPr>
          <a:xfrm flipH="1">
            <a:off x="867354" y="2623929"/>
            <a:ext cx="2114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Como comunicar?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3A0B7-C946-4522-BF28-54AA4F9B2FF6}"/>
              </a:ext>
            </a:extLst>
          </p:cNvPr>
          <p:cNvSpPr txBox="1"/>
          <p:nvPr/>
        </p:nvSpPr>
        <p:spPr>
          <a:xfrm>
            <a:off x="3472070" y="1876767"/>
            <a:ext cx="76862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Quais os canais de comunicação adequados para transmitir a mensagem em função do público alvo?</a:t>
            </a:r>
            <a:r>
              <a:rPr lang="pt-PT" dirty="0"/>
              <a:t> Os pontos anteriores darão informação suficiente para escolher quais os canais mais adequados.</a:t>
            </a:r>
          </a:p>
          <a:p>
            <a:pPr lvl="0"/>
            <a:endParaRPr lang="pt-PT" b="1" dirty="0"/>
          </a:p>
          <a:p>
            <a:r>
              <a:rPr lang="pt-PT" b="1" dirty="0"/>
              <a:t>Canais de comunicação offline: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Sessão de apresentação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Reuniões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Eventos de relações públicas </a:t>
            </a:r>
          </a:p>
          <a:p>
            <a:r>
              <a:rPr lang="pt-PT" b="1" dirty="0"/>
              <a:t>Canais de comunicação online:</a:t>
            </a: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Web (internet; intranet, video conferência)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Blog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Redes sociais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Newsletter, boletins informativos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Outros</a:t>
            </a:r>
          </a:p>
          <a:p>
            <a:endParaRPr lang="pt-P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01000F-51A6-4E46-B03D-8031125F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51" y="13252"/>
            <a:ext cx="1271587" cy="900112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6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31DD1-7581-4FA1-BF50-F5873231EB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565" y="53009"/>
            <a:ext cx="10058400" cy="1450975"/>
          </a:xfrm>
        </p:spPr>
        <p:txBody>
          <a:bodyPr>
            <a:normAutofit/>
          </a:bodyPr>
          <a:lstStyle/>
          <a:p>
            <a:r>
              <a:rPr lang="en-US" sz="3200" dirty="0"/>
              <a:t>Plano de </a:t>
            </a:r>
            <a:r>
              <a:rPr lang="en-US" sz="3200" dirty="0" err="1"/>
              <a:t>Comunicação</a:t>
            </a:r>
            <a:endParaRPr lang="pt-PT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A8CE50B-E710-4BC3-BD5B-E583F95C2DBB}"/>
              </a:ext>
            </a:extLst>
          </p:cNvPr>
          <p:cNvCxnSpPr/>
          <p:nvPr/>
        </p:nvCxnSpPr>
        <p:spPr>
          <a:xfrm>
            <a:off x="2981739" y="1946339"/>
            <a:ext cx="0" cy="4108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17A0B1-3B90-4E14-A85E-08676E35C8DB}"/>
              </a:ext>
            </a:extLst>
          </p:cNvPr>
          <p:cNvSpPr txBox="1"/>
          <p:nvPr/>
        </p:nvSpPr>
        <p:spPr>
          <a:xfrm flipH="1">
            <a:off x="867354" y="2623929"/>
            <a:ext cx="2114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Quantas vezes comunicar?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3A0B7-C946-4522-BF28-54AA4F9B2FF6}"/>
              </a:ext>
            </a:extLst>
          </p:cNvPr>
          <p:cNvSpPr txBox="1"/>
          <p:nvPr/>
        </p:nvSpPr>
        <p:spPr>
          <a:xfrm>
            <a:off x="3472070" y="2214839"/>
            <a:ext cx="68778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b="1" dirty="0"/>
              <a:t>A ação de comunicação precisa ser repetida? </a:t>
            </a:r>
          </a:p>
          <a:p>
            <a:pPr lvl="0"/>
            <a:endParaRPr lang="pt-PT" dirty="0"/>
          </a:p>
          <a:p>
            <a:pPr lvl="0"/>
            <a:r>
              <a:rPr lang="pt-PT" dirty="0"/>
              <a:t>A ação pode e deve ser repetida em função do público alvo, em função da dimensão da organização, em função das estapas do projetos.</a:t>
            </a:r>
          </a:p>
          <a:p>
            <a:pPr lvl="0"/>
            <a:endParaRPr lang="pt-PT" dirty="0"/>
          </a:p>
          <a:p>
            <a:pPr lvl="0"/>
            <a:r>
              <a:rPr lang="pt-PT" dirty="0"/>
              <a:t>Em suma, sempre que se entender necessário!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01000F-51A6-4E46-B03D-8031125F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51" y="13252"/>
            <a:ext cx="1271587" cy="900112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0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31DD1-7581-4FA1-BF50-F5873231EB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565" y="53009"/>
            <a:ext cx="10058400" cy="1450975"/>
          </a:xfrm>
        </p:spPr>
        <p:txBody>
          <a:bodyPr>
            <a:normAutofit/>
          </a:bodyPr>
          <a:lstStyle/>
          <a:p>
            <a:r>
              <a:rPr lang="en-US" sz="3200" dirty="0"/>
              <a:t>Plano de </a:t>
            </a:r>
            <a:r>
              <a:rPr lang="en-US" sz="3200" dirty="0" err="1"/>
              <a:t>Comunicação</a:t>
            </a:r>
            <a:endParaRPr lang="pt-PT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A8CE50B-E710-4BC3-BD5B-E583F95C2DBB}"/>
              </a:ext>
            </a:extLst>
          </p:cNvPr>
          <p:cNvCxnSpPr/>
          <p:nvPr/>
        </p:nvCxnSpPr>
        <p:spPr>
          <a:xfrm>
            <a:off x="2981739" y="1946339"/>
            <a:ext cx="0" cy="4108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17A0B1-3B90-4E14-A85E-08676E35C8DB}"/>
              </a:ext>
            </a:extLst>
          </p:cNvPr>
          <p:cNvSpPr txBox="1"/>
          <p:nvPr/>
        </p:nvSpPr>
        <p:spPr>
          <a:xfrm flipH="1">
            <a:off x="867354" y="2623929"/>
            <a:ext cx="21143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Quais os resultados esperados?</a:t>
            </a:r>
          </a:p>
          <a:p>
            <a:endParaRPr lang="pt-PT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3A0B7-C946-4522-BF28-54AA4F9B2FF6}"/>
              </a:ext>
            </a:extLst>
          </p:cNvPr>
          <p:cNvSpPr txBox="1"/>
          <p:nvPr/>
        </p:nvSpPr>
        <p:spPr>
          <a:xfrm>
            <a:off x="3346844" y="2393096"/>
            <a:ext cx="7977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O que se pretende com a ação de comunicação?</a:t>
            </a:r>
          </a:p>
          <a:p>
            <a:endParaRPr lang="pt-PT" dirty="0"/>
          </a:p>
          <a:p>
            <a:r>
              <a:rPr lang="pt-PT" dirty="0"/>
              <a:t>É necessário definir o que se pretende fazer e quando se deve fazer.</a:t>
            </a:r>
          </a:p>
          <a:p>
            <a:r>
              <a:rPr lang="pt-PT" dirty="0"/>
              <a:t>Para medir os resultados, é necessário que as ações sejam estabelecidas dentro da estrutura de um calendário. </a:t>
            </a:r>
          </a:p>
          <a:p>
            <a:r>
              <a:rPr lang="pt-PT" dirty="0"/>
              <a:t>Cada ação terá uma duração específica, bem como uma continuidade, algumas serão repetidas e outras serão pontuais.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01000F-51A6-4E46-B03D-8031125F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51" y="13252"/>
            <a:ext cx="1271587" cy="900112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0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BF43B4-3EE5-45E3-923B-96C2C8B3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Importante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30519C-0A34-449B-A365-BFC68ADBC008}"/>
              </a:ext>
            </a:extLst>
          </p:cNvPr>
          <p:cNvSpPr txBox="1"/>
          <p:nvPr/>
        </p:nvSpPr>
        <p:spPr>
          <a:xfrm>
            <a:off x="1097279" y="2104437"/>
            <a:ext cx="9936479" cy="366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PT" b="1" dirty="0"/>
          </a:p>
          <a:p>
            <a:endParaRPr lang="pt-PT" b="1" dirty="0"/>
          </a:p>
          <a:p>
            <a:r>
              <a:rPr lang="pt-PT" b="1" dirty="0"/>
              <a:t>Os problemas de comunicação são apontados como uma das principais causas para a falha de projetos.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um bom plano de comunicação é crucial para que uma ideia seja bem sucedida, em todas as suas etapas de desenvolvimento.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basta fazer apenas o </a:t>
            </a:r>
            <a:r>
              <a:rPr lang="pt-P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planeamento, é preciso certificar-se de que este será posto em prática e que vai responder às necessidades propostas.</a:t>
            </a:r>
          </a:p>
          <a:p>
            <a:endParaRPr lang="pt-PT" b="1" dirty="0"/>
          </a:p>
          <a:p>
            <a:endParaRPr lang="pt-PT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1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31DD1-7581-4FA1-BF50-F5873231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49432"/>
          </a:xfrm>
        </p:spPr>
        <p:txBody>
          <a:bodyPr/>
          <a:lstStyle/>
          <a:p>
            <a:r>
              <a:rPr lang="pt-PT" dirty="0"/>
              <a:t>APLICAÇÃO DA CAF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A8CE50B-E710-4BC3-BD5B-E583F95C2DBB}"/>
              </a:ext>
            </a:extLst>
          </p:cNvPr>
          <p:cNvCxnSpPr/>
          <p:nvPr/>
        </p:nvCxnSpPr>
        <p:spPr>
          <a:xfrm>
            <a:off x="3458817" y="2080591"/>
            <a:ext cx="0" cy="4108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17A0B1-3B90-4E14-A85E-08676E35C8DB}"/>
              </a:ext>
            </a:extLst>
          </p:cNvPr>
          <p:cNvSpPr txBox="1"/>
          <p:nvPr/>
        </p:nvSpPr>
        <p:spPr>
          <a:xfrm flipH="1">
            <a:off x="1097280" y="2637182"/>
            <a:ext cx="2114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/>
              <a:t>Equipa de Projeto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3A0B7-C946-4522-BF28-54AA4F9B2FF6}"/>
              </a:ext>
            </a:extLst>
          </p:cNvPr>
          <p:cNvSpPr txBox="1"/>
          <p:nvPr/>
        </p:nvSpPr>
        <p:spPr>
          <a:xfrm>
            <a:off x="3935896" y="2637182"/>
            <a:ext cx="687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[Inserir nomes dos elementos da equipa]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01000F-51A6-4E46-B03D-8031125F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51" y="13253"/>
            <a:ext cx="1271587" cy="900112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5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493128-AD56-4AF1-8FC4-DCC00C0135DF}"/>
              </a:ext>
            </a:extLst>
          </p:cNvPr>
          <p:cNvSpPr txBox="1"/>
          <p:nvPr/>
        </p:nvSpPr>
        <p:spPr>
          <a:xfrm>
            <a:off x="1097280" y="2187934"/>
            <a:ext cx="99020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A Comunicação é o fio condutor para o sucesso do projeto.</a:t>
            </a:r>
          </a:p>
          <a:p>
            <a:endParaRPr lang="pt-PT" dirty="0"/>
          </a:p>
          <a:p>
            <a:r>
              <a:rPr lang="pt-PT" dirty="0"/>
              <a:t>A comunicação é dos aspetos mais importantes na gestão de projetos. De acordo com alguns estudos, grande parte do tempo dispendido por um gestor de projetos é gasto em atividades relacionadas com a comunicação.  </a:t>
            </a:r>
          </a:p>
          <a:p>
            <a:endParaRPr lang="pt-PT" dirty="0"/>
          </a:p>
          <a:p>
            <a:r>
              <a:rPr lang="pt-PT" dirty="0"/>
              <a:t>Comunicar bem, é saber fazer-se entender. Uma boa comunicação é saber ouvir, trocar ideias, perceber sinais não verbais, transmitir mensagens claras e assertivas, saber adequar a linguagem aos diferentes recetores e interpretar o que está explicíto e implícito. </a:t>
            </a:r>
          </a:p>
          <a:p>
            <a:endParaRPr lang="pt-PT" dirty="0"/>
          </a:p>
          <a:p>
            <a:r>
              <a:rPr lang="pt-PT" dirty="0"/>
              <a:t>Uma comunicação eficaz cria pontes entre as diversas partes interessadas envolvidas no projeto.</a:t>
            </a:r>
            <a:r>
              <a:rPr lang="pt-PT" sz="1800" dirty="0">
                <a:effectLst/>
                <a:latin typeface="Calibri,Arial,Helvetica,sans-serif"/>
              </a:rPr>
              <a:t/>
            </a:r>
            <a:br>
              <a:rPr lang="pt-PT" sz="1800" dirty="0">
                <a:effectLst/>
                <a:latin typeface="Calibri,Arial,Helvetica,sans-serif"/>
              </a:rPr>
            </a:br>
            <a:endParaRPr lang="pt-PT" sz="1800" dirty="0">
              <a:effectLst/>
              <a:latin typeface="Calibri,Arial,Helvetica,sans-serif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92FA554-67BB-4219-9353-146E216F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3583"/>
            <a:ext cx="10058400" cy="1233777"/>
          </a:xfrm>
        </p:spPr>
        <p:txBody>
          <a:bodyPr>
            <a:normAutofit/>
          </a:bodyPr>
          <a:lstStyle/>
          <a:p>
            <a:r>
              <a:rPr lang="en-US" sz="3200" dirty="0" err="1"/>
              <a:t>Enquadramento</a:t>
            </a:r>
            <a:endParaRPr lang="pt-PT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BAC5F2-B5D3-47E2-B9F0-703A9054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51" y="53009"/>
            <a:ext cx="1271587" cy="900112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9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493128-AD56-4AF1-8FC4-DCC00C0135DF}"/>
              </a:ext>
            </a:extLst>
          </p:cNvPr>
          <p:cNvSpPr txBox="1"/>
          <p:nvPr/>
        </p:nvSpPr>
        <p:spPr>
          <a:xfrm>
            <a:off x="1066800" y="1841242"/>
            <a:ext cx="99020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pt-PT" dirty="0">
              <a:solidFill>
                <a:schemeClr val="tx2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schemeClr val="tx2"/>
                </a:solidFill>
              </a:rPr>
              <a:t>Uma comunicação eficaz é aquela na qual a mensagem enviada é compreendida totalmente pelo receptor. Apesar de parecer simples, esta missão é, muitas vezes, extremamente complicada.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PT" dirty="0">
              <a:solidFill>
                <a:schemeClr val="tx2"/>
              </a:solidFill>
            </a:endParaRPr>
          </a:p>
          <a:p>
            <a:r>
              <a:rPr lang="pt-PT" dirty="0">
                <a:solidFill>
                  <a:schemeClr val="tx2"/>
                </a:solidFill>
              </a:rPr>
              <a:t>No âmbito da aplicação da CAF é muito importante comunicar nas diversas fases do projeto.</a:t>
            </a:r>
          </a:p>
          <a:p>
            <a:endParaRPr lang="pt-PT" dirty="0">
              <a:solidFill>
                <a:schemeClr val="tx2"/>
              </a:solidFill>
            </a:endParaRPr>
          </a:p>
          <a:p>
            <a:r>
              <a:rPr lang="pt-PT" dirty="0">
                <a:solidFill>
                  <a:schemeClr val="tx2"/>
                </a:solidFill>
              </a:rPr>
              <a:t>No início do projeto é importante comunicar aos colaboradores qual o objetivo do projeto e qual a colaboração esperada. Este aspeto cria um ambiente de envolvimento e apropriaçao do projeto por toda a organização.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PT" dirty="0">
              <a:solidFill>
                <a:schemeClr val="tx2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schemeClr val="tx2"/>
                </a:solidFill>
              </a:rPr>
              <a:t>Para conseguir isso é preciso: saber ouvir com atenção, pensar de maneira objetiva, discutir abertamente com a equipa, ter sensibilidade e responder de forma rápida às necessidades apresentadas.</a:t>
            </a:r>
            <a:endParaRPr lang="pt-PT" sz="1800" dirty="0">
              <a:effectLst/>
              <a:latin typeface="Calibri,Arial,Helvetica,sans-serif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92FA554-67BB-4219-9353-146E216F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4999"/>
            <a:ext cx="10058400" cy="1233777"/>
          </a:xfrm>
        </p:spPr>
        <p:txBody>
          <a:bodyPr>
            <a:normAutofit/>
          </a:bodyPr>
          <a:lstStyle/>
          <a:p>
            <a:r>
              <a:rPr lang="en-US" sz="3200" dirty="0" err="1"/>
              <a:t>Enquadramento</a:t>
            </a:r>
            <a:endParaRPr lang="pt-PT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BAC5F2-B5D3-47E2-B9F0-703A9054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51" y="53009"/>
            <a:ext cx="1271587" cy="900112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493128-AD56-4AF1-8FC4-DCC00C0135DF}"/>
              </a:ext>
            </a:extLst>
          </p:cNvPr>
          <p:cNvSpPr txBox="1"/>
          <p:nvPr/>
        </p:nvSpPr>
        <p:spPr>
          <a:xfrm>
            <a:off x="1097280" y="2337994"/>
            <a:ext cx="990202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 definição dos objetivos é um dos aspectos mais importantes no desenvolvimento de um plano de comunicação.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A eficácia do plano de comunicação dependerá de uma definição correta dos objetivos a serem alcançados.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Um correto estabelecimento de objetivos exige considerar a regra </a:t>
            </a:r>
            <a:r>
              <a:rPr lang="pt-PT" b="1" dirty="0"/>
              <a:t>S.M.A.R.T</a:t>
            </a:r>
            <a:r>
              <a:rPr lang="pt-PT" dirty="0"/>
              <a:t>, ou seja, os objetivos devem ser:</a:t>
            </a:r>
          </a:p>
          <a:p>
            <a:endParaRPr lang="pt-PT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Specific (específicos)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Measurable (mensuráveis)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Achievable (alcançáveis)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Result-oriented (orientados para resultados)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dirty="0"/>
              <a:t>Time-limited (estabelecidos para um determinado período de tempo)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92FA554-67BB-4219-9353-146E216F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03583"/>
            <a:ext cx="10058400" cy="1233777"/>
          </a:xfrm>
        </p:spPr>
        <p:txBody>
          <a:bodyPr>
            <a:normAutofit/>
          </a:bodyPr>
          <a:lstStyle/>
          <a:p>
            <a:r>
              <a:rPr lang="en-US" sz="3200" dirty="0" err="1"/>
              <a:t>Estratégia</a:t>
            </a:r>
            <a:r>
              <a:rPr lang="en-US" sz="3200" dirty="0"/>
              <a:t> de </a:t>
            </a:r>
            <a:r>
              <a:rPr lang="en-US" sz="3200" dirty="0" err="1"/>
              <a:t>Comunicação</a:t>
            </a:r>
            <a:r>
              <a:rPr lang="en-US" sz="3200" dirty="0"/>
              <a:t> </a:t>
            </a:r>
            <a:endParaRPr lang="pt-PT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BAC5F2-B5D3-47E2-B9F0-703A9054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51" y="53009"/>
            <a:ext cx="1271587" cy="900112"/>
          </a:xfrm>
          <a:prstGeom prst="rect">
            <a:avLst/>
          </a:prstGeom>
        </p:spPr>
      </p:pic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45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1304"/>
            <a:ext cx="10058400" cy="1406056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Comunicar</a:t>
            </a:r>
            <a:r>
              <a:rPr lang="en-US" dirty="0"/>
              <a:t>?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xmlns="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28005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2E055E-B4ED-4F36-ABF4-D4EBD8ABE2BB}"/>
              </a:ext>
            </a:extLst>
          </p:cNvPr>
          <p:cNvSpPr txBox="1"/>
          <p:nvPr/>
        </p:nvSpPr>
        <p:spPr>
          <a:xfrm>
            <a:off x="3935896" y="136394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Fases do Plano de Comunicação da CAF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B8191C-3A4A-42E5-AAF2-C990B5C375C1}"/>
              </a:ext>
            </a:extLst>
          </p:cNvPr>
          <p:cNvSpPr txBox="1"/>
          <p:nvPr/>
        </p:nvSpPr>
        <p:spPr>
          <a:xfrm>
            <a:off x="2933875" y="5666560"/>
            <a:ext cx="6846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b="1" dirty="0"/>
              <a:t>Durante o processo de </a:t>
            </a:r>
            <a:r>
              <a:rPr lang="pt-PT" b="1" dirty="0" err="1"/>
              <a:t>autoavaliação</a:t>
            </a:r>
            <a:r>
              <a:rPr lang="pt-PT" b="1" dirty="0"/>
              <a:t> e implementação das melhorias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5D64C07-D7B7-4CDB-A95C-D453D64881D5}"/>
              </a:ext>
            </a:extLst>
          </p:cNvPr>
          <p:cNvCxnSpPr>
            <a:cxnSpLocks/>
          </p:cNvCxnSpPr>
          <p:nvPr/>
        </p:nvCxnSpPr>
        <p:spPr>
          <a:xfrm>
            <a:off x="1426647" y="5851226"/>
            <a:ext cx="141441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661" y="5610720"/>
            <a:ext cx="1686169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B581FD1-419D-4431-B049-36C84835D146}"/>
              </a:ext>
            </a:extLst>
          </p:cNvPr>
          <p:cNvSpPr/>
          <p:nvPr/>
        </p:nvSpPr>
        <p:spPr>
          <a:xfrm>
            <a:off x="9121423" y="2820221"/>
            <a:ext cx="1248602" cy="1266357"/>
          </a:xfrm>
          <a:prstGeom prst="ellipse">
            <a:avLst/>
          </a:prstGeom>
          <a:solidFill>
            <a:srgbClr val="72AE72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pt-PT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63EA9AEF-8AB0-4009-9ABB-66E0C10A17CD}"/>
              </a:ext>
            </a:extLst>
          </p:cNvPr>
          <p:cNvSpPr/>
          <p:nvPr/>
        </p:nvSpPr>
        <p:spPr>
          <a:xfrm>
            <a:off x="9420309" y="3135489"/>
            <a:ext cx="650829" cy="587022"/>
          </a:xfrm>
          <a:prstGeom prst="star5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162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A23FF5-A778-4B9A-BEEF-8E52164E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434" y="3915617"/>
            <a:ext cx="3723498" cy="236325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7781CA-80CA-416D-9D48-42C06B59CB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783" y="251591"/>
            <a:ext cx="10058400" cy="932574"/>
          </a:xfrm>
        </p:spPr>
        <p:txBody>
          <a:bodyPr/>
          <a:lstStyle/>
          <a:p>
            <a:r>
              <a:rPr lang="pt-PT" dirty="0"/>
              <a:t>Plano de Comunicação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6A8C7BC3-82BA-4369-855D-0D21EA028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674836"/>
              </p:ext>
            </p:extLst>
          </p:nvPr>
        </p:nvGraphicFramePr>
        <p:xfrm>
          <a:off x="429899" y="1184165"/>
          <a:ext cx="11332201" cy="3087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9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31DD1-7581-4FA1-BF50-F5873231EB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7565" y="53009"/>
            <a:ext cx="10058400" cy="1450975"/>
          </a:xfrm>
        </p:spPr>
        <p:txBody>
          <a:bodyPr/>
          <a:lstStyle/>
          <a:p>
            <a:pPr lvl="0"/>
            <a:r>
              <a:rPr lang="en-US" sz="3200" dirty="0"/>
              <a:t>Plano de </a:t>
            </a:r>
            <a:r>
              <a:rPr lang="en-US" sz="3200" dirty="0" err="1"/>
              <a:t>Comunicação</a:t>
            </a:r>
            <a:r>
              <a:rPr lang="pt-PT" sz="1600" b="1" dirty="0"/>
              <a:t/>
            </a:r>
            <a:br>
              <a:rPr lang="pt-PT" sz="1600" b="1" dirty="0"/>
            </a:br>
            <a:endParaRPr lang="pt-PT" sz="14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A8CE50B-E710-4BC3-BD5B-E583F95C2DBB}"/>
              </a:ext>
            </a:extLst>
          </p:cNvPr>
          <p:cNvCxnSpPr/>
          <p:nvPr/>
        </p:nvCxnSpPr>
        <p:spPr>
          <a:xfrm>
            <a:off x="2981739" y="1946339"/>
            <a:ext cx="0" cy="4108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17A0B1-3B90-4E14-A85E-08676E35C8DB}"/>
              </a:ext>
            </a:extLst>
          </p:cNvPr>
          <p:cNvSpPr txBox="1"/>
          <p:nvPr/>
        </p:nvSpPr>
        <p:spPr>
          <a:xfrm flipH="1">
            <a:off x="556600" y="2148857"/>
            <a:ext cx="24251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/>
              <a:t>A quem comunicar?</a:t>
            </a:r>
            <a:br>
              <a:rPr lang="pt-PT" sz="2800" b="1" dirty="0"/>
            </a:br>
            <a:endParaRPr lang="pt-PT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3A0B7-C946-4522-BF28-54AA4F9B2FF6}"/>
              </a:ext>
            </a:extLst>
          </p:cNvPr>
          <p:cNvSpPr txBox="1"/>
          <p:nvPr/>
        </p:nvSpPr>
        <p:spPr>
          <a:xfrm>
            <a:off x="3472070" y="2214839"/>
            <a:ext cx="7341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Quem é o público alvo? </a:t>
            </a:r>
          </a:p>
          <a:p>
            <a:endParaRPr lang="pt-PT" b="1" dirty="0"/>
          </a:p>
          <a:p>
            <a:r>
              <a:rPr lang="pt-PT" sz="1800" b="1" dirty="0"/>
              <a:t>Qual é o grupo de pessoas que se pretende atingir com a ação de comunicação?</a:t>
            </a:r>
          </a:p>
          <a:p>
            <a:endParaRPr lang="pt-PT" b="1" dirty="0"/>
          </a:p>
          <a:p>
            <a:r>
              <a:rPr lang="pt-PT" sz="1800" dirty="0">
                <a:effectLst/>
                <a:latin typeface="Speak Pro" panose="020B0504020101020102" pitchFamily="34" charset="0"/>
              </a:rPr>
              <a:t>- Colaboradores, dirigentes intermédios, clientes, parceiros, outras partes interessadas relevantes, etc.</a:t>
            </a:r>
            <a:endParaRPr lang="pt-PT" sz="1800" dirty="0">
              <a:latin typeface="Speak Pro" panose="020B0504020101020102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01000F-51A6-4E46-B03D-8031125F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51" y="53009"/>
            <a:ext cx="1271587" cy="900112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45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831DD1-7581-4FA1-BF50-F5873231EB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4313" y="122237"/>
            <a:ext cx="10058400" cy="900113"/>
          </a:xfrm>
        </p:spPr>
        <p:txBody>
          <a:bodyPr>
            <a:normAutofit/>
          </a:bodyPr>
          <a:lstStyle/>
          <a:p>
            <a:r>
              <a:rPr lang="en-US" sz="3200" dirty="0"/>
              <a:t>Plano de </a:t>
            </a:r>
            <a:r>
              <a:rPr lang="en-US" sz="3200" dirty="0" err="1"/>
              <a:t>Comunicação</a:t>
            </a:r>
            <a:endParaRPr lang="pt-PT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A8CE50B-E710-4BC3-BD5B-E583F95C2DBB}"/>
              </a:ext>
            </a:extLst>
          </p:cNvPr>
          <p:cNvCxnSpPr/>
          <p:nvPr/>
        </p:nvCxnSpPr>
        <p:spPr>
          <a:xfrm>
            <a:off x="2981739" y="1946339"/>
            <a:ext cx="0" cy="4108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F17A0B1-3B90-4E14-A85E-08676E35C8DB}"/>
              </a:ext>
            </a:extLst>
          </p:cNvPr>
          <p:cNvSpPr txBox="1"/>
          <p:nvPr/>
        </p:nvSpPr>
        <p:spPr>
          <a:xfrm flipH="1">
            <a:off x="867354" y="2623929"/>
            <a:ext cx="2114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3200" b="1" dirty="0"/>
              <a:t>O que comunicar?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03A0B7-C946-4522-BF28-54AA4F9B2FF6}"/>
              </a:ext>
            </a:extLst>
          </p:cNvPr>
          <p:cNvSpPr txBox="1"/>
          <p:nvPr/>
        </p:nvSpPr>
        <p:spPr>
          <a:xfrm>
            <a:off x="3193776" y="2269986"/>
            <a:ext cx="86404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Qual é a mensagem que queremos comunicar tendo em conta o público alvo que foi definido previamente? </a:t>
            </a:r>
          </a:p>
          <a:p>
            <a:endParaRPr lang="pt-PT" dirty="0"/>
          </a:p>
          <a:p>
            <a:r>
              <a:rPr lang="pt-PT" dirty="0"/>
              <a:t>Pontos chave para uma boa mensagem:</a:t>
            </a:r>
          </a:p>
          <a:p>
            <a:endParaRPr lang="pt-PT" dirty="0"/>
          </a:p>
          <a:p>
            <a:r>
              <a:rPr lang="pt-PT" dirty="0"/>
              <a:t>    Clara, concisa e direta;</a:t>
            </a:r>
          </a:p>
          <a:p>
            <a:r>
              <a:rPr lang="pt-PT" dirty="0"/>
              <a:t>    Gramaticalmente e ortograficamente correta;</a:t>
            </a:r>
          </a:p>
          <a:p>
            <a:r>
              <a:rPr lang="pt-PT" dirty="0"/>
              <a:t>    Com uma linguagem adequada ao público alvo;</a:t>
            </a:r>
          </a:p>
          <a:p>
            <a:r>
              <a:rPr lang="pt-PT" dirty="0"/>
              <a:t>    Tom adequado ao público alvo e aos objetivos (motivacional, instrutiva, etc);</a:t>
            </a:r>
          </a:p>
          <a:p>
            <a:r>
              <a:rPr lang="pt-PT" dirty="0"/>
              <a:t>    Mensagem com conteúdo de acordo com as necessidades e interesses do público alvo.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C01000F-51A6-4E46-B03D-8031125F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751" y="13252"/>
            <a:ext cx="1271587" cy="900112"/>
          </a:xfrm>
          <a:prstGeom prst="rect">
            <a:avLst/>
          </a:prstGeom>
        </p:spPr>
      </p:pic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346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806</TotalTime>
  <Words>814</Words>
  <Application>Microsoft Office PowerPoint</Application>
  <PresentationFormat>Personalizados</PresentationFormat>
  <Paragraphs>114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RetrospectVTI</vt:lpstr>
      <vt:lpstr>Plano de Comunicação</vt:lpstr>
      <vt:lpstr>APLICAÇÃO DA CAF</vt:lpstr>
      <vt:lpstr>Enquadramento</vt:lpstr>
      <vt:lpstr>Enquadramento</vt:lpstr>
      <vt:lpstr>Estratégia de Comunicação </vt:lpstr>
      <vt:lpstr>Quando Comunicar?  </vt:lpstr>
      <vt:lpstr>Plano de Comunicação</vt:lpstr>
      <vt:lpstr>Plano de Comunicação </vt:lpstr>
      <vt:lpstr>Plano de Comunicação</vt:lpstr>
      <vt:lpstr>Plano de Comunicação</vt:lpstr>
      <vt:lpstr>Plano de Comunicação</vt:lpstr>
      <vt:lpstr>Plano de Comunicação</vt:lpstr>
      <vt:lpstr>Importante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Comunicação</dc:title>
  <dc:creator>Margarida Quintela</dc:creator>
  <cp:lastModifiedBy>Cristina</cp:lastModifiedBy>
  <cp:revision>58</cp:revision>
  <dcterms:created xsi:type="dcterms:W3CDTF">2020-11-03T17:10:42Z</dcterms:created>
  <dcterms:modified xsi:type="dcterms:W3CDTF">2021-03-04T10:27:29Z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