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415" r:id="rId2"/>
    <p:sldId id="417" r:id="rId3"/>
    <p:sldId id="421" r:id="rId4"/>
    <p:sldId id="440" r:id="rId5"/>
    <p:sldId id="308" r:id="rId6"/>
    <p:sldId id="441" r:id="rId7"/>
    <p:sldId id="419" r:id="rId8"/>
    <p:sldId id="418" r:id="rId9"/>
    <p:sldId id="422" r:id="rId10"/>
    <p:sldId id="423" r:id="rId11"/>
    <p:sldId id="420" r:id="rId12"/>
    <p:sldId id="430" r:id="rId13"/>
    <p:sldId id="431" r:id="rId14"/>
    <p:sldId id="433" r:id="rId15"/>
    <p:sldId id="354" r:id="rId16"/>
    <p:sldId id="356" r:id="rId17"/>
    <p:sldId id="395" r:id="rId18"/>
    <p:sldId id="434" r:id="rId19"/>
    <p:sldId id="435" r:id="rId20"/>
    <p:sldId id="436" r:id="rId21"/>
    <p:sldId id="437" r:id="rId22"/>
    <p:sldId id="369" r:id="rId23"/>
    <p:sldId id="381" r:id="rId24"/>
    <p:sldId id="358" r:id="rId25"/>
    <p:sldId id="439" r:id="rId26"/>
    <p:sldId id="438" r:id="rId27"/>
    <p:sldId id="263" r:id="rId28"/>
  </p:sldIdLst>
  <p:sldSz cx="9144000" cy="6858000" type="screen4x3"/>
  <p:notesSz cx="6797675" cy="9926638"/>
  <p:defaultTextStyle>
    <a:defPPr>
      <a:defRPr lang="pt-P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09355"/>
    <a:srgbClr val="4F81BD"/>
    <a:srgbClr val="A3C4FF"/>
    <a:srgbClr val="FF9900"/>
    <a:srgbClr val="00FF00"/>
    <a:srgbClr val="339933"/>
    <a:srgbClr val="00CC00"/>
    <a:srgbClr val="FFFF66"/>
    <a:srgbClr val="FF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édio 2 - Destaqu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Estilo Médio 2 - Destaqu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Estilo Médio 2 - Destaqu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Estilo Mé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53" autoAdjust="0"/>
    <p:restoredTop sz="92269" autoAdjust="0"/>
  </p:normalViewPr>
  <p:slideViewPr>
    <p:cSldViewPr>
      <p:cViewPr>
        <p:scale>
          <a:sx n="92" d="100"/>
          <a:sy n="92" d="100"/>
        </p:scale>
        <p:origin x="-8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Livro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7595925977757482E-2"/>
          <c:y val="5.2445530980029402E-2"/>
          <c:w val="0.47690003339286774"/>
          <c:h val="0.94755446901997054"/>
        </c:manualLayout>
      </c:layout>
      <c:pie3DChart>
        <c:varyColors val="1"/>
        <c:ser>
          <c:idx val="0"/>
          <c:order val="0"/>
          <c:dLbls>
            <c:dLbl>
              <c:idx val="4"/>
              <c:layout>
                <c:manualLayout>
                  <c:x val="-7.078779917908045E-3"/>
                  <c:y val="1.4568203050008166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050"/>
                </a:pPr>
                <a:endParaRPr lang="pt-PT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Folha1!$F$12:$F$16</c:f>
              <c:strCache>
                <c:ptCount val="5"/>
                <c:pt idx="0">
                  <c:v>Pré-escolar</c:v>
                </c:pt>
                <c:pt idx="1">
                  <c:v>3ºCEB</c:v>
                </c:pt>
                <c:pt idx="2">
                  <c:v>CH</c:v>
                </c:pt>
                <c:pt idx="3">
                  <c:v>Profissionais</c:v>
                </c:pt>
                <c:pt idx="4">
                  <c:v>Vocacional</c:v>
                </c:pt>
              </c:strCache>
            </c:strRef>
          </c:cat>
          <c:val>
            <c:numRef>
              <c:f>Folha1!$G$12:$G$16</c:f>
              <c:numCache>
                <c:formatCode>General</c:formatCode>
                <c:ptCount val="5"/>
                <c:pt idx="0">
                  <c:v>399</c:v>
                </c:pt>
                <c:pt idx="1">
                  <c:v>1699</c:v>
                </c:pt>
                <c:pt idx="2">
                  <c:v>516</c:v>
                </c:pt>
                <c:pt idx="3">
                  <c:v>275</c:v>
                </c:pt>
                <c:pt idx="4">
                  <c:v>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6596416940668313"/>
          <c:y val="9.0882186138962762E-2"/>
          <c:w val="0.27831177114754613"/>
          <c:h val="0.68420770082095839"/>
        </c:manualLayout>
      </c:layout>
      <c:overlay val="0"/>
      <c:txPr>
        <a:bodyPr/>
        <a:lstStyle/>
        <a:p>
          <a:pPr>
            <a:defRPr sz="1050"/>
          </a:pPr>
          <a:endParaRPr lang="pt-PT"/>
        </a:p>
      </c:txPr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7DE97E-543A-4AD3-B32E-B9B09064589A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EE0C2EF2-1556-4C01-9FA7-FBBCEFD65470}">
      <dgm:prSet phldrT="[Texto]"/>
      <dgm:spPr>
        <a:solidFill>
          <a:srgbClr val="909355"/>
        </a:solidFill>
      </dgm:spPr>
      <dgm:t>
        <a:bodyPr/>
        <a:lstStyle/>
        <a:p>
          <a:r>
            <a:rPr lang="pt-PT" dirty="0" smtClean="0"/>
            <a:t>Missão / Identidade</a:t>
          </a:r>
          <a:endParaRPr lang="pt-PT" dirty="0"/>
        </a:p>
      </dgm:t>
    </dgm:pt>
    <dgm:pt modelId="{3AF14455-AB54-437C-9B64-5AE9E1EF00B1}" type="parTrans" cxnId="{BB1C69B4-A7BA-4203-AFF1-D8F86689E2DF}">
      <dgm:prSet/>
      <dgm:spPr/>
      <dgm:t>
        <a:bodyPr/>
        <a:lstStyle/>
        <a:p>
          <a:endParaRPr lang="pt-PT"/>
        </a:p>
      </dgm:t>
    </dgm:pt>
    <dgm:pt modelId="{CA47583B-054C-4ABD-91D5-80B502B2C016}" type="sibTrans" cxnId="{BB1C69B4-A7BA-4203-AFF1-D8F86689E2DF}">
      <dgm:prSet/>
      <dgm:spPr/>
      <dgm:t>
        <a:bodyPr/>
        <a:lstStyle/>
        <a:p>
          <a:endParaRPr lang="pt-PT"/>
        </a:p>
      </dgm:t>
    </dgm:pt>
    <dgm:pt modelId="{E6F875D0-4214-4AFD-94FD-DC907DF8D917}">
      <dgm:prSet phldrT="[Texto]"/>
      <dgm:spPr>
        <a:ln>
          <a:solidFill>
            <a:srgbClr val="909355"/>
          </a:solidFill>
        </a:ln>
      </dgm:spPr>
      <dgm:t>
        <a:bodyPr/>
        <a:lstStyle/>
        <a:p>
          <a:r>
            <a:rPr lang="pt-PT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Integrar os diferentes sistemas de crenças</a:t>
          </a:r>
          <a:endParaRPr lang="pt-PT" dirty="0"/>
        </a:p>
      </dgm:t>
    </dgm:pt>
    <dgm:pt modelId="{69FD3DAB-EE3E-479E-8863-69FD63A423AB}" type="parTrans" cxnId="{C234FC31-E868-449F-9C10-55C8C5440D35}">
      <dgm:prSet/>
      <dgm:spPr/>
      <dgm:t>
        <a:bodyPr/>
        <a:lstStyle/>
        <a:p>
          <a:endParaRPr lang="pt-PT"/>
        </a:p>
      </dgm:t>
    </dgm:pt>
    <dgm:pt modelId="{3C9AE669-7194-4E1E-90A0-E9620530EBFA}" type="sibTrans" cxnId="{C234FC31-E868-449F-9C10-55C8C5440D35}">
      <dgm:prSet/>
      <dgm:spPr/>
      <dgm:t>
        <a:bodyPr/>
        <a:lstStyle/>
        <a:p>
          <a:endParaRPr lang="pt-PT"/>
        </a:p>
      </dgm:t>
    </dgm:pt>
    <dgm:pt modelId="{06F1E6D3-69B0-4D69-9719-057B2E305783}">
      <dgm:prSet phldrT="[Texto]"/>
      <dgm:spPr>
        <a:solidFill>
          <a:srgbClr val="909355"/>
        </a:solidFill>
      </dgm:spPr>
      <dgm:t>
        <a:bodyPr/>
        <a:lstStyle/>
        <a:p>
          <a:r>
            <a:rPr lang="pt-PT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Linhas de Ação Estratégica</a:t>
          </a:r>
          <a:endParaRPr lang="pt-PT" dirty="0"/>
        </a:p>
      </dgm:t>
    </dgm:pt>
    <dgm:pt modelId="{3A460F58-D11F-4AB3-A969-6257DDA149ED}" type="parTrans" cxnId="{EF5AE83A-321E-4781-9DA8-60B091A7FD09}">
      <dgm:prSet/>
      <dgm:spPr/>
      <dgm:t>
        <a:bodyPr/>
        <a:lstStyle/>
        <a:p>
          <a:endParaRPr lang="pt-PT"/>
        </a:p>
      </dgm:t>
    </dgm:pt>
    <dgm:pt modelId="{A6DEDE31-F247-4FD8-9AE5-F323F5AE1596}" type="sibTrans" cxnId="{EF5AE83A-321E-4781-9DA8-60B091A7FD09}">
      <dgm:prSet/>
      <dgm:spPr/>
      <dgm:t>
        <a:bodyPr/>
        <a:lstStyle/>
        <a:p>
          <a:endParaRPr lang="pt-PT"/>
        </a:p>
      </dgm:t>
    </dgm:pt>
    <dgm:pt modelId="{46C52D61-6423-435F-9021-68CFACC22E3D}">
      <dgm:prSet/>
      <dgm:spPr>
        <a:ln>
          <a:solidFill>
            <a:srgbClr val="909355"/>
          </a:solidFill>
        </a:ln>
      </dgm:spPr>
      <dgm:t>
        <a:bodyPr/>
        <a:lstStyle/>
        <a:p>
          <a:r>
            <a:rPr lang="pt-PT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Construir uma visão de escola coerente e global. </a:t>
          </a:r>
        </a:p>
      </dgm:t>
    </dgm:pt>
    <dgm:pt modelId="{D97A529D-96DD-4119-8A57-070D0D8FCB6C}" type="parTrans" cxnId="{624AA83E-2B3A-4843-8B7A-08553EA16A90}">
      <dgm:prSet/>
      <dgm:spPr/>
      <dgm:t>
        <a:bodyPr/>
        <a:lstStyle/>
        <a:p>
          <a:endParaRPr lang="pt-PT"/>
        </a:p>
      </dgm:t>
    </dgm:pt>
    <dgm:pt modelId="{07F5A803-252E-4D89-B96A-0B02A2BF42C7}" type="sibTrans" cxnId="{624AA83E-2B3A-4843-8B7A-08553EA16A90}">
      <dgm:prSet/>
      <dgm:spPr/>
      <dgm:t>
        <a:bodyPr/>
        <a:lstStyle/>
        <a:p>
          <a:endParaRPr lang="pt-PT"/>
        </a:p>
      </dgm:t>
    </dgm:pt>
    <dgm:pt modelId="{4834C337-3861-4CD8-8C6F-CF3ED06BD3AE}">
      <dgm:prSet/>
      <dgm:spPr>
        <a:ln>
          <a:solidFill>
            <a:srgbClr val="909355"/>
          </a:solidFill>
        </a:ln>
      </dgm:spPr>
      <dgm:t>
        <a:bodyPr/>
        <a:lstStyle/>
        <a:p>
          <a:r>
            <a:rPr lang="pt-PT" b="1" smtClean="0">
              <a:latin typeface="Times New Roman" panose="02020603050405020304" pitchFamily="18" charset="0"/>
              <a:cs typeface="Times New Roman" panose="02020603050405020304" pitchFamily="18" charset="0"/>
            </a:rPr>
            <a:t>Estabelecer canais de informação e comunicação</a:t>
          </a:r>
          <a:endParaRPr lang="pt-PT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F642C0-53B6-4E45-92AA-3B9D1D9A1D79}" type="parTrans" cxnId="{853932F6-6B4A-4EAA-8EF5-9E84BB7EF68B}">
      <dgm:prSet/>
      <dgm:spPr/>
      <dgm:t>
        <a:bodyPr/>
        <a:lstStyle/>
        <a:p>
          <a:endParaRPr lang="pt-PT"/>
        </a:p>
      </dgm:t>
    </dgm:pt>
    <dgm:pt modelId="{12B0FD49-527D-4768-97BD-0949D5D4CC5D}" type="sibTrans" cxnId="{853932F6-6B4A-4EAA-8EF5-9E84BB7EF68B}">
      <dgm:prSet/>
      <dgm:spPr/>
      <dgm:t>
        <a:bodyPr/>
        <a:lstStyle/>
        <a:p>
          <a:endParaRPr lang="pt-PT"/>
        </a:p>
      </dgm:t>
    </dgm:pt>
    <dgm:pt modelId="{C542EF17-A34F-4D8B-A976-BCA5D01C6DAE}">
      <dgm:prSet phldrT="[Texto]"/>
      <dgm:spPr>
        <a:ln>
          <a:solidFill>
            <a:srgbClr val="909355"/>
          </a:solidFill>
        </a:ln>
      </dgm:spPr>
      <dgm:t>
        <a:bodyPr/>
        <a:lstStyle/>
        <a:p>
          <a:r>
            <a:rPr lang="pt-PT" b="1" dirty="0" smtClean="0"/>
            <a:t>OE1: Estabelecer o Princípios e finalidades da Organização</a:t>
          </a:r>
          <a:endParaRPr lang="pt-PT" dirty="0"/>
        </a:p>
      </dgm:t>
    </dgm:pt>
    <dgm:pt modelId="{2705A491-00BB-4962-8B46-A250C50609C7}" type="parTrans" cxnId="{79CF31E4-B9B4-4090-9E1F-EDF24F38EEBC}">
      <dgm:prSet/>
      <dgm:spPr/>
      <dgm:t>
        <a:bodyPr/>
        <a:lstStyle/>
        <a:p>
          <a:endParaRPr lang="pt-PT"/>
        </a:p>
      </dgm:t>
    </dgm:pt>
    <dgm:pt modelId="{0971AA68-17CB-40D3-B493-035606CC9F70}" type="sibTrans" cxnId="{79CF31E4-B9B4-4090-9E1F-EDF24F38EEBC}">
      <dgm:prSet/>
      <dgm:spPr/>
      <dgm:t>
        <a:bodyPr/>
        <a:lstStyle/>
        <a:p>
          <a:endParaRPr lang="pt-PT"/>
        </a:p>
      </dgm:t>
    </dgm:pt>
    <dgm:pt modelId="{7BDCC5A1-0653-445B-8F57-2193CEC8A91C}">
      <dgm:prSet/>
      <dgm:spPr>
        <a:ln>
          <a:solidFill>
            <a:srgbClr val="909355"/>
          </a:solidFill>
        </a:ln>
      </dgm:spPr>
      <dgm:t>
        <a:bodyPr/>
        <a:lstStyle/>
        <a:p>
          <a:r>
            <a:rPr lang="pt-PT" b="1" dirty="0" smtClean="0"/>
            <a:t>OE2: Estabelecer Circuitos de Informação e Comunicação</a:t>
          </a:r>
        </a:p>
      </dgm:t>
    </dgm:pt>
    <dgm:pt modelId="{B6C87177-B4A3-421B-AFFD-317F9E11071D}" type="parTrans" cxnId="{ACE7B81B-7695-4900-B4CE-56BDDD4B52DC}">
      <dgm:prSet/>
      <dgm:spPr/>
      <dgm:t>
        <a:bodyPr/>
        <a:lstStyle/>
        <a:p>
          <a:endParaRPr lang="pt-PT"/>
        </a:p>
      </dgm:t>
    </dgm:pt>
    <dgm:pt modelId="{C8E59161-2A14-46DF-9156-B07E78E0036A}" type="sibTrans" cxnId="{ACE7B81B-7695-4900-B4CE-56BDDD4B52DC}">
      <dgm:prSet/>
      <dgm:spPr/>
      <dgm:t>
        <a:bodyPr/>
        <a:lstStyle/>
        <a:p>
          <a:endParaRPr lang="pt-PT"/>
        </a:p>
      </dgm:t>
    </dgm:pt>
    <dgm:pt modelId="{3185FA5D-3046-4704-B83D-0C52BAE42684}">
      <dgm:prSet/>
      <dgm:spPr>
        <a:ln>
          <a:solidFill>
            <a:srgbClr val="909355"/>
          </a:solidFill>
        </a:ln>
      </dgm:spPr>
      <dgm:t>
        <a:bodyPr/>
        <a:lstStyle/>
        <a:p>
          <a:r>
            <a:rPr lang="pt-PT" b="1" dirty="0" smtClean="0"/>
            <a:t>OE3: Uniformizar Procedimentos nas Estruturas e Serviços</a:t>
          </a:r>
          <a:endParaRPr lang="pt-PT" b="1" i="1" dirty="0"/>
        </a:p>
      </dgm:t>
    </dgm:pt>
    <dgm:pt modelId="{33E197F2-3878-4405-9BB8-6F8D6ACE8D8E}" type="parTrans" cxnId="{0A88D912-6D5B-4229-AC77-6EA00CD1B444}">
      <dgm:prSet/>
      <dgm:spPr/>
      <dgm:t>
        <a:bodyPr/>
        <a:lstStyle/>
        <a:p>
          <a:endParaRPr lang="pt-PT"/>
        </a:p>
      </dgm:t>
    </dgm:pt>
    <dgm:pt modelId="{3C0F3D2A-F3A4-4DF0-A827-3843EB265BE9}" type="sibTrans" cxnId="{0A88D912-6D5B-4229-AC77-6EA00CD1B444}">
      <dgm:prSet/>
      <dgm:spPr/>
      <dgm:t>
        <a:bodyPr/>
        <a:lstStyle/>
        <a:p>
          <a:endParaRPr lang="pt-PT"/>
        </a:p>
      </dgm:t>
    </dgm:pt>
    <dgm:pt modelId="{EE89C92B-FCCE-4C62-96BD-C7B3F405805F}" type="pres">
      <dgm:prSet presAssocID="{487DE97E-543A-4AD3-B32E-B9B09064589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4CBDA264-94F0-4CA8-8363-A3695CE5314F}" type="pres">
      <dgm:prSet presAssocID="{EE0C2EF2-1556-4C01-9FA7-FBBCEFD65470}" presName="parentLin" presStyleCnt="0"/>
      <dgm:spPr/>
    </dgm:pt>
    <dgm:pt modelId="{C2654B69-4547-4647-8830-68CFA844B288}" type="pres">
      <dgm:prSet presAssocID="{EE0C2EF2-1556-4C01-9FA7-FBBCEFD65470}" presName="parentLeftMargin" presStyleLbl="node1" presStyleIdx="0" presStyleCnt="2"/>
      <dgm:spPr/>
      <dgm:t>
        <a:bodyPr/>
        <a:lstStyle/>
        <a:p>
          <a:endParaRPr lang="pt-PT"/>
        </a:p>
      </dgm:t>
    </dgm:pt>
    <dgm:pt modelId="{A54BEBC6-B2F4-4112-94B6-B3B74B3B3C63}" type="pres">
      <dgm:prSet presAssocID="{EE0C2EF2-1556-4C01-9FA7-FBBCEFD65470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32D73BCD-11B9-4E73-AEF3-C3308CEB4EE1}" type="pres">
      <dgm:prSet presAssocID="{EE0C2EF2-1556-4C01-9FA7-FBBCEFD65470}" presName="negativeSpace" presStyleCnt="0"/>
      <dgm:spPr/>
    </dgm:pt>
    <dgm:pt modelId="{8487C834-637B-4286-B4F8-8DDE79943460}" type="pres">
      <dgm:prSet presAssocID="{EE0C2EF2-1556-4C01-9FA7-FBBCEFD65470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30E19D6D-0E2E-4875-9F45-F4CFFDDCCDB2}" type="pres">
      <dgm:prSet presAssocID="{CA47583B-054C-4ABD-91D5-80B502B2C016}" presName="spaceBetweenRectangles" presStyleCnt="0"/>
      <dgm:spPr/>
    </dgm:pt>
    <dgm:pt modelId="{60DC352C-F1B8-4B6C-8AB0-2897A43D23DF}" type="pres">
      <dgm:prSet presAssocID="{06F1E6D3-69B0-4D69-9719-057B2E305783}" presName="parentLin" presStyleCnt="0"/>
      <dgm:spPr/>
    </dgm:pt>
    <dgm:pt modelId="{84544402-DDA2-42D1-959F-51077CBFDE28}" type="pres">
      <dgm:prSet presAssocID="{06F1E6D3-69B0-4D69-9719-057B2E305783}" presName="parentLeftMargin" presStyleLbl="node1" presStyleIdx="0" presStyleCnt="2"/>
      <dgm:spPr/>
      <dgm:t>
        <a:bodyPr/>
        <a:lstStyle/>
        <a:p>
          <a:endParaRPr lang="pt-PT"/>
        </a:p>
      </dgm:t>
    </dgm:pt>
    <dgm:pt modelId="{1E872F33-7ED5-4A79-8323-DA7CCB6DA5C6}" type="pres">
      <dgm:prSet presAssocID="{06F1E6D3-69B0-4D69-9719-057B2E305783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15148BC-55BF-4925-9D47-3ADCDEC6A6BE}" type="pres">
      <dgm:prSet presAssocID="{06F1E6D3-69B0-4D69-9719-057B2E305783}" presName="negativeSpace" presStyleCnt="0"/>
      <dgm:spPr/>
    </dgm:pt>
    <dgm:pt modelId="{798621C4-1469-4888-B5BD-0E012D6F2541}" type="pres">
      <dgm:prSet presAssocID="{06F1E6D3-69B0-4D69-9719-057B2E305783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15BDB3F4-3438-4FB7-864C-FD4899F990D1}" type="presOf" srcId="{06F1E6D3-69B0-4D69-9719-057B2E305783}" destId="{1E872F33-7ED5-4A79-8323-DA7CCB6DA5C6}" srcOrd="1" destOrd="0" presId="urn:microsoft.com/office/officeart/2005/8/layout/list1"/>
    <dgm:cxn modelId="{BB1C69B4-A7BA-4203-AFF1-D8F86689E2DF}" srcId="{487DE97E-543A-4AD3-B32E-B9B09064589A}" destId="{EE0C2EF2-1556-4C01-9FA7-FBBCEFD65470}" srcOrd="0" destOrd="0" parTransId="{3AF14455-AB54-437C-9B64-5AE9E1EF00B1}" sibTransId="{CA47583B-054C-4ABD-91D5-80B502B2C016}"/>
    <dgm:cxn modelId="{5A21177B-034B-49B5-97D5-ECA0FA2EE31E}" type="presOf" srcId="{487DE97E-543A-4AD3-B32E-B9B09064589A}" destId="{EE89C92B-FCCE-4C62-96BD-C7B3F405805F}" srcOrd="0" destOrd="0" presId="urn:microsoft.com/office/officeart/2005/8/layout/list1"/>
    <dgm:cxn modelId="{0A88D912-6D5B-4229-AC77-6EA00CD1B444}" srcId="{06F1E6D3-69B0-4D69-9719-057B2E305783}" destId="{3185FA5D-3046-4704-B83D-0C52BAE42684}" srcOrd="2" destOrd="0" parTransId="{33E197F2-3878-4405-9BB8-6F8D6ACE8D8E}" sibTransId="{3C0F3D2A-F3A4-4DF0-A827-3843EB265BE9}"/>
    <dgm:cxn modelId="{C234FC31-E868-449F-9C10-55C8C5440D35}" srcId="{EE0C2EF2-1556-4C01-9FA7-FBBCEFD65470}" destId="{E6F875D0-4214-4AFD-94FD-DC907DF8D917}" srcOrd="0" destOrd="0" parTransId="{69FD3DAB-EE3E-479E-8863-69FD63A423AB}" sibTransId="{3C9AE669-7194-4E1E-90A0-E9620530EBFA}"/>
    <dgm:cxn modelId="{C9A124B9-97F1-4198-A8C4-DD38ED71376F}" type="presOf" srcId="{EE0C2EF2-1556-4C01-9FA7-FBBCEFD65470}" destId="{C2654B69-4547-4647-8830-68CFA844B288}" srcOrd="0" destOrd="0" presId="urn:microsoft.com/office/officeart/2005/8/layout/list1"/>
    <dgm:cxn modelId="{0D32045F-7479-4E72-8126-F3FA14F2C417}" type="presOf" srcId="{4834C337-3861-4CD8-8C6F-CF3ED06BD3AE}" destId="{8487C834-637B-4286-B4F8-8DDE79943460}" srcOrd="0" destOrd="2" presId="urn:microsoft.com/office/officeart/2005/8/layout/list1"/>
    <dgm:cxn modelId="{624AA83E-2B3A-4843-8B7A-08553EA16A90}" srcId="{EE0C2EF2-1556-4C01-9FA7-FBBCEFD65470}" destId="{46C52D61-6423-435F-9021-68CFACC22E3D}" srcOrd="1" destOrd="0" parTransId="{D97A529D-96DD-4119-8A57-070D0D8FCB6C}" sibTransId="{07F5A803-252E-4D89-B96A-0B02A2BF42C7}"/>
    <dgm:cxn modelId="{EF5AE83A-321E-4781-9DA8-60B091A7FD09}" srcId="{487DE97E-543A-4AD3-B32E-B9B09064589A}" destId="{06F1E6D3-69B0-4D69-9719-057B2E305783}" srcOrd="1" destOrd="0" parTransId="{3A460F58-D11F-4AB3-A969-6257DDA149ED}" sibTransId="{A6DEDE31-F247-4FD8-9AE5-F323F5AE1596}"/>
    <dgm:cxn modelId="{625B5307-E046-4C1F-AEDB-8732A5A1CC78}" type="presOf" srcId="{7BDCC5A1-0653-445B-8F57-2193CEC8A91C}" destId="{798621C4-1469-4888-B5BD-0E012D6F2541}" srcOrd="0" destOrd="1" presId="urn:microsoft.com/office/officeart/2005/8/layout/list1"/>
    <dgm:cxn modelId="{ACE7B81B-7695-4900-B4CE-56BDDD4B52DC}" srcId="{06F1E6D3-69B0-4D69-9719-057B2E305783}" destId="{7BDCC5A1-0653-445B-8F57-2193CEC8A91C}" srcOrd="1" destOrd="0" parTransId="{B6C87177-B4A3-421B-AFFD-317F9E11071D}" sibTransId="{C8E59161-2A14-46DF-9156-B07E78E0036A}"/>
    <dgm:cxn modelId="{79CF31E4-B9B4-4090-9E1F-EDF24F38EEBC}" srcId="{06F1E6D3-69B0-4D69-9719-057B2E305783}" destId="{C542EF17-A34F-4D8B-A976-BCA5D01C6DAE}" srcOrd="0" destOrd="0" parTransId="{2705A491-00BB-4962-8B46-A250C50609C7}" sibTransId="{0971AA68-17CB-40D3-B493-035606CC9F70}"/>
    <dgm:cxn modelId="{23ED0C78-7080-43DD-B492-58A423FDD068}" type="presOf" srcId="{46C52D61-6423-435F-9021-68CFACC22E3D}" destId="{8487C834-637B-4286-B4F8-8DDE79943460}" srcOrd="0" destOrd="1" presId="urn:microsoft.com/office/officeart/2005/8/layout/list1"/>
    <dgm:cxn modelId="{01D8F48B-79DB-42E4-9AE7-952879DCF1BE}" type="presOf" srcId="{06F1E6D3-69B0-4D69-9719-057B2E305783}" destId="{84544402-DDA2-42D1-959F-51077CBFDE28}" srcOrd="0" destOrd="0" presId="urn:microsoft.com/office/officeart/2005/8/layout/list1"/>
    <dgm:cxn modelId="{6FEE98E8-A8BC-44DD-B6FC-2DCB0FBE2CC9}" type="presOf" srcId="{3185FA5D-3046-4704-B83D-0C52BAE42684}" destId="{798621C4-1469-4888-B5BD-0E012D6F2541}" srcOrd="0" destOrd="2" presId="urn:microsoft.com/office/officeart/2005/8/layout/list1"/>
    <dgm:cxn modelId="{1BB7F3B3-83F2-4D6B-BCB4-A43166490068}" type="presOf" srcId="{C542EF17-A34F-4D8B-A976-BCA5D01C6DAE}" destId="{798621C4-1469-4888-B5BD-0E012D6F2541}" srcOrd="0" destOrd="0" presId="urn:microsoft.com/office/officeart/2005/8/layout/list1"/>
    <dgm:cxn modelId="{E48493D0-5AC4-4E11-8EB7-6FE01D47FB2F}" type="presOf" srcId="{E6F875D0-4214-4AFD-94FD-DC907DF8D917}" destId="{8487C834-637B-4286-B4F8-8DDE79943460}" srcOrd="0" destOrd="0" presId="urn:microsoft.com/office/officeart/2005/8/layout/list1"/>
    <dgm:cxn modelId="{BEE5E9A4-17B3-4BEF-BC23-AE2045E6B334}" type="presOf" srcId="{EE0C2EF2-1556-4C01-9FA7-FBBCEFD65470}" destId="{A54BEBC6-B2F4-4112-94B6-B3B74B3B3C63}" srcOrd="1" destOrd="0" presId="urn:microsoft.com/office/officeart/2005/8/layout/list1"/>
    <dgm:cxn modelId="{853932F6-6B4A-4EAA-8EF5-9E84BB7EF68B}" srcId="{EE0C2EF2-1556-4C01-9FA7-FBBCEFD65470}" destId="{4834C337-3861-4CD8-8C6F-CF3ED06BD3AE}" srcOrd="2" destOrd="0" parTransId="{C9F642C0-53B6-4E45-92AA-3B9D1D9A1D79}" sibTransId="{12B0FD49-527D-4768-97BD-0949D5D4CC5D}"/>
    <dgm:cxn modelId="{2CD80AD5-0F87-4D84-8FD9-00758EB06514}" type="presParOf" srcId="{EE89C92B-FCCE-4C62-96BD-C7B3F405805F}" destId="{4CBDA264-94F0-4CA8-8363-A3695CE5314F}" srcOrd="0" destOrd="0" presId="urn:microsoft.com/office/officeart/2005/8/layout/list1"/>
    <dgm:cxn modelId="{CA50FA9C-AA2B-4736-BC9B-ABB1BD90A101}" type="presParOf" srcId="{4CBDA264-94F0-4CA8-8363-A3695CE5314F}" destId="{C2654B69-4547-4647-8830-68CFA844B288}" srcOrd="0" destOrd="0" presId="urn:microsoft.com/office/officeart/2005/8/layout/list1"/>
    <dgm:cxn modelId="{F6A1ED7A-50D4-4C94-A16B-59B8109B0898}" type="presParOf" srcId="{4CBDA264-94F0-4CA8-8363-A3695CE5314F}" destId="{A54BEBC6-B2F4-4112-94B6-B3B74B3B3C63}" srcOrd="1" destOrd="0" presId="urn:microsoft.com/office/officeart/2005/8/layout/list1"/>
    <dgm:cxn modelId="{4C30B4F9-F5F4-4F1B-B71A-FAFC61491007}" type="presParOf" srcId="{EE89C92B-FCCE-4C62-96BD-C7B3F405805F}" destId="{32D73BCD-11B9-4E73-AEF3-C3308CEB4EE1}" srcOrd="1" destOrd="0" presId="urn:microsoft.com/office/officeart/2005/8/layout/list1"/>
    <dgm:cxn modelId="{8D8E7623-26BD-489E-AAB6-48173FB566B7}" type="presParOf" srcId="{EE89C92B-FCCE-4C62-96BD-C7B3F405805F}" destId="{8487C834-637B-4286-B4F8-8DDE79943460}" srcOrd="2" destOrd="0" presId="urn:microsoft.com/office/officeart/2005/8/layout/list1"/>
    <dgm:cxn modelId="{D09C8B91-CC67-4BF8-9C18-02E149A6E91A}" type="presParOf" srcId="{EE89C92B-FCCE-4C62-96BD-C7B3F405805F}" destId="{30E19D6D-0E2E-4875-9F45-F4CFFDDCCDB2}" srcOrd="3" destOrd="0" presId="urn:microsoft.com/office/officeart/2005/8/layout/list1"/>
    <dgm:cxn modelId="{B599C83E-DF11-4D93-BC72-4A485414E5C0}" type="presParOf" srcId="{EE89C92B-FCCE-4C62-96BD-C7B3F405805F}" destId="{60DC352C-F1B8-4B6C-8AB0-2897A43D23DF}" srcOrd="4" destOrd="0" presId="urn:microsoft.com/office/officeart/2005/8/layout/list1"/>
    <dgm:cxn modelId="{CFE36259-9CB5-40AB-B0EB-B3F7281A54EB}" type="presParOf" srcId="{60DC352C-F1B8-4B6C-8AB0-2897A43D23DF}" destId="{84544402-DDA2-42D1-959F-51077CBFDE28}" srcOrd="0" destOrd="0" presId="urn:microsoft.com/office/officeart/2005/8/layout/list1"/>
    <dgm:cxn modelId="{5BC8F0BD-DB10-45C9-ACE6-A1D147538893}" type="presParOf" srcId="{60DC352C-F1B8-4B6C-8AB0-2897A43D23DF}" destId="{1E872F33-7ED5-4A79-8323-DA7CCB6DA5C6}" srcOrd="1" destOrd="0" presId="urn:microsoft.com/office/officeart/2005/8/layout/list1"/>
    <dgm:cxn modelId="{95A7B45C-DC8D-420B-A4BB-04658D4073B7}" type="presParOf" srcId="{EE89C92B-FCCE-4C62-96BD-C7B3F405805F}" destId="{415148BC-55BF-4925-9D47-3ADCDEC6A6BE}" srcOrd="5" destOrd="0" presId="urn:microsoft.com/office/officeart/2005/8/layout/list1"/>
    <dgm:cxn modelId="{86AA5190-F582-44EF-8542-B6ABF59A917B}" type="presParOf" srcId="{EE89C92B-FCCE-4C62-96BD-C7B3F405805F}" destId="{798621C4-1469-4888-B5BD-0E012D6F2541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F1F581F-E8CB-497C-A2F7-06E0D723C7D9}" type="doc">
      <dgm:prSet loTypeId="urn:microsoft.com/office/officeart/2005/8/layout/cycle4" loCatId="cycl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pt-PT"/>
        </a:p>
      </dgm:t>
    </dgm:pt>
    <dgm:pt modelId="{6EEAD142-0138-4A9F-811C-46A564A8C06A}">
      <dgm:prSet phldrT="[Text]" custT="1"/>
      <dgm:spPr>
        <a:solidFill>
          <a:srgbClr val="909355"/>
        </a:solidFill>
      </dgm:spPr>
      <dgm:t>
        <a:bodyPr/>
        <a:lstStyle/>
        <a:p>
          <a:pPr algn="l"/>
          <a:r>
            <a:rPr lang="pt-PT" sz="2000" b="1" dirty="0" smtClean="0">
              <a:solidFill>
                <a:schemeClr val="bg1"/>
              </a:solidFill>
            </a:rPr>
            <a:t>Diagnóstico</a:t>
          </a:r>
          <a:endParaRPr lang="pt-PT" sz="2000" b="1" dirty="0">
            <a:solidFill>
              <a:schemeClr val="bg1"/>
            </a:solidFill>
          </a:endParaRPr>
        </a:p>
      </dgm:t>
    </dgm:pt>
    <dgm:pt modelId="{6B413C60-C0E7-4ACB-A859-0BE58612D14A}" type="parTrans" cxnId="{99354DD7-DEE5-4153-990B-DC3D91698C9F}">
      <dgm:prSet/>
      <dgm:spPr/>
      <dgm:t>
        <a:bodyPr/>
        <a:lstStyle/>
        <a:p>
          <a:endParaRPr lang="pt-PT" b="1"/>
        </a:p>
      </dgm:t>
    </dgm:pt>
    <dgm:pt modelId="{B25DBD1B-5F97-4E46-A05F-F20B9CD86D5E}" type="sibTrans" cxnId="{99354DD7-DEE5-4153-990B-DC3D91698C9F}">
      <dgm:prSet/>
      <dgm:spPr/>
      <dgm:t>
        <a:bodyPr/>
        <a:lstStyle/>
        <a:p>
          <a:endParaRPr lang="pt-PT" b="1" dirty="0"/>
        </a:p>
      </dgm:t>
    </dgm:pt>
    <dgm:pt modelId="{D5522D40-9640-49EA-BA1C-7FCCCA37611C}">
      <dgm:prSet phldrT="[Text]" custT="1"/>
      <dgm:spPr>
        <a:solidFill>
          <a:srgbClr val="909355"/>
        </a:solidFill>
      </dgm:spPr>
      <dgm:t>
        <a:bodyPr/>
        <a:lstStyle/>
        <a:p>
          <a:r>
            <a:rPr lang="pt-PT" sz="2000" b="1" dirty="0" smtClean="0">
              <a:solidFill>
                <a:schemeClr val="bg1"/>
              </a:solidFill>
            </a:rPr>
            <a:t>Auto avaliação</a:t>
          </a:r>
          <a:endParaRPr lang="pt-PT" sz="2000" b="1" dirty="0">
            <a:solidFill>
              <a:schemeClr val="bg1"/>
            </a:solidFill>
          </a:endParaRPr>
        </a:p>
      </dgm:t>
    </dgm:pt>
    <dgm:pt modelId="{878974C9-29AD-483E-9C6E-868F57755E54}" type="parTrans" cxnId="{0F173AD2-7E30-4E9C-8415-6669E7E7FB2E}">
      <dgm:prSet/>
      <dgm:spPr/>
      <dgm:t>
        <a:bodyPr/>
        <a:lstStyle/>
        <a:p>
          <a:endParaRPr lang="pt-PT" b="1"/>
        </a:p>
      </dgm:t>
    </dgm:pt>
    <dgm:pt modelId="{18D8D378-8698-4737-BEDD-48520521B3F3}" type="sibTrans" cxnId="{0F173AD2-7E30-4E9C-8415-6669E7E7FB2E}">
      <dgm:prSet/>
      <dgm:spPr/>
      <dgm:t>
        <a:bodyPr/>
        <a:lstStyle/>
        <a:p>
          <a:endParaRPr lang="pt-PT" b="1"/>
        </a:p>
      </dgm:t>
    </dgm:pt>
    <dgm:pt modelId="{11354FD8-40CF-4E50-9C1E-037E83E3244D}">
      <dgm:prSet phldrT="[Text]" custT="1"/>
      <dgm:spPr>
        <a:solidFill>
          <a:srgbClr val="909355"/>
        </a:solidFill>
      </dgm:spPr>
      <dgm:t>
        <a:bodyPr/>
        <a:lstStyle/>
        <a:p>
          <a:r>
            <a:rPr lang="pt-PT" sz="2000" b="1" dirty="0" smtClean="0">
              <a:solidFill>
                <a:schemeClr val="bg1"/>
              </a:solidFill>
            </a:rPr>
            <a:t>Plano de Melhoria</a:t>
          </a:r>
          <a:endParaRPr lang="pt-PT" sz="2000" b="1" dirty="0">
            <a:solidFill>
              <a:schemeClr val="bg1"/>
            </a:solidFill>
          </a:endParaRPr>
        </a:p>
      </dgm:t>
    </dgm:pt>
    <dgm:pt modelId="{B72BF765-318C-433E-A07C-8198A35C4A7D}" type="parTrans" cxnId="{36492082-19DB-416C-9A44-505AE495208E}">
      <dgm:prSet/>
      <dgm:spPr/>
      <dgm:t>
        <a:bodyPr/>
        <a:lstStyle/>
        <a:p>
          <a:endParaRPr lang="pt-PT" b="1"/>
        </a:p>
      </dgm:t>
    </dgm:pt>
    <dgm:pt modelId="{567F92B1-0B8C-4287-9DE6-519B6D285D79}" type="sibTrans" cxnId="{36492082-19DB-416C-9A44-505AE495208E}">
      <dgm:prSet/>
      <dgm:spPr/>
      <dgm:t>
        <a:bodyPr/>
        <a:lstStyle/>
        <a:p>
          <a:endParaRPr lang="pt-PT" b="1"/>
        </a:p>
      </dgm:t>
    </dgm:pt>
    <dgm:pt modelId="{E8E93B93-9F7E-4916-BA51-94288FD0CCF3}">
      <dgm:prSet phldrT="[Text]" custT="1"/>
      <dgm:spPr>
        <a:solidFill>
          <a:srgbClr val="909355"/>
        </a:solidFill>
      </dgm:spPr>
      <dgm:t>
        <a:bodyPr/>
        <a:lstStyle/>
        <a:p>
          <a:r>
            <a:rPr lang="pt-PT" sz="2000" b="1" dirty="0" smtClean="0">
              <a:solidFill>
                <a:schemeClr val="bg1"/>
              </a:solidFill>
            </a:rPr>
            <a:t>Ações de Melhoria</a:t>
          </a:r>
          <a:endParaRPr lang="pt-PT" sz="2000" b="1" dirty="0">
            <a:solidFill>
              <a:schemeClr val="bg1"/>
            </a:solidFill>
          </a:endParaRPr>
        </a:p>
      </dgm:t>
    </dgm:pt>
    <dgm:pt modelId="{D0A93C94-ECA9-403D-9918-10B26BEA87AB}" type="parTrans" cxnId="{24E64FD5-8629-4F11-B976-2005543FC6C3}">
      <dgm:prSet/>
      <dgm:spPr/>
      <dgm:t>
        <a:bodyPr/>
        <a:lstStyle/>
        <a:p>
          <a:endParaRPr lang="pt-PT" b="1"/>
        </a:p>
      </dgm:t>
    </dgm:pt>
    <dgm:pt modelId="{F05E0EBB-67E8-429A-9014-B29C7AA0B2EA}" type="sibTrans" cxnId="{24E64FD5-8629-4F11-B976-2005543FC6C3}">
      <dgm:prSet/>
      <dgm:spPr/>
      <dgm:t>
        <a:bodyPr/>
        <a:lstStyle/>
        <a:p>
          <a:endParaRPr lang="pt-PT" b="1"/>
        </a:p>
      </dgm:t>
    </dgm:pt>
    <dgm:pt modelId="{07C92445-FB19-4F0E-BBE9-A445F2D53B95}">
      <dgm:prSet phldrT="[Text]"/>
      <dgm:spPr>
        <a:solidFill>
          <a:srgbClr val="909355"/>
        </a:solidFill>
      </dgm:spPr>
      <dgm:t>
        <a:bodyPr/>
        <a:lstStyle/>
        <a:p>
          <a:r>
            <a:rPr lang="pt-PT" b="1" dirty="0" smtClean="0">
              <a:solidFill>
                <a:schemeClr val="bg1"/>
              </a:solidFill>
            </a:rPr>
            <a:t>CAF</a:t>
          </a:r>
          <a:endParaRPr lang="pt-PT" b="1" dirty="0">
            <a:solidFill>
              <a:schemeClr val="bg1"/>
            </a:solidFill>
          </a:endParaRPr>
        </a:p>
      </dgm:t>
    </dgm:pt>
    <dgm:pt modelId="{180D7ECD-590A-42C0-89EE-BA03FD3C0ABF}" type="parTrans" cxnId="{F587AFBB-AD67-4FEF-9E78-809FCEB75A81}">
      <dgm:prSet/>
      <dgm:spPr/>
      <dgm:t>
        <a:bodyPr/>
        <a:lstStyle/>
        <a:p>
          <a:endParaRPr lang="pt-PT"/>
        </a:p>
      </dgm:t>
    </dgm:pt>
    <dgm:pt modelId="{21FA8126-0F5C-4C48-9F85-5CB687FF0EE2}" type="sibTrans" cxnId="{F587AFBB-AD67-4FEF-9E78-809FCEB75A81}">
      <dgm:prSet/>
      <dgm:spPr/>
      <dgm:t>
        <a:bodyPr/>
        <a:lstStyle/>
        <a:p>
          <a:endParaRPr lang="pt-PT"/>
        </a:p>
      </dgm:t>
    </dgm:pt>
    <dgm:pt modelId="{E8287A80-64D6-4154-8C41-6AFDF72E1B6A}">
      <dgm:prSet phldrT="[Text]"/>
      <dgm:spPr>
        <a:solidFill>
          <a:srgbClr val="909355"/>
        </a:solidFill>
      </dgm:spPr>
      <dgm:t>
        <a:bodyPr/>
        <a:lstStyle/>
        <a:p>
          <a:r>
            <a:rPr lang="pt-PT" b="1" dirty="0" smtClean="0">
              <a:solidFill>
                <a:schemeClr val="bg1"/>
              </a:solidFill>
            </a:rPr>
            <a:t>SWOT</a:t>
          </a:r>
          <a:endParaRPr lang="pt-PT" b="1" dirty="0">
            <a:solidFill>
              <a:schemeClr val="bg1"/>
            </a:solidFill>
          </a:endParaRPr>
        </a:p>
      </dgm:t>
    </dgm:pt>
    <dgm:pt modelId="{42848AB6-E505-4790-860D-01755E939523}" type="parTrans" cxnId="{F6CF0B3B-A4A9-4E02-96A0-3B1A3261A40E}">
      <dgm:prSet/>
      <dgm:spPr/>
      <dgm:t>
        <a:bodyPr/>
        <a:lstStyle/>
        <a:p>
          <a:endParaRPr lang="pt-PT"/>
        </a:p>
      </dgm:t>
    </dgm:pt>
    <dgm:pt modelId="{A4261D7A-ABDF-46E0-A087-3C9931C04721}" type="sibTrans" cxnId="{F6CF0B3B-A4A9-4E02-96A0-3B1A3261A40E}">
      <dgm:prSet/>
      <dgm:spPr/>
      <dgm:t>
        <a:bodyPr/>
        <a:lstStyle/>
        <a:p>
          <a:endParaRPr lang="pt-PT"/>
        </a:p>
      </dgm:t>
    </dgm:pt>
    <dgm:pt modelId="{B96940A7-A434-4CD7-8531-DD8F88C20AC3}">
      <dgm:prSet phldrT="[Text]"/>
      <dgm:spPr>
        <a:solidFill>
          <a:srgbClr val="909355"/>
        </a:solidFill>
      </dgm:spPr>
      <dgm:t>
        <a:bodyPr/>
        <a:lstStyle/>
        <a:p>
          <a:r>
            <a:rPr lang="pt-PT" b="1" dirty="0" smtClean="0">
              <a:solidFill>
                <a:schemeClr val="bg1"/>
              </a:solidFill>
            </a:rPr>
            <a:t>PD / PND</a:t>
          </a:r>
          <a:endParaRPr lang="pt-PT" b="1" dirty="0">
            <a:solidFill>
              <a:schemeClr val="bg1"/>
            </a:solidFill>
          </a:endParaRPr>
        </a:p>
      </dgm:t>
    </dgm:pt>
    <dgm:pt modelId="{B69FBCA3-F50C-45D3-B358-DB1F5E454138}" type="parTrans" cxnId="{98EF6250-694D-4BBF-85B7-CEAB08B64DF2}">
      <dgm:prSet/>
      <dgm:spPr/>
      <dgm:t>
        <a:bodyPr/>
        <a:lstStyle/>
        <a:p>
          <a:endParaRPr lang="pt-PT"/>
        </a:p>
      </dgm:t>
    </dgm:pt>
    <dgm:pt modelId="{99FBDEEE-C7A2-4EE5-973F-A76776B195B1}" type="sibTrans" cxnId="{98EF6250-694D-4BBF-85B7-CEAB08B64DF2}">
      <dgm:prSet/>
      <dgm:spPr/>
      <dgm:t>
        <a:bodyPr/>
        <a:lstStyle/>
        <a:p>
          <a:endParaRPr lang="pt-PT"/>
        </a:p>
      </dgm:t>
    </dgm:pt>
    <dgm:pt modelId="{A243D505-6039-4519-86CD-F8601821DC9E}">
      <dgm:prSet phldrT="[Text]"/>
      <dgm:spPr>
        <a:solidFill>
          <a:srgbClr val="909355"/>
        </a:solidFill>
      </dgm:spPr>
      <dgm:t>
        <a:bodyPr/>
        <a:lstStyle/>
        <a:p>
          <a:r>
            <a:rPr lang="pt-PT" b="1" dirty="0" smtClean="0">
              <a:solidFill>
                <a:schemeClr val="bg1"/>
              </a:solidFill>
            </a:rPr>
            <a:t>Alunos / EE</a:t>
          </a:r>
          <a:endParaRPr lang="pt-PT" b="1" dirty="0">
            <a:solidFill>
              <a:schemeClr val="bg1"/>
            </a:solidFill>
          </a:endParaRPr>
        </a:p>
      </dgm:t>
    </dgm:pt>
    <dgm:pt modelId="{3F498C5E-866F-49EB-A8EF-7A5E6D72060A}" type="parTrans" cxnId="{DF2C3030-BD21-4F8B-8153-B902B6E9E908}">
      <dgm:prSet/>
      <dgm:spPr/>
      <dgm:t>
        <a:bodyPr/>
        <a:lstStyle/>
        <a:p>
          <a:endParaRPr lang="pt-PT"/>
        </a:p>
      </dgm:t>
    </dgm:pt>
    <dgm:pt modelId="{916489E9-1FEC-4D34-B3FD-0A7159F41735}" type="sibTrans" cxnId="{DF2C3030-BD21-4F8B-8153-B902B6E9E908}">
      <dgm:prSet/>
      <dgm:spPr/>
      <dgm:t>
        <a:bodyPr/>
        <a:lstStyle/>
        <a:p>
          <a:endParaRPr lang="pt-PT"/>
        </a:p>
      </dgm:t>
    </dgm:pt>
    <dgm:pt modelId="{274D798B-2F3C-4EC4-8A4D-3D86E721B4C6}">
      <dgm:prSet phldrT="[Text]"/>
      <dgm:spPr>
        <a:solidFill>
          <a:srgbClr val="909355"/>
        </a:solidFill>
      </dgm:spPr>
      <dgm:t>
        <a:bodyPr/>
        <a:lstStyle/>
        <a:p>
          <a:r>
            <a:rPr lang="pt-PT" b="1" dirty="0" smtClean="0">
              <a:solidFill>
                <a:schemeClr val="bg1"/>
              </a:solidFill>
            </a:rPr>
            <a:t>Estratégia</a:t>
          </a:r>
          <a:endParaRPr lang="pt-PT" b="1" dirty="0">
            <a:solidFill>
              <a:schemeClr val="bg1"/>
            </a:solidFill>
          </a:endParaRPr>
        </a:p>
      </dgm:t>
    </dgm:pt>
    <dgm:pt modelId="{188377E9-E824-4806-B0FC-55931A103DF4}" type="parTrans" cxnId="{B4FB3401-9F5A-4C32-A466-321497F667A9}">
      <dgm:prSet/>
      <dgm:spPr/>
      <dgm:t>
        <a:bodyPr/>
        <a:lstStyle/>
        <a:p>
          <a:endParaRPr lang="pt-PT"/>
        </a:p>
      </dgm:t>
    </dgm:pt>
    <dgm:pt modelId="{E1F6AC53-167B-422E-89C1-68CDD5C34C09}" type="sibTrans" cxnId="{B4FB3401-9F5A-4C32-A466-321497F667A9}">
      <dgm:prSet/>
      <dgm:spPr/>
      <dgm:t>
        <a:bodyPr/>
        <a:lstStyle/>
        <a:p>
          <a:endParaRPr lang="pt-PT"/>
        </a:p>
      </dgm:t>
    </dgm:pt>
    <dgm:pt modelId="{3148E509-2A2A-499C-98D6-0AD165819884}">
      <dgm:prSet phldrT="[Text]"/>
      <dgm:spPr>
        <a:solidFill>
          <a:srgbClr val="909355"/>
        </a:solidFill>
      </dgm:spPr>
      <dgm:t>
        <a:bodyPr/>
        <a:lstStyle/>
        <a:p>
          <a:r>
            <a:rPr lang="pt-PT" b="1" dirty="0" smtClean="0">
              <a:solidFill>
                <a:schemeClr val="bg1"/>
              </a:solidFill>
            </a:rPr>
            <a:t>Processos</a:t>
          </a:r>
          <a:endParaRPr lang="pt-PT" b="1" dirty="0">
            <a:solidFill>
              <a:schemeClr val="bg1"/>
            </a:solidFill>
          </a:endParaRPr>
        </a:p>
      </dgm:t>
    </dgm:pt>
    <dgm:pt modelId="{7C01F2FB-D3CC-4C7A-80FD-7C0CAA599A11}" type="parTrans" cxnId="{E86D169C-2A33-47DD-8CF0-6E16BB8E7C7E}">
      <dgm:prSet/>
      <dgm:spPr/>
      <dgm:t>
        <a:bodyPr/>
        <a:lstStyle/>
        <a:p>
          <a:endParaRPr lang="pt-PT"/>
        </a:p>
      </dgm:t>
    </dgm:pt>
    <dgm:pt modelId="{EBB1E897-1D67-461F-B457-623D68283565}" type="sibTrans" cxnId="{E86D169C-2A33-47DD-8CF0-6E16BB8E7C7E}">
      <dgm:prSet/>
      <dgm:spPr/>
      <dgm:t>
        <a:bodyPr/>
        <a:lstStyle/>
        <a:p>
          <a:endParaRPr lang="pt-PT"/>
        </a:p>
      </dgm:t>
    </dgm:pt>
    <dgm:pt modelId="{0C169C94-EF92-4428-8C3A-1296170F8052}">
      <dgm:prSet phldrT="[Text]"/>
      <dgm:spPr>
        <a:solidFill>
          <a:srgbClr val="909355"/>
        </a:solidFill>
      </dgm:spPr>
      <dgm:t>
        <a:bodyPr/>
        <a:lstStyle/>
        <a:p>
          <a:r>
            <a:rPr lang="pt-PT" b="1" dirty="0" smtClean="0">
              <a:solidFill>
                <a:schemeClr val="bg1"/>
              </a:solidFill>
            </a:rPr>
            <a:t>Comunicação</a:t>
          </a:r>
          <a:endParaRPr lang="pt-PT" b="1" dirty="0">
            <a:solidFill>
              <a:schemeClr val="bg1"/>
            </a:solidFill>
          </a:endParaRPr>
        </a:p>
      </dgm:t>
    </dgm:pt>
    <dgm:pt modelId="{CFE841D2-5FC5-456F-99E4-2BDFEE8D3BB7}" type="parTrans" cxnId="{E24DC80D-8D9E-44A3-8715-EC0DC0FE0C6F}">
      <dgm:prSet/>
      <dgm:spPr/>
      <dgm:t>
        <a:bodyPr/>
        <a:lstStyle/>
        <a:p>
          <a:endParaRPr lang="pt-PT"/>
        </a:p>
      </dgm:t>
    </dgm:pt>
    <dgm:pt modelId="{298ECE18-6565-4376-AE13-17A12C4E7A87}" type="sibTrans" cxnId="{E24DC80D-8D9E-44A3-8715-EC0DC0FE0C6F}">
      <dgm:prSet/>
      <dgm:spPr/>
      <dgm:t>
        <a:bodyPr/>
        <a:lstStyle/>
        <a:p>
          <a:endParaRPr lang="pt-PT"/>
        </a:p>
      </dgm:t>
    </dgm:pt>
    <dgm:pt modelId="{13400E4C-9661-49D8-8692-8D7927831B26}">
      <dgm:prSet phldrT="[Text]"/>
      <dgm:spPr>
        <a:solidFill>
          <a:srgbClr val="909355"/>
        </a:solidFill>
      </dgm:spPr>
      <dgm:t>
        <a:bodyPr/>
        <a:lstStyle/>
        <a:p>
          <a:r>
            <a:rPr lang="pt-PT" b="1" dirty="0" smtClean="0">
              <a:solidFill>
                <a:schemeClr val="bg1"/>
              </a:solidFill>
            </a:rPr>
            <a:t>Sala de Aula</a:t>
          </a:r>
          <a:endParaRPr lang="pt-PT" b="1" dirty="0">
            <a:solidFill>
              <a:schemeClr val="bg1"/>
            </a:solidFill>
          </a:endParaRPr>
        </a:p>
      </dgm:t>
    </dgm:pt>
    <dgm:pt modelId="{6D55A741-DC24-4CFF-B9AD-84D27DFD647B}" type="parTrans" cxnId="{EAE4359B-ACF3-4A71-8AA5-D345C40D3EF3}">
      <dgm:prSet/>
      <dgm:spPr/>
      <dgm:t>
        <a:bodyPr/>
        <a:lstStyle/>
        <a:p>
          <a:endParaRPr lang="pt-PT"/>
        </a:p>
      </dgm:t>
    </dgm:pt>
    <dgm:pt modelId="{0DAF2CA2-D4E4-42DD-85D3-F6D24B6EFBC7}" type="sibTrans" cxnId="{EAE4359B-ACF3-4A71-8AA5-D345C40D3EF3}">
      <dgm:prSet/>
      <dgm:spPr/>
      <dgm:t>
        <a:bodyPr/>
        <a:lstStyle/>
        <a:p>
          <a:endParaRPr lang="pt-PT"/>
        </a:p>
      </dgm:t>
    </dgm:pt>
    <dgm:pt modelId="{A0B56E00-9FCD-491D-AD4F-99275E992D66}">
      <dgm:prSet phldrT="[Text]"/>
      <dgm:spPr>
        <a:solidFill>
          <a:srgbClr val="909355"/>
        </a:solidFill>
      </dgm:spPr>
      <dgm:t>
        <a:bodyPr/>
        <a:lstStyle/>
        <a:p>
          <a:r>
            <a:rPr lang="pt-PT" b="1" smtClean="0">
              <a:solidFill>
                <a:schemeClr val="bg1"/>
              </a:solidFill>
            </a:rPr>
            <a:t>Autonomia</a:t>
          </a:r>
          <a:endParaRPr lang="pt-PT" b="1" dirty="0">
            <a:solidFill>
              <a:schemeClr val="bg1"/>
            </a:solidFill>
          </a:endParaRPr>
        </a:p>
      </dgm:t>
    </dgm:pt>
    <dgm:pt modelId="{24FC5916-5586-422B-9DEB-FBC7AB20A202}" type="parTrans" cxnId="{6AFFAECA-C353-499E-A461-BB03A4288990}">
      <dgm:prSet/>
      <dgm:spPr/>
      <dgm:t>
        <a:bodyPr/>
        <a:lstStyle/>
        <a:p>
          <a:endParaRPr lang="pt-PT"/>
        </a:p>
      </dgm:t>
    </dgm:pt>
    <dgm:pt modelId="{E2E25AC5-94DA-49EB-8475-7E7045EFA178}" type="sibTrans" cxnId="{6AFFAECA-C353-499E-A461-BB03A4288990}">
      <dgm:prSet/>
      <dgm:spPr/>
      <dgm:t>
        <a:bodyPr/>
        <a:lstStyle/>
        <a:p>
          <a:endParaRPr lang="pt-PT"/>
        </a:p>
      </dgm:t>
    </dgm:pt>
    <dgm:pt modelId="{4C1AE2C1-58B2-4F35-B1B6-B38FB0DAE0A4}" type="pres">
      <dgm:prSet presAssocID="{0F1F581F-E8CB-497C-A2F7-06E0D723C7D9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C18FE277-ECEE-48FB-B103-1DFDD752017A}" type="pres">
      <dgm:prSet presAssocID="{0F1F581F-E8CB-497C-A2F7-06E0D723C7D9}" presName="children" presStyleCnt="0"/>
      <dgm:spPr/>
    </dgm:pt>
    <dgm:pt modelId="{B27935DE-EB16-43FC-84DB-9F8567824E2C}" type="pres">
      <dgm:prSet presAssocID="{0F1F581F-E8CB-497C-A2F7-06E0D723C7D9}" presName="child1group" presStyleCnt="0"/>
      <dgm:spPr/>
    </dgm:pt>
    <dgm:pt modelId="{EB29806F-DC1B-4195-80A5-EBF8EC94C3CF}" type="pres">
      <dgm:prSet presAssocID="{0F1F581F-E8CB-497C-A2F7-06E0D723C7D9}" presName="child1" presStyleLbl="bgAcc1" presStyleIdx="0" presStyleCnt="4"/>
      <dgm:spPr/>
      <dgm:t>
        <a:bodyPr/>
        <a:lstStyle/>
        <a:p>
          <a:endParaRPr lang="pt-PT"/>
        </a:p>
      </dgm:t>
    </dgm:pt>
    <dgm:pt modelId="{9C50C62C-50B6-403E-92DF-0945233A06B7}" type="pres">
      <dgm:prSet presAssocID="{0F1F581F-E8CB-497C-A2F7-06E0D723C7D9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ABFCB668-44A6-4167-B68F-F48692C128D9}" type="pres">
      <dgm:prSet presAssocID="{0F1F581F-E8CB-497C-A2F7-06E0D723C7D9}" presName="child2group" presStyleCnt="0"/>
      <dgm:spPr/>
    </dgm:pt>
    <dgm:pt modelId="{34FD9131-9A25-453A-843B-12432956D3C0}" type="pres">
      <dgm:prSet presAssocID="{0F1F581F-E8CB-497C-A2F7-06E0D723C7D9}" presName="child2" presStyleLbl="bgAcc1" presStyleIdx="1" presStyleCnt="4"/>
      <dgm:spPr/>
      <dgm:t>
        <a:bodyPr/>
        <a:lstStyle/>
        <a:p>
          <a:endParaRPr lang="pt-PT"/>
        </a:p>
      </dgm:t>
    </dgm:pt>
    <dgm:pt modelId="{8C129ADD-1302-458F-8F3B-3193FB909E94}" type="pres">
      <dgm:prSet presAssocID="{0F1F581F-E8CB-497C-A2F7-06E0D723C7D9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CAD9B434-4744-407F-807B-B6BA57476AFC}" type="pres">
      <dgm:prSet presAssocID="{0F1F581F-E8CB-497C-A2F7-06E0D723C7D9}" presName="child3group" presStyleCnt="0"/>
      <dgm:spPr/>
    </dgm:pt>
    <dgm:pt modelId="{AA2510E5-D101-4FEB-AFC7-AFF99380E115}" type="pres">
      <dgm:prSet presAssocID="{0F1F581F-E8CB-497C-A2F7-06E0D723C7D9}" presName="child3" presStyleLbl="bgAcc1" presStyleIdx="2" presStyleCnt="4"/>
      <dgm:spPr/>
      <dgm:t>
        <a:bodyPr/>
        <a:lstStyle/>
        <a:p>
          <a:endParaRPr lang="pt-PT"/>
        </a:p>
      </dgm:t>
    </dgm:pt>
    <dgm:pt modelId="{D0AE4782-AD63-45B4-BB5E-BFC13E83432D}" type="pres">
      <dgm:prSet presAssocID="{0F1F581F-E8CB-497C-A2F7-06E0D723C7D9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A2B861C9-A948-44F5-9E6A-19ACB5C625F7}" type="pres">
      <dgm:prSet presAssocID="{0F1F581F-E8CB-497C-A2F7-06E0D723C7D9}" presName="child4group" presStyleCnt="0"/>
      <dgm:spPr/>
    </dgm:pt>
    <dgm:pt modelId="{64B97D9A-17C6-4691-B0CB-A4E0C067C527}" type="pres">
      <dgm:prSet presAssocID="{0F1F581F-E8CB-497C-A2F7-06E0D723C7D9}" presName="child4" presStyleLbl="bgAcc1" presStyleIdx="3" presStyleCnt="4"/>
      <dgm:spPr/>
      <dgm:t>
        <a:bodyPr/>
        <a:lstStyle/>
        <a:p>
          <a:endParaRPr lang="pt-PT"/>
        </a:p>
      </dgm:t>
    </dgm:pt>
    <dgm:pt modelId="{1AC7B4C3-8860-458F-A6FF-E22153E5A33D}" type="pres">
      <dgm:prSet presAssocID="{0F1F581F-E8CB-497C-A2F7-06E0D723C7D9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BFB8C17-99B0-4502-97AE-030ACE338896}" type="pres">
      <dgm:prSet presAssocID="{0F1F581F-E8CB-497C-A2F7-06E0D723C7D9}" presName="childPlaceholder" presStyleCnt="0"/>
      <dgm:spPr/>
    </dgm:pt>
    <dgm:pt modelId="{11117A8A-F1D7-4D31-911E-45C0C758202C}" type="pres">
      <dgm:prSet presAssocID="{0F1F581F-E8CB-497C-A2F7-06E0D723C7D9}" presName="circle" presStyleCnt="0"/>
      <dgm:spPr/>
    </dgm:pt>
    <dgm:pt modelId="{11888C04-671F-461C-808B-E14601E9A2F5}" type="pres">
      <dgm:prSet presAssocID="{0F1F581F-E8CB-497C-A2F7-06E0D723C7D9}" presName="quadrant1" presStyleLbl="node1" presStyleIdx="0" presStyleCnt="4" custScaleX="95256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E19A4451-7277-4883-822F-77C2CCC08170}" type="pres">
      <dgm:prSet presAssocID="{0F1F581F-E8CB-497C-A2F7-06E0D723C7D9}" presName="quadrant2" presStyleLbl="node1" presStyleIdx="1" presStyleCnt="4">
        <dgm:presLayoutVars>
          <dgm:chMax val="1"/>
          <dgm:bulletEnabled val="1"/>
        </dgm:presLayoutVars>
      </dgm:prSet>
      <dgm:spPr>
        <a:solidFill>
          <a:srgbClr val="909355"/>
        </a:solidFill>
      </dgm:spPr>
      <dgm:t>
        <a:bodyPr/>
        <a:lstStyle/>
        <a:p>
          <a:endParaRPr lang="pt-PT"/>
        </a:p>
      </dgm:t>
    </dgm:pt>
    <dgm:pt modelId="{7DAA9434-3BC1-4B33-9570-8C827565BD27}" type="pres">
      <dgm:prSet presAssocID="{0F1F581F-E8CB-497C-A2F7-06E0D723C7D9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A29B250-8097-43D3-818F-996EF66831E3}" type="pres">
      <dgm:prSet presAssocID="{0F1F581F-E8CB-497C-A2F7-06E0D723C7D9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58678799-350C-416E-A2C9-01BC65C72247}" type="pres">
      <dgm:prSet presAssocID="{0F1F581F-E8CB-497C-A2F7-06E0D723C7D9}" presName="quadrantPlaceholder" presStyleCnt="0"/>
      <dgm:spPr/>
    </dgm:pt>
    <dgm:pt modelId="{CA847066-20DC-43D8-8FE1-F610C0E11855}" type="pres">
      <dgm:prSet presAssocID="{0F1F581F-E8CB-497C-A2F7-06E0D723C7D9}" presName="center1" presStyleLbl="fgShp" presStyleIdx="0" presStyleCnt="2"/>
      <dgm:spPr/>
    </dgm:pt>
    <dgm:pt modelId="{F35BB69B-2CD5-48C3-85FB-E66885B9F401}" type="pres">
      <dgm:prSet presAssocID="{0F1F581F-E8CB-497C-A2F7-06E0D723C7D9}" presName="center2" presStyleLbl="fgShp" presStyleIdx="1" presStyleCnt="2"/>
      <dgm:spPr/>
    </dgm:pt>
  </dgm:ptLst>
  <dgm:cxnLst>
    <dgm:cxn modelId="{EA8DB6BD-FE69-425C-B071-45A67BC177D5}" type="presOf" srcId="{6EEAD142-0138-4A9F-811C-46A564A8C06A}" destId="{11888C04-671F-461C-808B-E14601E9A2F5}" srcOrd="0" destOrd="0" presId="urn:microsoft.com/office/officeart/2005/8/layout/cycle4"/>
    <dgm:cxn modelId="{0048DA44-8649-47B7-93CD-233568E85942}" type="presOf" srcId="{11354FD8-40CF-4E50-9C1E-037E83E3244D}" destId="{7DAA9434-3BC1-4B33-9570-8C827565BD27}" srcOrd="0" destOrd="0" presId="urn:microsoft.com/office/officeart/2005/8/layout/cycle4"/>
    <dgm:cxn modelId="{CB81E7CC-47F2-46D8-BD66-755EEAB92181}" type="presOf" srcId="{274D798B-2F3C-4EC4-8A4D-3D86E721B4C6}" destId="{AA2510E5-D101-4FEB-AFC7-AFF99380E115}" srcOrd="0" destOrd="0" presId="urn:microsoft.com/office/officeart/2005/8/layout/cycle4"/>
    <dgm:cxn modelId="{EAE4359B-ACF3-4A71-8AA5-D345C40D3EF3}" srcId="{E8E93B93-9F7E-4916-BA51-94288FD0CCF3}" destId="{13400E4C-9661-49D8-8692-8D7927831B26}" srcOrd="2" destOrd="0" parTransId="{6D55A741-DC24-4CFF-B9AD-84D27DFD647B}" sibTransId="{0DAF2CA2-D4E4-42DD-85D3-F6D24B6EFBC7}"/>
    <dgm:cxn modelId="{8C0CBC60-A2A3-4AF2-826D-69DA3F166CAA}" type="presOf" srcId="{B96940A7-A434-4CD7-8531-DD8F88C20AC3}" destId="{8C129ADD-1302-458F-8F3B-3193FB909E94}" srcOrd="1" destOrd="0" presId="urn:microsoft.com/office/officeart/2005/8/layout/cycle4"/>
    <dgm:cxn modelId="{AC3A35D9-7B33-43F8-AF3A-43DF7ADB53CB}" type="presOf" srcId="{3148E509-2A2A-499C-98D6-0AD165819884}" destId="{AA2510E5-D101-4FEB-AFC7-AFF99380E115}" srcOrd="0" destOrd="1" presId="urn:microsoft.com/office/officeart/2005/8/layout/cycle4"/>
    <dgm:cxn modelId="{B4FB3401-9F5A-4C32-A466-321497F667A9}" srcId="{11354FD8-40CF-4E50-9C1E-037E83E3244D}" destId="{274D798B-2F3C-4EC4-8A4D-3D86E721B4C6}" srcOrd="0" destOrd="0" parTransId="{188377E9-E824-4806-B0FC-55931A103DF4}" sibTransId="{E1F6AC53-167B-422E-89C1-68CDD5C34C09}"/>
    <dgm:cxn modelId="{E24DC80D-8D9E-44A3-8715-EC0DC0FE0C6F}" srcId="{E8E93B93-9F7E-4916-BA51-94288FD0CCF3}" destId="{0C169C94-EF92-4428-8C3A-1296170F8052}" srcOrd="0" destOrd="0" parTransId="{CFE841D2-5FC5-456F-99E4-2BDFEE8D3BB7}" sibTransId="{298ECE18-6565-4376-AE13-17A12C4E7A87}"/>
    <dgm:cxn modelId="{F6CF0B3B-A4A9-4E02-96A0-3B1A3261A40E}" srcId="{6EEAD142-0138-4A9F-811C-46A564A8C06A}" destId="{E8287A80-64D6-4154-8C41-6AFDF72E1B6A}" srcOrd="1" destOrd="0" parTransId="{42848AB6-E505-4790-860D-01755E939523}" sibTransId="{A4261D7A-ABDF-46E0-A087-3C9931C04721}"/>
    <dgm:cxn modelId="{F4A6ED18-709F-4E51-A873-F383F0D2BB17}" type="presOf" srcId="{274D798B-2F3C-4EC4-8A4D-3D86E721B4C6}" destId="{D0AE4782-AD63-45B4-BB5E-BFC13E83432D}" srcOrd="1" destOrd="0" presId="urn:microsoft.com/office/officeart/2005/8/layout/cycle4"/>
    <dgm:cxn modelId="{0F173AD2-7E30-4E9C-8415-6669E7E7FB2E}" srcId="{0F1F581F-E8CB-497C-A2F7-06E0D723C7D9}" destId="{D5522D40-9640-49EA-BA1C-7FCCCA37611C}" srcOrd="1" destOrd="0" parTransId="{878974C9-29AD-483E-9C6E-868F57755E54}" sibTransId="{18D8D378-8698-4737-BEDD-48520521B3F3}"/>
    <dgm:cxn modelId="{87B3C8A7-45E4-44D8-8501-0FDD495AC004}" type="presOf" srcId="{A0B56E00-9FCD-491D-AD4F-99275E992D66}" destId="{64B97D9A-17C6-4691-B0CB-A4E0C067C527}" srcOrd="0" destOrd="1" presId="urn:microsoft.com/office/officeart/2005/8/layout/cycle4"/>
    <dgm:cxn modelId="{E9DE1ACC-BF85-4187-BAA5-1549C0B07B2C}" type="presOf" srcId="{0F1F581F-E8CB-497C-A2F7-06E0D723C7D9}" destId="{4C1AE2C1-58B2-4F35-B1B6-B38FB0DAE0A4}" srcOrd="0" destOrd="0" presId="urn:microsoft.com/office/officeart/2005/8/layout/cycle4"/>
    <dgm:cxn modelId="{9A20F390-15D4-48B8-9542-3E3016225CDD}" type="presOf" srcId="{07C92445-FB19-4F0E-BBE9-A445F2D53B95}" destId="{EB29806F-DC1B-4195-80A5-EBF8EC94C3CF}" srcOrd="0" destOrd="0" presId="urn:microsoft.com/office/officeart/2005/8/layout/cycle4"/>
    <dgm:cxn modelId="{74B169B6-3CAF-4049-99ED-5B8A605AAFD8}" type="presOf" srcId="{07C92445-FB19-4F0E-BBE9-A445F2D53B95}" destId="{9C50C62C-50B6-403E-92DF-0945233A06B7}" srcOrd="1" destOrd="0" presId="urn:microsoft.com/office/officeart/2005/8/layout/cycle4"/>
    <dgm:cxn modelId="{36492082-19DB-416C-9A44-505AE495208E}" srcId="{0F1F581F-E8CB-497C-A2F7-06E0D723C7D9}" destId="{11354FD8-40CF-4E50-9C1E-037E83E3244D}" srcOrd="2" destOrd="0" parTransId="{B72BF765-318C-433E-A07C-8198A35C4A7D}" sibTransId="{567F92B1-0B8C-4287-9DE6-519B6D285D79}"/>
    <dgm:cxn modelId="{74A69DFC-B805-428B-B9A1-E55AE56EB2F0}" type="presOf" srcId="{A0B56E00-9FCD-491D-AD4F-99275E992D66}" destId="{1AC7B4C3-8860-458F-A6FF-E22153E5A33D}" srcOrd="1" destOrd="1" presId="urn:microsoft.com/office/officeart/2005/8/layout/cycle4"/>
    <dgm:cxn modelId="{F587AFBB-AD67-4FEF-9E78-809FCEB75A81}" srcId="{6EEAD142-0138-4A9F-811C-46A564A8C06A}" destId="{07C92445-FB19-4F0E-BBE9-A445F2D53B95}" srcOrd="0" destOrd="0" parTransId="{180D7ECD-590A-42C0-89EE-BA03FD3C0ABF}" sibTransId="{21FA8126-0F5C-4C48-9F85-5CB687FF0EE2}"/>
    <dgm:cxn modelId="{AB8BE93B-23BC-4992-9B6D-F2A64D375B32}" type="presOf" srcId="{0C169C94-EF92-4428-8C3A-1296170F8052}" destId="{1AC7B4C3-8860-458F-A6FF-E22153E5A33D}" srcOrd="1" destOrd="0" presId="urn:microsoft.com/office/officeart/2005/8/layout/cycle4"/>
    <dgm:cxn modelId="{ED1DC8B9-EDF9-46DC-915C-D8FA352F4629}" type="presOf" srcId="{A243D505-6039-4519-86CD-F8601821DC9E}" destId="{34FD9131-9A25-453A-843B-12432956D3C0}" srcOrd="0" destOrd="1" presId="urn:microsoft.com/office/officeart/2005/8/layout/cycle4"/>
    <dgm:cxn modelId="{6AFFAECA-C353-499E-A461-BB03A4288990}" srcId="{E8E93B93-9F7E-4916-BA51-94288FD0CCF3}" destId="{A0B56E00-9FCD-491D-AD4F-99275E992D66}" srcOrd="1" destOrd="0" parTransId="{24FC5916-5586-422B-9DEB-FBC7AB20A202}" sibTransId="{E2E25AC5-94DA-49EB-8475-7E7045EFA178}"/>
    <dgm:cxn modelId="{E86D169C-2A33-47DD-8CF0-6E16BB8E7C7E}" srcId="{11354FD8-40CF-4E50-9C1E-037E83E3244D}" destId="{3148E509-2A2A-499C-98D6-0AD165819884}" srcOrd="1" destOrd="0" parTransId="{7C01F2FB-D3CC-4C7A-80FD-7C0CAA599A11}" sibTransId="{EBB1E897-1D67-461F-B457-623D68283565}"/>
    <dgm:cxn modelId="{CB7D0FF7-7648-4246-89E7-81C7071F639C}" type="presOf" srcId="{E8287A80-64D6-4154-8C41-6AFDF72E1B6A}" destId="{EB29806F-DC1B-4195-80A5-EBF8EC94C3CF}" srcOrd="0" destOrd="1" presId="urn:microsoft.com/office/officeart/2005/8/layout/cycle4"/>
    <dgm:cxn modelId="{B48979B8-5147-46E4-BD20-EF333086287F}" type="presOf" srcId="{E8287A80-64D6-4154-8C41-6AFDF72E1B6A}" destId="{9C50C62C-50B6-403E-92DF-0945233A06B7}" srcOrd="1" destOrd="1" presId="urn:microsoft.com/office/officeart/2005/8/layout/cycle4"/>
    <dgm:cxn modelId="{4B75CD1B-B4DC-4543-A97A-A535AEA7F829}" type="presOf" srcId="{3148E509-2A2A-499C-98D6-0AD165819884}" destId="{D0AE4782-AD63-45B4-BB5E-BFC13E83432D}" srcOrd="1" destOrd="1" presId="urn:microsoft.com/office/officeart/2005/8/layout/cycle4"/>
    <dgm:cxn modelId="{98EF6250-694D-4BBF-85B7-CEAB08B64DF2}" srcId="{D5522D40-9640-49EA-BA1C-7FCCCA37611C}" destId="{B96940A7-A434-4CD7-8531-DD8F88C20AC3}" srcOrd="0" destOrd="0" parTransId="{B69FBCA3-F50C-45D3-B358-DB1F5E454138}" sibTransId="{99FBDEEE-C7A2-4EE5-973F-A76776B195B1}"/>
    <dgm:cxn modelId="{5DBA0894-7A1C-46D7-B911-CEC18C5F09F8}" type="presOf" srcId="{A243D505-6039-4519-86CD-F8601821DC9E}" destId="{8C129ADD-1302-458F-8F3B-3193FB909E94}" srcOrd="1" destOrd="1" presId="urn:microsoft.com/office/officeart/2005/8/layout/cycle4"/>
    <dgm:cxn modelId="{DF2C3030-BD21-4F8B-8153-B902B6E9E908}" srcId="{D5522D40-9640-49EA-BA1C-7FCCCA37611C}" destId="{A243D505-6039-4519-86CD-F8601821DC9E}" srcOrd="1" destOrd="0" parTransId="{3F498C5E-866F-49EB-A8EF-7A5E6D72060A}" sibTransId="{916489E9-1FEC-4D34-B3FD-0A7159F41735}"/>
    <dgm:cxn modelId="{B63A3B8B-AD0D-4D2C-A168-22AA52340CE8}" type="presOf" srcId="{E8E93B93-9F7E-4916-BA51-94288FD0CCF3}" destId="{4A29B250-8097-43D3-818F-996EF66831E3}" srcOrd="0" destOrd="0" presId="urn:microsoft.com/office/officeart/2005/8/layout/cycle4"/>
    <dgm:cxn modelId="{D69FBB4C-7651-4333-9D2F-8F1282844B16}" type="presOf" srcId="{B96940A7-A434-4CD7-8531-DD8F88C20AC3}" destId="{34FD9131-9A25-453A-843B-12432956D3C0}" srcOrd="0" destOrd="0" presId="urn:microsoft.com/office/officeart/2005/8/layout/cycle4"/>
    <dgm:cxn modelId="{CEFAF64B-EA30-4842-A7E9-9C2D7289C0F7}" type="presOf" srcId="{D5522D40-9640-49EA-BA1C-7FCCCA37611C}" destId="{E19A4451-7277-4883-822F-77C2CCC08170}" srcOrd="0" destOrd="0" presId="urn:microsoft.com/office/officeart/2005/8/layout/cycle4"/>
    <dgm:cxn modelId="{99354DD7-DEE5-4153-990B-DC3D91698C9F}" srcId="{0F1F581F-E8CB-497C-A2F7-06E0D723C7D9}" destId="{6EEAD142-0138-4A9F-811C-46A564A8C06A}" srcOrd="0" destOrd="0" parTransId="{6B413C60-C0E7-4ACB-A859-0BE58612D14A}" sibTransId="{B25DBD1B-5F97-4E46-A05F-F20B9CD86D5E}"/>
    <dgm:cxn modelId="{27025025-C18D-439A-AB29-A00767A642A9}" type="presOf" srcId="{13400E4C-9661-49D8-8692-8D7927831B26}" destId="{1AC7B4C3-8860-458F-A6FF-E22153E5A33D}" srcOrd="1" destOrd="2" presId="urn:microsoft.com/office/officeart/2005/8/layout/cycle4"/>
    <dgm:cxn modelId="{9F77D9B7-917D-4D69-9A0D-4DD34EFEA4D8}" type="presOf" srcId="{13400E4C-9661-49D8-8692-8D7927831B26}" destId="{64B97D9A-17C6-4691-B0CB-A4E0C067C527}" srcOrd="0" destOrd="2" presId="urn:microsoft.com/office/officeart/2005/8/layout/cycle4"/>
    <dgm:cxn modelId="{24E64FD5-8629-4F11-B976-2005543FC6C3}" srcId="{0F1F581F-E8CB-497C-A2F7-06E0D723C7D9}" destId="{E8E93B93-9F7E-4916-BA51-94288FD0CCF3}" srcOrd="3" destOrd="0" parTransId="{D0A93C94-ECA9-403D-9918-10B26BEA87AB}" sibTransId="{F05E0EBB-67E8-429A-9014-B29C7AA0B2EA}"/>
    <dgm:cxn modelId="{8F91CCB1-3AE5-4EFE-BA19-21F33BE9C72D}" type="presOf" srcId="{0C169C94-EF92-4428-8C3A-1296170F8052}" destId="{64B97D9A-17C6-4691-B0CB-A4E0C067C527}" srcOrd="0" destOrd="0" presId="urn:microsoft.com/office/officeart/2005/8/layout/cycle4"/>
    <dgm:cxn modelId="{055E445E-A623-4346-A373-F98C62D21F44}" type="presParOf" srcId="{4C1AE2C1-58B2-4F35-B1B6-B38FB0DAE0A4}" destId="{C18FE277-ECEE-48FB-B103-1DFDD752017A}" srcOrd="0" destOrd="0" presId="urn:microsoft.com/office/officeart/2005/8/layout/cycle4"/>
    <dgm:cxn modelId="{F6247A1C-B154-4F8F-A82A-9C792AA361BE}" type="presParOf" srcId="{C18FE277-ECEE-48FB-B103-1DFDD752017A}" destId="{B27935DE-EB16-43FC-84DB-9F8567824E2C}" srcOrd="0" destOrd="0" presId="urn:microsoft.com/office/officeart/2005/8/layout/cycle4"/>
    <dgm:cxn modelId="{41CC6092-2D65-4CCB-8B0F-64901FFB72C6}" type="presParOf" srcId="{B27935DE-EB16-43FC-84DB-9F8567824E2C}" destId="{EB29806F-DC1B-4195-80A5-EBF8EC94C3CF}" srcOrd="0" destOrd="0" presId="urn:microsoft.com/office/officeart/2005/8/layout/cycle4"/>
    <dgm:cxn modelId="{5E9F5DD7-0C8A-46CB-A397-52D76F3D6F99}" type="presParOf" srcId="{B27935DE-EB16-43FC-84DB-9F8567824E2C}" destId="{9C50C62C-50B6-403E-92DF-0945233A06B7}" srcOrd="1" destOrd="0" presId="urn:microsoft.com/office/officeart/2005/8/layout/cycle4"/>
    <dgm:cxn modelId="{BE66A567-B7FC-4863-8F28-797E2D1DE3F9}" type="presParOf" srcId="{C18FE277-ECEE-48FB-B103-1DFDD752017A}" destId="{ABFCB668-44A6-4167-B68F-F48692C128D9}" srcOrd="1" destOrd="0" presId="urn:microsoft.com/office/officeart/2005/8/layout/cycle4"/>
    <dgm:cxn modelId="{EA33E2F6-1AE9-4925-9F1F-DF6AF34E2A62}" type="presParOf" srcId="{ABFCB668-44A6-4167-B68F-F48692C128D9}" destId="{34FD9131-9A25-453A-843B-12432956D3C0}" srcOrd="0" destOrd="0" presId="urn:microsoft.com/office/officeart/2005/8/layout/cycle4"/>
    <dgm:cxn modelId="{6107615B-9D35-4C2A-BDA9-D2544FAB3F91}" type="presParOf" srcId="{ABFCB668-44A6-4167-B68F-F48692C128D9}" destId="{8C129ADD-1302-458F-8F3B-3193FB909E94}" srcOrd="1" destOrd="0" presId="urn:microsoft.com/office/officeart/2005/8/layout/cycle4"/>
    <dgm:cxn modelId="{6713FFA7-766E-4E54-A550-6BF484FD0A3A}" type="presParOf" srcId="{C18FE277-ECEE-48FB-B103-1DFDD752017A}" destId="{CAD9B434-4744-407F-807B-B6BA57476AFC}" srcOrd="2" destOrd="0" presId="urn:microsoft.com/office/officeart/2005/8/layout/cycle4"/>
    <dgm:cxn modelId="{B711BC42-8B5A-4DC8-89C0-514D92D41C1B}" type="presParOf" srcId="{CAD9B434-4744-407F-807B-B6BA57476AFC}" destId="{AA2510E5-D101-4FEB-AFC7-AFF99380E115}" srcOrd="0" destOrd="0" presId="urn:microsoft.com/office/officeart/2005/8/layout/cycle4"/>
    <dgm:cxn modelId="{A64270A7-89CE-4699-84AD-05FD65E5F0B2}" type="presParOf" srcId="{CAD9B434-4744-407F-807B-B6BA57476AFC}" destId="{D0AE4782-AD63-45B4-BB5E-BFC13E83432D}" srcOrd="1" destOrd="0" presId="urn:microsoft.com/office/officeart/2005/8/layout/cycle4"/>
    <dgm:cxn modelId="{08CC12C3-5B6A-441F-B460-6DE7F1F5FB14}" type="presParOf" srcId="{C18FE277-ECEE-48FB-B103-1DFDD752017A}" destId="{A2B861C9-A948-44F5-9E6A-19ACB5C625F7}" srcOrd="3" destOrd="0" presId="urn:microsoft.com/office/officeart/2005/8/layout/cycle4"/>
    <dgm:cxn modelId="{A4E91C6E-E4F3-4E45-BC08-30621B24BF61}" type="presParOf" srcId="{A2B861C9-A948-44F5-9E6A-19ACB5C625F7}" destId="{64B97D9A-17C6-4691-B0CB-A4E0C067C527}" srcOrd="0" destOrd="0" presId="urn:microsoft.com/office/officeart/2005/8/layout/cycle4"/>
    <dgm:cxn modelId="{A8AEC62F-DA7B-4AA6-881B-70ABBC5B998F}" type="presParOf" srcId="{A2B861C9-A948-44F5-9E6A-19ACB5C625F7}" destId="{1AC7B4C3-8860-458F-A6FF-E22153E5A33D}" srcOrd="1" destOrd="0" presId="urn:microsoft.com/office/officeart/2005/8/layout/cycle4"/>
    <dgm:cxn modelId="{6B13E6BA-7B91-4620-9BBA-94AB547C68B9}" type="presParOf" srcId="{C18FE277-ECEE-48FB-B103-1DFDD752017A}" destId="{8BFB8C17-99B0-4502-97AE-030ACE338896}" srcOrd="4" destOrd="0" presId="urn:microsoft.com/office/officeart/2005/8/layout/cycle4"/>
    <dgm:cxn modelId="{95FD5FDC-8375-44EA-BFC3-863DDA8029C0}" type="presParOf" srcId="{4C1AE2C1-58B2-4F35-B1B6-B38FB0DAE0A4}" destId="{11117A8A-F1D7-4D31-911E-45C0C758202C}" srcOrd="1" destOrd="0" presId="urn:microsoft.com/office/officeart/2005/8/layout/cycle4"/>
    <dgm:cxn modelId="{0D980208-1E4F-4E9A-B9AA-44CDF37C3B6E}" type="presParOf" srcId="{11117A8A-F1D7-4D31-911E-45C0C758202C}" destId="{11888C04-671F-461C-808B-E14601E9A2F5}" srcOrd="0" destOrd="0" presId="urn:microsoft.com/office/officeart/2005/8/layout/cycle4"/>
    <dgm:cxn modelId="{45603934-6588-430D-A8B9-D55F36AA8935}" type="presParOf" srcId="{11117A8A-F1D7-4D31-911E-45C0C758202C}" destId="{E19A4451-7277-4883-822F-77C2CCC08170}" srcOrd="1" destOrd="0" presId="urn:microsoft.com/office/officeart/2005/8/layout/cycle4"/>
    <dgm:cxn modelId="{09475A75-94E3-4B58-ADBB-12C647761615}" type="presParOf" srcId="{11117A8A-F1D7-4D31-911E-45C0C758202C}" destId="{7DAA9434-3BC1-4B33-9570-8C827565BD27}" srcOrd="2" destOrd="0" presId="urn:microsoft.com/office/officeart/2005/8/layout/cycle4"/>
    <dgm:cxn modelId="{4E885EC6-6D28-444C-87FE-7731CE628C14}" type="presParOf" srcId="{11117A8A-F1D7-4D31-911E-45C0C758202C}" destId="{4A29B250-8097-43D3-818F-996EF66831E3}" srcOrd="3" destOrd="0" presId="urn:microsoft.com/office/officeart/2005/8/layout/cycle4"/>
    <dgm:cxn modelId="{8CFEFB30-F8EB-492B-BFF3-E0374306E432}" type="presParOf" srcId="{11117A8A-F1D7-4D31-911E-45C0C758202C}" destId="{58678799-350C-416E-A2C9-01BC65C72247}" srcOrd="4" destOrd="0" presId="urn:microsoft.com/office/officeart/2005/8/layout/cycle4"/>
    <dgm:cxn modelId="{71351C90-1955-477D-9CC9-A4D171B96C6A}" type="presParOf" srcId="{4C1AE2C1-58B2-4F35-B1B6-B38FB0DAE0A4}" destId="{CA847066-20DC-43D8-8FE1-F610C0E11855}" srcOrd="2" destOrd="0" presId="urn:microsoft.com/office/officeart/2005/8/layout/cycle4"/>
    <dgm:cxn modelId="{F89E94EF-A18C-41ED-B72B-28DA321037A2}" type="presParOf" srcId="{4C1AE2C1-58B2-4F35-B1B6-B38FB0DAE0A4}" destId="{F35BB69B-2CD5-48C3-85FB-E66885B9F401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0287C84-DEEE-4AB6-B106-2EF07959E5C3}" type="doc">
      <dgm:prSet loTypeId="urn:microsoft.com/office/officeart/2005/8/layout/pyramid1" loCatId="pyramid" qsTypeId="urn:microsoft.com/office/officeart/2005/8/quickstyle/simple1#3" qsCatId="simple" csTypeId="urn:microsoft.com/office/officeart/2005/8/colors/accent1_2#2" csCatId="accent1" phldr="1"/>
      <dgm:spPr/>
    </dgm:pt>
    <dgm:pt modelId="{39275917-0E78-4AC7-B03F-2E74A97B8D52}">
      <dgm:prSet phldrT="[Texto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pt-PT" sz="1400" dirty="0" smtClean="0"/>
        </a:p>
        <a:p>
          <a:endParaRPr lang="pt-PT" sz="1400" dirty="0" smtClean="0"/>
        </a:p>
        <a:p>
          <a:endParaRPr lang="pt-PT" sz="1400" dirty="0" smtClean="0">
            <a:solidFill>
              <a:schemeClr val="tx1"/>
            </a:solidFill>
          </a:endParaRPr>
        </a:p>
        <a:p>
          <a:r>
            <a:rPr lang="pt-PT" sz="1400" dirty="0" smtClean="0">
              <a:solidFill>
                <a:schemeClr val="tx1"/>
              </a:solidFill>
            </a:rPr>
            <a:t>Órgãos de  Direcção</a:t>
          </a:r>
        </a:p>
        <a:p>
          <a:r>
            <a:rPr lang="pt-PT" sz="1400" dirty="0" smtClean="0">
              <a:solidFill>
                <a:schemeClr val="tx1"/>
              </a:solidFill>
            </a:rPr>
            <a:t>Administração </a:t>
          </a:r>
        </a:p>
        <a:p>
          <a:r>
            <a:rPr lang="pt-PT" sz="1400" dirty="0" smtClean="0">
              <a:solidFill>
                <a:schemeClr val="tx1"/>
              </a:solidFill>
            </a:rPr>
            <a:t>e Gestão</a:t>
          </a:r>
          <a:endParaRPr lang="pt-PT" sz="1400" dirty="0">
            <a:solidFill>
              <a:schemeClr val="tx1"/>
            </a:solidFill>
          </a:endParaRPr>
        </a:p>
      </dgm:t>
    </dgm:pt>
    <dgm:pt modelId="{175A56DF-D0BB-4314-8B52-567D745F1A23}" type="parTrans" cxnId="{0234419C-A650-4690-91D5-FE05A25A7E16}">
      <dgm:prSet/>
      <dgm:spPr/>
      <dgm:t>
        <a:bodyPr/>
        <a:lstStyle/>
        <a:p>
          <a:endParaRPr lang="pt-PT"/>
        </a:p>
      </dgm:t>
    </dgm:pt>
    <dgm:pt modelId="{8FECA361-6747-491F-AE49-E18D9E8D4570}" type="sibTrans" cxnId="{0234419C-A650-4690-91D5-FE05A25A7E16}">
      <dgm:prSet/>
      <dgm:spPr/>
      <dgm:t>
        <a:bodyPr/>
        <a:lstStyle/>
        <a:p>
          <a:endParaRPr lang="pt-PT"/>
        </a:p>
      </dgm:t>
    </dgm:pt>
    <dgm:pt modelId="{46C56784-30CA-4F49-8854-D989E1194A62}">
      <dgm:prSet phldrT="[Texto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PT" sz="1400" dirty="0" smtClean="0"/>
            <a:t>Estruturas Intermédias (Coordenação)</a:t>
          </a:r>
          <a:endParaRPr lang="pt-PT" sz="1400" dirty="0"/>
        </a:p>
      </dgm:t>
    </dgm:pt>
    <dgm:pt modelId="{A01FF2A3-054B-4308-8996-DC2C58F2961A}" type="parTrans" cxnId="{27C08F19-C27C-4C48-A088-4BC2C43945A2}">
      <dgm:prSet/>
      <dgm:spPr/>
      <dgm:t>
        <a:bodyPr/>
        <a:lstStyle/>
        <a:p>
          <a:endParaRPr lang="pt-PT"/>
        </a:p>
      </dgm:t>
    </dgm:pt>
    <dgm:pt modelId="{EF2445A9-7D7A-437C-B6AC-B49D5BD3B04E}" type="sibTrans" cxnId="{27C08F19-C27C-4C48-A088-4BC2C43945A2}">
      <dgm:prSet/>
      <dgm:spPr/>
      <dgm:t>
        <a:bodyPr/>
        <a:lstStyle/>
        <a:p>
          <a:endParaRPr lang="pt-PT"/>
        </a:p>
      </dgm:t>
    </dgm:pt>
    <dgm:pt modelId="{8D487E19-0CD7-4B96-BE8A-3B74EE281F3C}">
      <dgm:prSet phldrT="[Texto]" custT="1"/>
      <dgm:spPr/>
      <dgm:t>
        <a:bodyPr/>
        <a:lstStyle/>
        <a:p>
          <a:r>
            <a:rPr lang="pt-PT" sz="1400" dirty="0" smtClean="0"/>
            <a:t>Sala de aula, pessoal docente e não docente, alunos</a:t>
          </a:r>
          <a:endParaRPr lang="pt-PT" sz="1400" dirty="0"/>
        </a:p>
      </dgm:t>
    </dgm:pt>
    <dgm:pt modelId="{B762FB12-1796-4596-9BA5-80D786B7CD77}" type="parTrans" cxnId="{B0CADE88-DF3B-4138-8AD8-C9B1850BF9F1}">
      <dgm:prSet/>
      <dgm:spPr/>
      <dgm:t>
        <a:bodyPr/>
        <a:lstStyle/>
        <a:p>
          <a:endParaRPr lang="pt-PT"/>
        </a:p>
      </dgm:t>
    </dgm:pt>
    <dgm:pt modelId="{85FE9054-EA3D-41B8-B819-F576960591B4}" type="sibTrans" cxnId="{B0CADE88-DF3B-4138-8AD8-C9B1850BF9F1}">
      <dgm:prSet/>
      <dgm:spPr/>
      <dgm:t>
        <a:bodyPr/>
        <a:lstStyle/>
        <a:p>
          <a:endParaRPr lang="pt-PT"/>
        </a:p>
      </dgm:t>
    </dgm:pt>
    <dgm:pt modelId="{117AC39A-D1FE-407E-B6F2-C7766930DC34}" type="pres">
      <dgm:prSet presAssocID="{E0287C84-DEEE-4AB6-B106-2EF07959E5C3}" presName="Name0" presStyleCnt="0">
        <dgm:presLayoutVars>
          <dgm:dir/>
          <dgm:animLvl val="lvl"/>
          <dgm:resizeHandles val="exact"/>
        </dgm:presLayoutVars>
      </dgm:prSet>
      <dgm:spPr/>
    </dgm:pt>
    <dgm:pt modelId="{20265373-EA34-4FA8-8A14-1A29751463BE}" type="pres">
      <dgm:prSet presAssocID="{39275917-0E78-4AC7-B03F-2E74A97B8D52}" presName="Name8" presStyleCnt="0"/>
      <dgm:spPr/>
    </dgm:pt>
    <dgm:pt modelId="{A3CBA3A7-5351-4851-BAAF-5EAF9863352F}" type="pres">
      <dgm:prSet presAssocID="{39275917-0E78-4AC7-B03F-2E74A97B8D52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DE6E9EAE-C446-43DC-9E58-4712D692ADFA}" type="pres">
      <dgm:prSet presAssocID="{39275917-0E78-4AC7-B03F-2E74A97B8D5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AE9CA4AD-EFE7-4C1C-BA02-41AFE759C3E6}" type="pres">
      <dgm:prSet presAssocID="{46C56784-30CA-4F49-8854-D989E1194A62}" presName="Name8" presStyleCnt="0"/>
      <dgm:spPr/>
    </dgm:pt>
    <dgm:pt modelId="{C432AB1C-5EB3-4723-A7B7-81BA4DC06CFD}" type="pres">
      <dgm:prSet presAssocID="{46C56784-30CA-4F49-8854-D989E1194A62}" presName="level" presStyleLbl="node1" presStyleIdx="1" presStyleCnt="3" custScaleY="47014" custLinFactNeighborX="1067" custLinFactNeighborY="-808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34C22EA-4B1D-4946-943D-10FA48A8E440}" type="pres">
      <dgm:prSet presAssocID="{46C56784-30CA-4F49-8854-D989E1194A6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0CC57662-AFBA-4B7D-857A-BC5E49EC0505}" type="pres">
      <dgm:prSet presAssocID="{8D487E19-0CD7-4B96-BE8A-3B74EE281F3C}" presName="Name8" presStyleCnt="0"/>
      <dgm:spPr/>
    </dgm:pt>
    <dgm:pt modelId="{438C86F5-2856-4C23-A2F4-09F01A7C3D80}" type="pres">
      <dgm:prSet presAssocID="{8D487E19-0CD7-4B96-BE8A-3B74EE281F3C}" presName="level" presStyleLbl="node1" presStyleIdx="2" presStyleCnt="3" custScaleY="95154" custLinFactNeighborY="1988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CD7604CA-2FFF-4DE7-B421-7B4CBC527E93}" type="pres">
      <dgm:prSet presAssocID="{8D487E19-0CD7-4B96-BE8A-3B74EE281F3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0234419C-A650-4690-91D5-FE05A25A7E16}" srcId="{E0287C84-DEEE-4AB6-B106-2EF07959E5C3}" destId="{39275917-0E78-4AC7-B03F-2E74A97B8D52}" srcOrd="0" destOrd="0" parTransId="{175A56DF-D0BB-4314-8B52-567D745F1A23}" sibTransId="{8FECA361-6747-491F-AE49-E18D9E8D4570}"/>
    <dgm:cxn modelId="{356A5C6B-F296-49B8-8BA4-FF033C5095E5}" type="presOf" srcId="{39275917-0E78-4AC7-B03F-2E74A97B8D52}" destId="{DE6E9EAE-C446-43DC-9E58-4712D692ADFA}" srcOrd="1" destOrd="0" presId="urn:microsoft.com/office/officeart/2005/8/layout/pyramid1"/>
    <dgm:cxn modelId="{CC805365-C508-4166-83F9-D56B1096BC43}" type="presOf" srcId="{46C56784-30CA-4F49-8854-D989E1194A62}" destId="{C432AB1C-5EB3-4723-A7B7-81BA4DC06CFD}" srcOrd="0" destOrd="0" presId="urn:microsoft.com/office/officeart/2005/8/layout/pyramid1"/>
    <dgm:cxn modelId="{0974AFC3-50A7-4C3D-8C0F-331A2C3C8C4F}" type="presOf" srcId="{46C56784-30CA-4F49-8854-D989E1194A62}" destId="{134C22EA-4B1D-4946-943D-10FA48A8E440}" srcOrd="1" destOrd="0" presId="urn:microsoft.com/office/officeart/2005/8/layout/pyramid1"/>
    <dgm:cxn modelId="{27C08F19-C27C-4C48-A088-4BC2C43945A2}" srcId="{E0287C84-DEEE-4AB6-B106-2EF07959E5C3}" destId="{46C56784-30CA-4F49-8854-D989E1194A62}" srcOrd="1" destOrd="0" parTransId="{A01FF2A3-054B-4308-8996-DC2C58F2961A}" sibTransId="{EF2445A9-7D7A-437C-B6AC-B49D5BD3B04E}"/>
    <dgm:cxn modelId="{AC0900F8-F5E6-48AC-9BC3-B706673F68FA}" type="presOf" srcId="{8D487E19-0CD7-4B96-BE8A-3B74EE281F3C}" destId="{438C86F5-2856-4C23-A2F4-09F01A7C3D80}" srcOrd="0" destOrd="0" presId="urn:microsoft.com/office/officeart/2005/8/layout/pyramid1"/>
    <dgm:cxn modelId="{2F9C2C84-645D-42B3-8513-2A4316D1F862}" type="presOf" srcId="{8D487E19-0CD7-4B96-BE8A-3B74EE281F3C}" destId="{CD7604CA-2FFF-4DE7-B421-7B4CBC527E93}" srcOrd="1" destOrd="0" presId="urn:microsoft.com/office/officeart/2005/8/layout/pyramid1"/>
    <dgm:cxn modelId="{E1F058E9-C478-445C-86AD-1127F2F7E16D}" type="presOf" srcId="{E0287C84-DEEE-4AB6-B106-2EF07959E5C3}" destId="{117AC39A-D1FE-407E-B6F2-C7766930DC34}" srcOrd="0" destOrd="0" presId="urn:microsoft.com/office/officeart/2005/8/layout/pyramid1"/>
    <dgm:cxn modelId="{F4CACED8-9B34-44AB-A73F-AF53616B787C}" type="presOf" srcId="{39275917-0E78-4AC7-B03F-2E74A97B8D52}" destId="{A3CBA3A7-5351-4851-BAAF-5EAF9863352F}" srcOrd="0" destOrd="0" presId="urn:microsoft.com/office/officeart/2005/8/layout/pyramid1"/>
    <dgm:cxn modelId="{B0CADE88-DF3B-4138-8AD8-C9B1850BF9F1}" srcId="{E0287C84-DEEE-4AB6-B106-2EF07959E5C3}" destId="{8D487E19-0CD7-4B96-BE8A-3B74EE281F3C}" srcOrd="2" destOrd="0" parTransId="{B762FB12-1796-4596-9BA5-80D786B7CD77}" sibTransId="{85FE9054-EA3D-41B8-B819-F576960591B4}"/>
    <dgm:cxn modelId="{21BF8C6D-451E-4481-B1AE-F1335F513D5B}" type="presParOf" srcId="{117AC39A-D1FE-407E-B6F2-C7766930DC34}" destId="{20265373-EA34-4FA8-8A14-1A29751463BE}" srcOrd="0" destOrd="0" presId="urn:microsoft.com/office/officeart/2005/8/layout/pyramid1"/>
    <dgm:cxn modelId="{F27027B5-26E6-456E-BD38-65B36DBAE088}" type="presParOf" srcId="{20265373-EA34-4FA8-8A14-1A29751463BE}" destId="{A3CBA3A7-5351-4851-BAAF-5EAF9863352F}" srcOrd="0" destOrd="0" presId="urn:microsoft.com/office/officeart/2005/8/layout/pyramid1"/>
    <dgm:cxn modelId="{16C32DC7-DFD5-4FF5-9A43-82B319B15E3B}" type="presParOf" srcId="{20265373-EA34-4FA8-8A14-1A29751463BE}" destId="{DE6E9EAE-C446-43DC-9E58-4712D692ADFA}" srcOrd="1" destOrd="0" presId="urn:microsoft.com/office/officeart/2005/8/layout/pyramid1"/>
    <dgm:cxn modelId="{7FB2DCAB-6198-4E6A-82A0-C97DCC3EC3F8}" type="presParOf" srcId="{117AC39A-D1FE-407E-B6F2-C7766930DC34}" destId="{AE9CA4AD-EFE7-4C1C-BA02-41AFE759C3E6}" srcOrd="1" destOrd="0" presId="urn:microsoft.com/office/officeart/2005/8/layout/pyramid1"/>
    <dgm:cxn modelId="{9006A451-3100-4FAD-802E-5F5210CFA2B0}" type="presParOf" srcId="{AE9CA4AD-EFE7-4C1C-BA02-41AFE759C3E6}" destId="{C432AB1C-5EB3-4723-A7B7-81BA4DC06CFD}" srcOrd="0" destOrd="0" presId="urn:microsoft.com/office/officeart/2005/8/layout/pyramid1"/>
    <dgm:cxn modelId="{495E1C21-0907-4372-A9A4-9DD810FDB9EF}" type="presParOf" srcId="{AE9CA4AD-EFE7-4C1C-BA02-41AFE759C3E6}" destId="{134C22EA-4B1D-4946-943D-10FA48A8E440}" srcOrd="1" destOrd="0" presId="urn:microsoft.com/office/officeart/2005/8/layout/pyramid1"/>
    <dgm:cxn modelId="{D6DB7869-19CA-4516-ABB5-63D62E4D0AFE}" type="presParOf" srcId="{117AC39A-D1FE-407E-B6F2-C7766930DC34}" destId="{0CC57662-AFBA-4B7D-857A-BC5E49EC0505}" srcOrd="2" destOrd="0" presId="urn:microsoft.com/office/officeart/2005/8/layout/pyramid1"/>
    <dgm:cxn modelId="{CF55A04C-C8B7-4564-9067-F5ABE906F4BB}" type="presParOf" srcId="{0CC57662-AFBA-4B7D-857A-BC5E49EC0505}" destId="{438C86F5-2856-4C23-A2F4-09F01A7C3D80}" srcOrd="0" destOrd="0" presId="urn:microsoft.com/office/officeart/2005/8/layout/pyramid1"/>
    <dgm:cxn modelId="{E0C59295-39A8-4F58-98B6-8FC787861340}" type="presParOf" srcId="{0CC57662-AFBA-4B7D-857A-BC5E49EC0505}" destId="{CD7604CA-2FFF-4DE7-B421-7B4CBC527E93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DAFC018-BF31-4545-B812-00CED6923873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912C0596-4E81-4967-AC8F-F0C898E9BE60}">
      <dgm:prSet/>
      <dgm:spPr>
        <a:ln>
          <a:solidFill>
            <a:schemeClr val="accent3"/>
          </a:solidFill>
        </a:ln>
      </dgm:spPr>
      <dgm:t>
        <a:bodyPr/>
        <a:lstStyle/>
        <a:p>
          <a:pPr algn="just" rtl="0"/>
          <a:r>
            <a:rPr lang="pt-PT" dirty="0" smtClean="0"/>
            <a:t>OO1: Promover o trabalho colaborativo entre os professores do mesmo grupo disciplinar centrado no desenvolvimento de práticas de ensino inovadoras e no desenvolvimento de competências do século XXI </a:t>
          </a:r>
          <a:endParaRPr lang="pt-PT" dirty="0"/>
        </a:p>
      </dgm:t>
    </dgm:pt>
    <dgm:pt modelId="{8F686E8F-9A50-4C3B-9EC5-1C2E4C59BF05}" type="parTrans" cxnId="{34EA5143-BFA5-4510-A29D-9D31BB30E8A8}">
      <dgm:prSet/>
      <dgm:spPr/>
      <dgm:t>
        <a:bodyPr/>
        <a:lstStyle/>
        <a:p>
          <a:endParaRPr lang="pt-PT"/>
        </a:p>
      </dgm:t>
    </dgm:pt>
    <dgm:pt modelId="{68311999-E4E9-4334-84D3-0B72272ACD2F}" type="sibTrans" cxnId="{34EA5143-BFA5-4510-A29D-9D31BB30E8A8}">
      <dgm:prSet/>
      <dgm:spPr/>
      <dgm:t>
        <a:bodyPr/>
        <a:lstStyle/>
        <a:p>
          <a:endParaRPr lang="pt-PT"/>
        </a:p>
      </dgm:t>
    </dgm:pt>
    <dgm:pt modelId="{E56459CF-7991-4465-8A0A-B3FC63661BD4}">
      <dgm:prSet/>
      <dgm:spPr>
        <a:ln>
          <a:solidFill>
            <a:schemeClr val="accent2">
              <a:lumMod val="40000"/>
              <a:lumOff val="60000"/>
            </a:schemeClr>
          </a:solidFill>
        </a:ln>
      </dgm:spPr>
      <dgm:t>
        <a:bodyPr/>
        <a:lstStyle/>
        <a:p>
          <a:pPr algn="just" rtl="0"/>
          <a:r>
            <a:rPr lang="pt-PT" dirty="0" smtClean="0"/>
            <a:t>OO2: Desenvolver mecanismos de feedback entre os intervenientes no processo educativo na sala de aula (de professor para aluno e de aluno para professor) de forma a aferir o desempenho pedagógico ao nível da Área Disciplinar. </a:t>
          </a:r>
          <a:endParaRPr lang="pt-PT" dirty="0"/>
        </a:p>
      </dgm:t>
    </dgm:pt>
    <dgm:pt modelId="{F68443A2-8D68-4A28-9294-CE413DB86161}" type="parTrans" cxnId="{C287580F-154F-4C8C-B01C-E504872B7480}">
      <dgm:prSet/>
      <dgm:spPr/>
      <dgm:t>
        <a:bodyPr/>
        <a:lstStyle/>
        <a:p>
          <a:endParaRPr lang="pt-PT"/>
        </a:p>
      </dgm:t>
    </dgm:pt>
    <dgm:pt modelId="{78F24B65-26DC-480C-BE3A-8848118DC1D6}" type="sibTrans" cxnId="{C287580F-154F-4C8C-B01C-E504872B7480}">
      <dgm:prSet/>
      <dgm:spPr/>
      <dgm:t>
        <a:bodyPr/>
        <a:lstStyle/>
        <a:p>
          <a:endParaRPr lang="pt-PT"/>
        </a:p>
      </dgm:t>
    </dgm:pt>
    <dgm:pt modelId="{DCFABE50-E73B-4090-9084-0431D8C6C7EA}">
      <dgm:prSet/>
      <dgm:spPr/>
      <dgm:t>
        <a:bodyPr/>
        <a:lstStyle/>
        <a:p>
          <a:pPr algn="just" rtl="0"/>
          <a:r>
            <a:rPr lang="pt-PT" dirty="0" smtClean="0"/>
            <a:t>OO3: Constituir equipas de trabalho multidisciplinares tendo como objectivo a melhoria dos resultados escolares dos alunos. </a:t>
          </a:r>
          <a:endParaRPr lang="pt-PT" dirty="0"/>
        </a:p>
      </dgm:t>
    </dgm:pt>
    <dgm:pt modelId="{2AC83811-9100-4928-B986-664C479C699B}" type="parTrans" cxnId="{05E0CB56-A202-41C7-A6B0-783CE7C44B8E}">
      <dgm:prSet/>
      <dgm:spPr/>
      <dgm:t>
        <a:bodyPr/>
        <a:lstStyle/>
        <a:p>
          <a:endParaRPr lang="pt-PT"/>
        </a:p>
      </dgm:t>
    </dgm:pt>
    <dgm:pt modelId="{385FF26E-34A1-424E-976C-C266EB922592}" type="sibTrans" cxnId="{05E0CB56-A202-41C7-A6B0-783CE7C44B8E}">
      <dgm:prSet/>
      <dgm:spPr/>
      <dgm:t>
        <a:bodyPr/>
        <a:lstStyle/>
        <a:p>
          <a:endParaRPr lang="pt-PT"/>
        </a:p>
      </dgm:t>
    </dgm:pt>
    <dgm:pt modelId="{E501E20B-ED7A-43DE-931D-EDF37EED1B7F}" type="pres">
      <dgm:prSet presAssocID="{6DAFC018-BF31-4545-B812-00CED6923873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6AFF77FC-15C5-43AD-BCC6-CDEECDD0E49F}" type="pres">
      <dgm:prSet presAssocID="{912C0596-4E81-4967-AC8F-F0C898E9BE60}" presName="circle1" presStyleLbl="node1" presStyleIdx="0" presStyleCnt="3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</dgm:pt>
    <dgm:pt modelId="{CC62CF82-AE27-43CF-A0AB-548579E9EF14}" type="pres">
      <dgm:prSet presAssocID="{912C0596-4E81-4967-AC8F-F0C898E9BE60}" presName="space" presStyleCnt="0"/>
      <dgm:spPr/>
    </dgm:pt>
    <dgm:pt modelId="{28C39811-0C25-45CA-905C-927A9971ABBC}" type="pres">
      <dgm:prSet presAssocID="{912C0596-4E81-4967-AC8F-F0C898E9BE60}" presName="rect1" presStyleLbl="alignAcc1" presStyleIdx="0" presStyleCnt="3" custLinFactNeighborX="859" custLinFactNeighborY="-462"/>
      <dgm:spPr/>
      <dgm:t>
        <a:bodyPr/>
        <a:lstStyle/>
        <a:p>
          <a:endParaRPr lang="pt-PT"/>
        </a:p>
      </dgm:t>
    </dgm:pt>
    <dgm:pt modelId="{5B8E3DD7-29A9-4566-A30B-FCAD9DEA5119}" type="pres">
      <dgm:prSet presAssocID="{E56459CF-7991-4465-8A0A-B3FC63661BD4}" presName="vertSpace2" presStyleLbl="node1" presStyleIdx="0" presStyleCnt="3"/>
      <dgm:spPr/>
    </dgm:pt>
    <dgm:pt modelId="{3FEDCC8E-CA72-42BD-A962-68995D86174B}" type="pres">
      <dgm:prSet presAssocID="{E56459CF-7991-4465-8A0A-B3FC63661BD4}" presName="circle2" presStyleLbl="node1" presStyleIdx="1" presStyleCnt="3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</dgm:pt>
    <dgm:pt modelId="{118BC66E-5268-4BF7-9F0A-FFD3C327ABE6}" type="pres">
      <dgm:prSet presAssocID="{E56459CF-7991-4465-8A0A-B3FC63661BD4}" presName="rect2" presStyleLbl="alignAcc1" presStyleIdx="1" presStyleCnt="3"/>
      <dgm:spPr/>
      <dgm:t>
        <a:bodyPr/>
        <a:lstStyle/>
        <a:p>
          <a:endParaRPr lang="pt-PT"/>
        </a:p>
      </dgm:t>
    </dgm:pt>
    <dgm:pt modelId="{861E2A5C-7BAF-44DC-9A93-68043EFC629E}" type="pres">
      <dgm:prSet presAssocID="{DCFABE50-E73B-4090-9084-0431D8C6C7EA}" presName="vertSpace3" presStyleLbl="node1" presStyleIdx="1" presStyleCnt="3"/>
      <dgm:spPr/>
    </dgm:pt>
    <dgm:pt modelId="{817EE360-89B1-4D6E-AFA5-354ED7F5EA09}" type="pres">
      <dgm:prSet presAssocID="{DCFABE50-E73B-4090-9084-0431D8C6C7EA}" presName="circle3" presStyleLbl="node1" presStyleIdx="2" presStyleCnt="3"/>
      <dgm:spPr/>
    </dgm:pt>
    <dgm:pt modelId="{1DA4CA51-09F2-4506-ABB3-793DA1D76AC5}" type="pres">
      <dgm:prSet presAssocID="{DCFABE50-E73B-4090-9084-0431D8C6C7EA}" presName="rect3" presStyleLbl="alignAcc1" presStyleIdx="2" presStyleCnt="3"/>
      <dgm:spPr/>
      <dgm:t>
        <a:bodyPr/>
        <a:lstStyle/>
        <a:p>
          <a:endParaRPr lang="pt-PT"/>
        </a:p>
      </dgm:t>
    </dgm:pt>
    <dgm:pt modelId="{C231A33A-78F0-4B1F-86EA-6512FD5EDC1B}" type="pres">
      <dgm:prSet presAssocID="{912C0596-4E81-4967-AC8F-F0C898E9BE60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E2F4C84F-795F-49F3-83B0-38A3C723631B}" type="pres">
      <dgm:prSet presAssocID="{E56459CF-7991-4465-8A0A-B3FC63661BD4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FA9E8B42-E69A-45CA-BBEC-0C43702746DF}" type="pres">
      <dgm:prSet presAssocID="{DCFABE50-E73B-4090-9084-0431D8C6C7EA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8C08096A-EFA4-4061-96AD-FC0C1ED02E26}" type="presOf" srcId="{E56459CF-7991-4465-8A0A-B3FC63661BD4}" destId="{118BC66E-5268-4BF7-9F0A-FFD3C327ABE6}" srcOrd="0" destOrd="0" presId="urn:microsoft.com/office/officeart/2005/8/layout/target3"/>
    <dgm:cxn modelId="{B4DC2007-BC42-439D-B856-2C00D6CE03B9}" type="presOf" srcId="{912C0596-4E81-4967-AC8F-F0C898E9BE60}" destId="{28C39811-0C25-45CA-905C-927A9971ABBC}" srcOrd="0" destOrd="0" presId="urn:microsoft.com/office/officeart/2005/8/layout/target3"/>
    <dgm:cxn modelId="{C287580F-154F-4C8C-B01C-E504872B7480}" srcId="{6DAFC018-BF31-4545-B812-00CED6923873}" destId="{E56459CF-7991-4465-8A0A-B3FC63661BD4}" srcOrd="1" destOrd="0" parTransId="{F68443A2-8D68-4A28-9294-CE413DB86161}" sibTransId="{78F24B65-26DC-480C-BE3A-8848118DC1D6}"/>
    <dgm:cxn modelId="{86A77A65-2500-45B2-A1E9-C633F73ED411}" type="presOf" srcId="{6DAFC018-BF31-4545-B812-00CED6923873}" destId="{E501E20B-ED7A-43DE-931D-EDF37EED1B7F}" srcOrd="0" destOrd="0" presId="urn:microsoft.com/office/officeart/2005/8/layout/target3"/>
    <dgm:cxn modelId="{B6F1A22F-ECA8-481E-ADD3-41623C40FB80}" type="presOf" srcId="{DCFABE50-E73B-4090-9084-0431D8C6C7EA}" destId="{FA9E8B42-E69A-45CA-BBEC-0C43702746DF}" srcOrd="1" destOrd="0" presId="urn:microsoft.com/office/officeart/2005/8/layout/target3"/>
    <dgm:cxn modelId="{08DB00CA-3C03-456A-8491-ECEC0A3FF38A}" type="presOf" srcId="{E56459CF-7991-4465-8A0A-B3FC63661BD4}" destId="{E2F4C84F-795F-49F3-83B0-38A3C723631B}" srcOrd="1" destOrd="0" presId="urn:microsoft.com/office/officeart/2005/8/layout/target3"/>
    <dgm:cxn modelId="{5B4EB380-6C86-4E90-ADA9-191BF3B4F4D8}" type="presOf" srcId="{DCFABE50-E73B-4090-9084-0431D8C6C7EA}" destId="{1DA4CA51-09F2-4506-ABB3-793DA1D76AC5}" srcOrd="0" destOrd="0" presId="urn:microsoft.com/office/officeart/2005/8/layout/target3"/>
    <dgm:cxn modelId="{05E0CB56-A202-41C7-A6B0-783CE7C44B8E}" srcId="{6DAFC018-BF31-4545-B812-00CED6923873}" destId="{DCFABE50-E73B-4090-9084-0431D8C6C7EA}" srcOrd="2" destOrd="0" parTransId="{2AC83811-9100-4928-B986-664C479C699B}" sibTransId="{385FF26E-34A1-424E-976C-C266EB922592}"/>
    <dgm:cxn modelId="{D2C26491-577C-498E-AFCF-A2A2646B3511}" type="presOf" srcId="{912C0596-4E81-4967-AC8F-F0C898E9BE60}" destId="{C231A33A-78F0-4B1F-86EA-6512FD5EDC1B}" srcOrd="1" destOrd="0" presId="urn:microsoft.com/office/officeart/2005/8/layout/target3"/>
    <dgm:cxn modelId="{34EA5143-BFA5-4510-A29D-9D31BB30E8A8}" srcId="{6DAFC018-BF31-4545-B812-00CED6923873}" destId="{912C0596-4E81-4967-AC8F-F0C898E9BE60}" srcOrd="0" destOrd="0" parTransId="{8F686E8F-9A50-4C3B-9EC5-1C2E4C59BF05}" sibTransId="{68311999-E4E9-4334-84D3-0B72272ACD2F}"/>
    <dgm:cxn modelId="{A7F7C3D7-C672-42F3-9ACC-0A8E91FB74F9}" type="presParOf" srcId="{E501E20B-ED7A-43DE-931D-EDF37EED1B7F}" destId="{6AFF77FC-15C5-43AD-BCC6-CDEECDD0E49F}" srcOrd="0" destOrd="0" presId="urn:microsoft.com/office/officeart/2005/8/layout/target3"/>
    <dgm:cxn modelId="{A3D0A1C6-86D9-44F9-BEF8-E565F10247F6}" type="presParOf" srcId="{E501E20B-ED7A-43DE-931D-EDF37EED1B7F}" destId="{CC62CF82-AE27-43CF-A0AB-548579E9EF14}" srcOrd="1" destOrd="0" presId="urn:microsoft.com/office/officeart/2005/8/layout/target3"/>
    <dgm:cxn modelId="{C7FDB46E-071E-4371-B9D2-A9029FAB99C8}" type="presParOf" srcId="{E501E20B-ED7A-43DE-931D-EDF37EED1B7F}" destId="{28C39811-0C25-45CA-905C-927A9971ABBC}" srcOrd="2" destOrd="0" presId="urn:microsoft.com/office/officeart/2005/8/layout/target3"/>
    <dgm:cxn modelId="{70E1EF5E-484D-404C-BE39-38E1580F27CA}" type="presParOf" srcId="{E501E20B-ED7A-43DE-931D-EDF37EED1B7F}" destId="{5B8E3DD7-29A9-4566-A30B-FCAD9DEA5119}" srcOrd="3" destOrd="0" presId="urn:microsoft.com/office/officeart/2005/8/layout/target3"/>
    <dgm:cxn modelId="{F4AB1AB7-914E-41CD-924C-43D060644CF9}" type="presParOf" srcId="{E501E20B-ED7A-43DE-931D-EDF37EED1B7F}" destId="{3FEDCC8E-CA72-42BD-A962-68995D86174B}" srcOrd="4" destOrd="0" presId="urn:microsoft.com/office/officeart/2005/8/layout/target3"/>
    <dgm:cxn modelId="{9FC9D601-1EC6-452B-9305-81591F05CC07}" type="presParOf" srcId="{E501E20B-ED7A-43DE-931D-EDF37EED1B7F}" destId="{118BC66E-5268-4BF7-9F0A-FFD3C327ABE6}" srcOrd="5" destOrd="0" presId="urn:microsoft.com/office/officeart/2005/8/layout/target3"/>
    <dgm:cxn modelId="{A54B66F8-79E2-49C5-9C07-10C43F3B203E}" type="presParOf" srcId="{E501E20B-ED7A-43DE-931D-EDF37EED1B7F}" destId="{861E2A5C-7BAF-44DC-9A93-68043EFC629E}" srcOrd="6" destOrd="0" presId="urn:microsoft.com/office/officeart/2005/8/layout/target3"/>
    <dgm:cxn modelId="{D0A3C56D-9560-4E53-A369-00D6697F75DF}" type="presParOf" srcId="{E501E20B-ED7A-43DE-931D-EDF37EED1B7F}" destId="{817EE360-89B1-4D6E-AFA5-354ED7F5EA09}" srcOrd="7" destOrd="0" presId="urn:microsoft.com/office/officeart/2005/8/layout/target3"/>
    <dgm:cxn modelId="{0DF95252-1FF6-45B5-8B3A-393AF06A84F6}" type="presParOf" srcId="{E501E20B-ED7A-43DE-931D-EDF37EED1B7F}" destId="{1DA4CA51-09F2-4506-ABB3-793DA1D76AC5}" srcOrd="8" destOrd="0" presId="urn:microsoft.com/office/officeart/2005/8/layout/target3"/>
    <dgm:cxn modelId="{4CA034F4-2192-41AF-B860-9670802DA696}" type="presParOf" srcId="{E501E20B-ED7A-43DE-931D-EDF37EED1B7F}" destId="{C231A33A-78F0-4B1F-86EA-6512FD5EDC1B}" srcOrd="9" destOrd="0" presId="urn:microsoft.com/office/officeart/2005/8/layout/target3"/>
    <dgm:cxn modelId="{7AB79BA4-0CA6-48E9-890F-BA68FF6782B2}" type="presParOf" srcId="{E501E20B-ED7A-43DE-931D-EDF37EED1B7F}" destId="{E2F4C84F-795F-49F3-83B0-38A3C723631B}" srcOrd="10" destOrd="0" presId="urn:microsoft.com/office/officeart/2005/8/layout/target3"/>
    <dgm:cxn modelId="{DE26A344-08F5-4C44-AE7B-803464AFF288}" type="presParOf" srcId="{E501E20B-ED7A-43DE-931D-EDF37EED1B7F}" destId="{FA9E8B42-E69A-45CA-BBEC-0C43702746DF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CC69189-B26E-48DD-9766-FDFCC6C7F4D0}" type="doc">
      <dgm:prSet loTypeId="urn:microsoft.com/office/officeart/2005/8/layout/list1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pt-PT"/>
        </a:p>
      </dgm:t>
    </dgm:pt>
    <dgm:pt modelId="{36939D4C-1D27-45F8-9705-8C8914E22473}">
      <dgm:prSet phldrT="[Texto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t-PT" dirty="0" smtClean="0"/>
            <a:t>Objetivos</a:t>
          </a:r>
          <a:endParaRPr lang="pt-PT" dirty="0"/>
        </a:p>
      </dgm:t>
    </dgm:pt>
    <dgm:pt modelId="{B795ABEA-9E42-46FE-9EB7-5A1207031A2D}" type="parTrans" cxnId="{4EC63A1A-6EBD-4CE6-98E0-C6C6726F02B3}">
      <dgm:prSet/>
      <dgm:spPr/>
      <dgm:t>
        <a:bodyPr/>
        <a:lstStyle/>
        <a:p>
          <a:endParaRPr lang="pt-PT"/>
        </a:p>
      </dgm:t>
    </dgm:pt>
    <dgm:pt modelId="{CD07AB61-2EB6-43C7-A61E-ECD925D2F331}" type="sibTrans" cxnId="{4EC63A1A-6EBD-4CE6-98E0-C6C6726F02B3}">
      <dgm:prSet/>
      <dgm:spPr/>
      <dgm:t>
        <a:bodyPr/>
        <a:lstStyle/>
        <a:p>
          <a:endParaRPr lang="pt-PT"/>
        </a:p>
      </dgm:t>
    </dgm:pt>
    <dgm:pt modelId="{338821A5-E56F-4C52-B38E-BEA1F522EAA2}">
      <dgm:prSet phldrT="[Texto]"/>
      <dgm:spPr/>
      <dgm:t>
        <a:bodyPr/>
        <a:lstStyle/>
        <a:p>
          <a:r>
            <a:rPr lang="pt-PT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Aferir o desempenho global da organização ao nível pedagógico</a:t>
          </a:r>
          <a:endParaRPr lang="pt-PT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E7F218-4BC3-4FC4-A14A-BE2CF86F1BF1}" type="parTrans" cxnId="{63386B81-F455-4D9D-B8CA-EAB2D76655BF}">
      <dgm:prSet/>
      <dgm:spPr/>
      <dgm:t>
        <a:bodyPr/>
        <a:lstStyle/>
        <a:p>
          <a:endParaRPr lang="pt-PT"/>
        </a:p>
      </dgm:t>
    </dgm:pt>
    <dgm:pt modelId="{5BBADD6A-4CC5-47A1-A914-0AE509738648}" type="sibTrans" cxnId="{63386B81-F455-4D9D-B8CA-EAB2D76655BF}">
      <dgm:prSet/>
      <dgm:spPr/>
      <dgm:t>
        <a:bodyPr/>
        <a:lstStyle/>
        <a:p>
          <a:endParaRPr lang="pt-PT"/>
        </a:p>
      </dgm:t>
    </dgm:pt>
    <dgm:pt modelId="{355F6DC7-ECE0-4B8C-BD6F-5B14C7A527A0}">
      <dgm:prSet phldrT="[Texto]"/>
      <dgm:spPr/>
      <dgm:t>
        <a:bodyPr/>
        <a:lstStyle/>
        <a:p>
          <a:r>
            <a:rPr lang="pt-PT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Contribuir para a melhoria contínua de cada professor</a:t>
          </a:r>
          <a:endParaRPr lang="pt-PT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6E37606-D60C-49F6-909E-F1054FED622C}" type="parTrans" cxnId="{7152F4FA-F934-4CE8-B03A-BC4890ED6BAD}">
      <dgm:prSet/>
      <dgm:spPr/>
      <dgm:t>
        <a:bodyPr/>
        <a:lstStyle/>
        <a:p>
          <a:endParaRPr lang="pt-PT"/>
        </a:p>
      </dgm:t>
    </dgm:pt>
    <dgm:pt modelId="{EADBE3B5-A45B-4265-AAC8-F079C3621034}" type="sibTrans" cxnId="{7152F4FA-F934-4CE8-B03A-BC4890ED6BAD}">
      <dgm:prSet/>
      <dgm:spPr/>
      <dgm:t>
        <a:bodyPr/>
        <a:lstStyle/>
        <a:p>
          <a:endParaRPr lang="pt-PT"/>
        </a:p>
      </dgm:t>
    </dgm:pt>
    <dgm:pt modelId="{E0DEB5CB-9D6B-45EE-AC63-28A846B4EC1A}">
      <dgm:prSet phldrT="[Texto]"/>
      <dgm:spPr/>
      <dgm:t>
        <a:bodyPr/>
        <a:lstStyle/>
        <a:p>
          <a:r>
            <a:rPr lang="pt-PT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Implicar os alunos nos resultados da escola e na participação cívica em modelos de melhoria da escola</a:t>
          </a:r>
          <a:endParaRPr lang="pt-PT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EBA496-4B4D-48D8-B426-B923C1146E5F}" type="parTrans" cxnId="{CC49569E-6A5D-4FA4-9EF9-87DC9F6FD1D7}">
      <dgm:prSet/>
      <dgm:spPr/>
      <dgm:t>
        <a:bodyPr/>
        <a:lstStyle/>
        <a:p>
          <a:endParaRPr lang="pt-PT"/>
        </a:p>
      </dgm:t>
    </dgm:pt>
    <dgm:pt modelId="{849E0B1B-CE92-42F2-B9D0-0993DE7C4EF7}" type="sibTrans" cxnId="{CC49569E-6A5D-4FA4-9EF9-87DC9F6FD1D7}">
      <dgm:prSet/>
      <dgm:spPr/>
      <dgm:t>
        <a:bodyPr/>
        <a:lstStyle/>
        <a:p>
          <a:endParaRPr lang="pt-PT"/>
        </a:p>
      </dgm:t>
    </dgm:pt>
    <dgm:pt modelId="{0245793D-84CD-41F3-8FCA-DDA58F1BC684}">
      <dgm:prSet phldrT="[Texto]"/>
      <dgm:spPr/>
      <dgm:t>
        <a:bodyPr/>
        <a:lstStyle/>
        <a:p>
          <a:r>
            <a:rPr lang="pt-PT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Contribuir/Definir o </a:t>
          </a:r>
          <a:r>
            <a:rPr lang="pt-PT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Plano de Formação</a:t>
          </a:r>
          <a:r>
            <a:rPr lang="pt-PT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da organização escolar, ao nível pedagógico e da relação interpessoal</a:t>
          </a:r>
          <a:endParaRPr lang="pt-PT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72E9865-04D9-4F16-B54B-86ABBC2E4368}" type="parTrans" cxnId="{38A814EB-730D-4913-BE2E-470B3A053037}">
      <dgm:prSet/>
      <dgm:spPr/>
      <dgm:t>
        <a:bodyPr/>
        <a:lstStyle/>
        <a:p>
          <a:endParaRPr lang="pt-PT"/>
        </a:p>
      </dgm:t>
    </dgm:pt>
    <dgm:pt modelId="{17DE5D6E-774C-4B9B-A19B-131B624FFEA8}" type="sibTrans" cxnId="{38A814EB-730D-4913-BE2E-470B3A053037}">
      <dgm:prSet/>
      <dgm:spPr/>
      <dgm:t>
        <a:bodyPr/>
        <a:lstStyle/>
        <a:p>
          <a:endParaRPr lang="pt-PT"/>
        </a:p>
      </dgm:t>
    </dgm:pt>
    <dgm:pt modelId="{596F0E79-1D93-463F-8CF7-84D1B9EF18E3}">
      <dgm:prSet phldrT="[Texto]"/>
      <dgm:spPr/>
      <dgm:t>
        <a:bodyPr/>
        <a:lstStyle/>
        <a:p>
          <a:r>
            <a:rPr lang="pt-PT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Disponibilizar uma ferramenta de auto-regulação para o Docente</a:t>
          </a:r>
          <a:endParaRPr lang="pt-PT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95DFF4-3B76-4672-A6CA-8ED89E56B4B3}" type="parTrans" cxnId="{F29EF4C0-74CA-4A0A-9A16-22D4DCAFC418}">
      <dgm:prSet/>
      <dgm:spPr/>
      <dgm:t>
        <a:bodyPr/>
        <a:lstStyle/>
        <a:p>
          <a:endParaRPr lang="pt-PT"/>
        </a:p>
      </dgm:t>
    </dgm:pt>
    <dgm:pt modelId="{8C7491DB-16C3-4529-B176-E2A9A612366F}" type="sibTrans" cxnId="{F29EF4C0-74CA-4A0A-9A16-22D4DCAFC418}">
      <dgm:prSet/>
      <dgm:spPr/>
      <dgm:t>
        <a:bodyPr/>
        <a:lstStyle/>
        <a:p>
          <a:endParaRPr lang="pt-PT"/>
        </a:p>
      </dgm:t>
    </dgm:pt>
    <dgm:pt modelId="{B2B94773-C054-4C22-B441-EB6DAAE52ED9}" type="pres">
      <dgm:prSet presAssocID="{1CC69189-B26E-48DD-9766-FDFCC6C7F4D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EA72EF1A-B24C-4FDC-99FB-7951FF4C3611}" type="pres">
      <dgm:prSet presAssocID="{36939D4C-1D27-45F8-9705-8C8914E22473}" presName="parentLin" presStyleCnt="0"/>
      <dgm:spPr/>
      <dgm:t>
        <a:bodyPr/>
        <a:lstStyle/>
        <a:p>
          <a:endParaRPr lang="pt-PT"/>
        </a:p>
      </dgm:t>
    </dgm:pt>
    <dgm:pt modelId="{1BB2694D-6221-48E2-AC37-FEC90316716B}" type="pres">
      <dgm:prSet presAssocID="{36939D4C-1D27-45F8-9705-8C8914E22473}" presName="parentLeftMargin" presStyleLbl="node1" presStyleIdx="0" presStyleCnt="1"/>
      <dgm:spPr/>
      <dgm:t>
        <a:bodyPr/>
        <a:lstStyle/>
        <a:p>
          <a:endParaRPr lang="pt-PT"/>
        </a:p>
      </dgm:t>
    </dgm:pt>
    <dgm:pt modelId="{BA08B43E-30FE-478D-A568-64AEA10D3409}" type="pres">
      <dgm:prSet presAssocID="{36939D4C-1D27-45F8-9705-8C8914E22473}" presName="parentText" presStyleLbl="node1" presStyleIdx="0" presStyleCnt="1" custScaleY="64670" custLinFactNeighborX="8588" custLinFactNeighborY="16455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5319E4FB-81E5-40EC-9483-885724D47FF3}" type="pres">
      <dgm:prSet presAssocID="{36939D4C-1D27-45F8-9705-8C8914E22473}" presName="negativeSpace" presStyleCnt="0"/>
      <dgm:spPr/>
      <dgm:t>
        <a:bodyPr/>
        <a:lstStyle/>
        <a:p>
          <a:endParaRPr lang="pt-PT"/>
        </a:p>
      </dgm:t>
    </dgm:pt>
    <dgm:pt modelId="{369C1C5A-F169-47E1-AF1B-3D1BDDFCE190}" type="pres">
      <dgm:prSet presAssocID="{36939D4C-1D27-45F8-9705-8C8914E22473}" presName="childText" presStyleLbl="conFgAcc1" presStyleIdx="0" presStyleCnt="1" custLinFactY="11519" custLinFactNeighborX="826" custLinFactNeighborY="10000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7152F4FA-F934-4CE8-B03A-BC4890ED6BAD}" srcId="{36939D4C-1D27-45F8-9705-8C8914E22473}" destId="{355F6DC7-ECE0-4B8C-BD6F-5B14C7A527A0}" srcOrd="1" destOrd="0" parTransId="{86E37606-D60C-49F6-909E-F1054FED622C}" sibTransId="{EADBE3B5-A45B-4265-AAC8-F079C3621034}"/>
    <dgm:cxn modelId="{B9312FDC-8AD3-4C1C-A0D7-1A45F5FE6A08}" type="presOf" srcId="{36939D4C-1D27-45F8-9705-8C8914E22473}" destId="{BA08B43E-30FE-478D-A568-64AEA10D3409}" srcOrd="1" destOrd="0" presId="urn:microsoft.com/office/officeart/2005/8/layout/list1"/>
    <dgm:cxn modelId="{D38937C0-8156-4C0C-8F0D-925E66BA686D}" type="presOf" srcId="{596F0E79-1D93-463F-8CF7-84D1B9EF18E3}" destId="{369C1C5A-F169-47E1-AF1B-3D1BDDFCE190}" srcOrd="0" destOrd="4" presId="urn:microsoft.com/office/officeart/2005/8/layout/list1"/>
    <dgm:cxn modelId="{7D04EEBC-35FC-49BF-BD29-D43741F38853}" type="presOf" srcId="{36939D4C-1D27-45F8-9705-8C8914E22473}" destId="{1BB2694D-6221-48E2-AC37-FEC90316716B}" srcOrd="0" destOrd="0" presId="urn:microsoft.com/office/officeart/2005/8/layout/list1"/>
    <dgm:cxn modelId="{CC49569E-6A5D-4FA4-9EF9-87DC9F6FD1D7}" srcId="{36939D4C-1D27-45F8-9705-8C8914E22473}" destId="{E0DEB5CB-9D6B-45EE-AC63-28A846B4EC1A}" srcOrd="2" destOrd="0" parTransId="{A6EBA496-4B4D-48D8-B426-B923C1146E5F}" sibTransId="{849E0B1B-CE92-42F2-B9D0-0993DE7C4EF7}"/>
    <dgm:cxn modelId="{04245701-BB31-4376-8B68-8A927699EE37}" type="presOf" srcId="{E0DEB5CB-9D6B-45EE-AC63-28A846B4EC1A}" destId="{369C1C5A-F169-47E1-AF1B-3D1BDDFCE190}" srcOrd="0" destOrd="2" presId="urn:microsoft.com/office/officeart/2005/8/layout/list1"/>
    <dgm:cxn modelId="{38A814EB-730D-4913-BE2E-470B3A053037}" srcId="{36939D4C-1D27-45F8-9705-8C8914E22473}" destId="{0245793D-84CD-41F3-8FCA-DDA58F1BC684}" srcOrd="3" destOrd="0" parTransId="{272E9865-04D9-4F16-B54B-86ABBC2E4368}" sibTransId="{17DE5D6E-774C-4B9B-A19B-131B624FFEA8}"/>
    <dgm:cxn modelId="{DF6D601A-B8EC-4A54-8B12-FF08DE5571EF}" type="presOf" srcId="{355F6DC7-ECE0-4B8C-BD6F-5B14C7A527A0}" destId="{369C1C5A-F169-47E1-AF1B-3D1BDDFCE190}" srcOrd="0" destOrd="1" presId="urn:microsoft.com/office/officeart/2005/8/layout/list1"/>
    <dgm:cxn modelId="{F29EF4C0-74CA-4A0A-9A16-22D4DCAFC418}" srcId="{36939D4C-1D27-45F8-9705-8C8914E22473}" destId="{596F0E79-1D93-463F-8CF7-84D1B9EF18E3}" srcOrd="4" destOrd="0" parTransId="{0595DFF4-3B76-4672-A6CA-8ED89E56B4B3}" sibTransId="{8C7491DB-16C3-4529-B176-E2A9A612366F}"/>
    <dgm:cxn modelId="{A9C6223C-47F8-4020-8756-45A3368C5ED5}" type="presOf" srcId="{338821A5-E56F-4C52-B38E-BEA1F522EAA2}" destId="{369C1C5A-F169-47E1-AF1B-3D1BDDFCE190}" srcOrd="0" destOrd="0" presId="urn:microsoft.com/office/officeart/2005/8/layout/list1"/>
    <dgm:cxn modelId="{4EC63A1A-6EBD-4CE6-98E0-C6C6726F02B3}" srcId="{1CC69189-B26E-48DD-9766-FDFCC6C7F4D0}" destId="{36939D4C-1D27-45F8-9705-8C8914E22473}" srcOrd="0" destOrd="0" parTransId="{B795ABEA-9E42-46FE-9EB7-5A1207031A2D}" sibTransId="{CD07AB61-2EB6-43C7-A61E-ECD925D2F331}"/>
    <dgm:cxn modelId="{63386B81-F455-4D9D-B8CA-EAB2D76655BF}" srcId="{36939D4C-1D27-45F8-9705-8C8914E22473}" destId="{338821A5-E56F-4C52-B38E-BEA1F522EAA2}" srcOrd="0" destOrd="0" parTransId="{F9E7F218-4BC3-4FC4-A14A-BE2CF86F1BF1}" sibTransId="{5BBADD6A-4CC5-47A1-A914-0AE509738648}"/>
    <dgm:cxn modelId="{91A6BF0B-E425-439D-B297-EBD22C3A0CF1}" type="presOf" srcId="{1CC69189-B26E-48DD-9766-FDFCC6C7F4D0}" destId="{B2B94773-C054-4C22-B441-EB6DAAE52ED9}" srcOrd="0" destOrd="0" presId="urn:microsoft.com/office/officeart/2005/8/layout/list1"/>
    <dgm:cxn modelId="{29DE284A-E74B-42EB-8420-226B428C80F2}" type="presOf" srcId="{0245793D-84CD-41F3-8FCA-DDA58F1BC684}" destId="{369C1C5A-F169-47E1-AF1B-3D1BDDFCE190}" srcOrd="0" destOrd="3" presId="urn:microsoft.com/office/officeart/2005/8/layout/list1"/>
    <dgm:cxn modelId="{6BE4EC94-1BE1-4BF5-979B-53B182B0C4CC}" type="presParOf" srcId="{B2B94773-C054-4C22-B441-EB6DAAE52ED9}" destId="{EA72EF1A-B24C-4FDC-99FB-7951FF4C3611}" srcOrd="0" destOrd="0" presId="urn:microsoft.com/office/officeart/2005/8/layout/list1"/>
    <dgm:cxn modelId="{B328CCDD-45DE-481E-BEC3-9989E371A2A3}" type="presParOf" srcId="{EA72EF1A-B24C-4FDC-99FB-7951FF4C3611}" destId="{1BB2694D-6221-48E2-AC37-FEC90316716B}" srcOrd="0" destOrd="0" presId="urn:microsoft.com/office/officeart/2005/8/layout/list1"/>
    <dgm:cxn modelId="{6F2747F0-281B-4E19-AA9E-AE5172F0BF7F}" type="presParOf" srcId="{EA72EF1A-B24C-4FDC-99FB-7951FF4C3611}" destId="{BA08B43E-30FE-478D-A568-64AEA10D3409}" srcOrd="1" destOrd="0" presId="urn:microsoft.com/office/officeart/2005/8/layout/list1"/>
    <dgm:cxn modelId="{8FD476AF-6DDB-4502-A720-8E4A9C9F560C}" type="presParOf" srcId="{B2B94773-C054-4C22-B441-EB6DAAE52ED9}" destId="{5319E4FB-81E5-40EC-9483-885724D47FF3}" srcOrd="1" destOrd="0" presId="urn:microsoft.com/office/officeart/2005/8/layout/list1"/>
    <dgm:cxn modelId="{0266CD74-6AB0-4F70-B429-14A9444CC3C4}" type="presParOf" srcId="{B2B94773-C054-4C22-B441-EB6DAAE52ED9}" destId="{369C1C5A-F169-47E1-AF1B-3D1BDDFCE190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3209DB4-793C-460F-8566-DD96A6ABCAD6}" type="doc">
      <dgm:prSet loTypeId="urn:microsoft.com/office/officeart/2005/8/layout/vList2" loCatId="list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pt-PT"/>
        </a:p>
      </dgm:t>
    </dgm:pt>
    <dgm:pt modelId="{48192F28-0B9F-4927-B799-D6BCFA9D2ABA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pt-PT" sz="2000" dirty="0" smtClean="0"/>
            <a:t>Monitorização da Escola ao nível do desempenho pedagógico e eficácia da aplicação de medidas emanadas do CP e Direção (</a:t>
          </a:r>
          <a:r>
            <a:rPr lang="pt-PT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Critério 5 – Processos</a:t>
          </a:r>
          <a:r>
            <a:rPr lang="pt-PT" sz="2000" dirty="0" smtClean="0"/>
            <a:t>)</a:t>
          </a:r>
          <a:endParaRPr lang="pt-PT" sz="2000" dirty="0"/>
        </a:p>
      </dgm:t>
    </dgm:pt>
    <dgm:pt modelId="{E87164C6-2016-4059-8191-4CD842F8ABA6}" type="parTrans" cxnId="{274E3B26-6A67-46F0-8E31-B6578BF88E50}">
      <dgm:prSet/>
      <dgm:spPr/>
      <dgm:t>
        <a:bodyPr/>
        <a:lstStyle/>
        <a:p>
          <a:endParaRPr lang="pt-PT" sz="1600"/>
        </a:p>
      </dgm:t>
    </dgm:pt>
    <dgm:pt modelId="{E3FB6BBC-367A-4C78-A718-738E7D5E5143}" type="sibTrans" cxnId="{274E3B26-6A67-46F0-8E31-B6578BF88E50}">
      <dgm:prSet/>
      <dgm:spPr/>
      <dgm:t>
        <a:bodyPr/>
        <a:lstStyle/>
        <a:p>
          <a:endParaRPr lang="pt-PT" sz="1600"/>
        </a:p>
      </dgm:t>
    </dgm:pt>
    <dgm:pt modelId="{62667C74-D1E8-4A54-8242-652037E78997}" type="pres">
      <dgm:prSet presAssocID="{73209DB4-793C-460F-8566-DD96A6ABCAD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9112FDDA-583D-4259-8C50-72559C5D8095}" type="pres">
      <dgm:prSet presAssocID="{48192F28-0B9F-4927-B799-D6BCFA9D2ABA}" presName="parentText" presStyleLbl="node1" presStyleIdx="0" presStyleCnt="1" custLinFactNeighborX="229" custLinFactNeighborY="38932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274E3B26-6A67-46F0-8E31-B6578BF88E50}" srcId="{73209DB4-793C-460F-8566-DD96A6ABCAD6}" destId="{48192F28-0B9F-4927-B799-D6BCFA9D2ABA}" srcOrd="0" destOrd="0" parTransId="{E87164C6-2016-4059-8191-4CD842F8ABA6}" sibTransId="{E3FB6BBC-367A-4C78-A718-738E7D5E5143}"/>
    <dgm:cxn modelId="{8A9CCDF0-7B07-42DE-BFB5-FA843857A3DA}" type="presOf" srcId="{48192F28-0B9F-4927-B799-D6BCFA9D2ABA}" destId="{9112FDDA-583D-4259-8C50-72559C5D8095}" srcOrd="0" destOrd="0" presId="urn:microsoft.com/office/officeart/2005/8/layout/vList2"/>
    <dgm:cxn modelId="{8238708E-7CEE-4F78-ACE6-301D56388B3E}" type="presOf" srcId="{73209DB4-793C-460F-8566-DD96A6ABCAD6}" destId="{62667C74-D1E8-4A54-8242-652037E78997}" srcOrd="0" destOrd="0" presId="urn:microsoft.com/office/officeart/2005/8/layout/vList2"/>
    <dgm:cxn modelId="{E9B6817A-93C3-4389-8F9F-A3716D919E86}" type="presParOf" srcId="{62667C74-D1E8-4A54-8242-652037E78997}" destId="{9112FDDA-583D-4259-8C50-72559C5D809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FDE613A-B46B-4AB9-8C06-005CB7959D6D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DBEAA48-A106-429C-8E39-3892968FA83E}">
      <dgm:prSet/>
      <dgm:spPr/>
      <dgm:t>
        <a:bodyPr/>
        <a:lstStyle/>
        <a:p>
          <a:pPr rtl="0"/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Escala</a:t>
          </a:r>
          <a:endParaRPr lang="pt-PT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F712BA0-8589-4FF2-9531-D499E9BB7F98}" type="parTrans" cxnId="{2CC2FAF2-3FD9-4294-AD4E-8282368FCF60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87EABC7-FA7C-45AF-A35F-F5FB9C36D06D}" type="sibTrans" cxnId="{2CC2FAF2-3FD9-4294-AD4E-8282368FCF60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59207F-A366-4605-8D70-F3098A5C2C81}">
      <dgm:prSet/>
      <dgm:spPr/>
      <dgm:t>
        <a:bodyPr/>
        <a:lstStyle/>
        <a:p>
          <a:pPr rtl="0"/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Alunos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pt-PT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0D62D45-3843-4122-94D0-82A42C81137F}" type="parTrans" cxnId="{239D028E-571F-4766-9630-CAC585E836F6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7A19998-9453-4C26-9DB7-C72F2340B0AB}" type="sibTrans" cxnId="{239D028E-571F-4766-9630-CAC585E836F6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29643F5-2ED9-4588-8F41-C4D3A10C0C01}">
      <dgm:prSet/>
      <dgm:spPr/>
      <dgm:t>
        <a:bodyPr/>
        <a:lstStyle/>
        <a:p>
          <a:pPr rtl="0"/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Docentes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pt-PT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6B25D5F-F1D4-4C01-87BF-3E53024A43BE}" type="parTrans" cxnId="{706C7D08-0693-4CBE-9F2E-B6C1192EFEDD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AA6B880-1D88-4F62-B88D-4FC123831058}" type="sibTrans" cxnId="{706C7D08-0693-4CBE-9F2E-B6C1192EFEDD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85D82B-A7C1-494A-8F0D-DBD17400E001}">
      <dgm:prSet/>
      <dgm:spPr/>
      <dgm:t>
        <a:bodyPr/>
        <a:lstStyle/>
        <a:p>
          <a:pPr rtl="0"/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Mas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permitiu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identificar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pt-PT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60C157D-1822-483C-9FE1-DDE8587411B0}" type="parTrans" cxnId="{A42BDED0-BD8E-40BF-B0B0-1EB9E6AEB4E1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23AC2AC-AF43-4A75-895F-A1B6A06BC930}" type="sibTrans" cxnId="{A42BDED0-BD8E-40BF-B0B0-1EB9E6AEB4E1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2E3961-822F-40FB-B7BC-53E83069EC63}">
      <dgm:prSet/>
      <dgm:spPr/>
      <dgm:t>
        <a:bodyPr/>
        <a:lstStyle/>
        <a:p>
          <a:pPr rtl="0"/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Áreas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Excelência</a:t>
          </a:r>
          <a:endParaRPr lang="pt-PT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27C4F9B-5F7D-4E8F-B809-CDA7EB0407D5}" type="parTrans" cxnId="{ACC147A5-921B-4D4E-9064-A13AD363A2B2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C463C06-17DE-4342-819E-8C478214FD4D}" type="sibTrans" cxnId="{ACC147A5-921B-4D4E-9064-A13AD363A2B2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1310C61-173F-4E70-90D0-C27BE016F779}">
      <dgm:prSet/>
      <dgm:spPr/>
      <dgm:t>
        <a:bodyPr/>
        <a:lstStyle/>
        <a:p>
          <a:pPr rtl="0"/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Áreas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Melhoria</a:t>
          </a:r>
          <a:endParaRPr lang="pt-PT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3E3CD7-13AB-47DE-9C4A-054246602252}" type="parTrans" cxnId="{E206A2E9-8547-4F11-BD05-14D7D45368AC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71B3D70-99EF-4A8D-AFF8-EA558448E536}" type="sibTrans" cxnId="{E206A2E9-8547-4F11-BD05-14D7D45368AC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4CE21E8-A9B3-4725-8C1F-0BAFEF95D6CD}">
      <dgm:prSet/>
      <dgm:spPr/>
      <dgm:t>
        <a:bodyPr/>
        <a:lstStyle/>
        <a:p>
          <a:pPr rtl="0"/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Min: 3,84;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Máx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 4,57 </a:t>
          </a:r>
          <a:endParaRPr lang="pt-PT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C7E81FA-D9E4-46CC-92C6-FBAB5D6B403E}" type="parTrans" cxnId="{F54737E2-779D-48B2-8BAA-4F79862FEF31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3401FB6-265B-43A3-BE25-D251FD3F1FCF}" type="sibTrans" cxnId="{F54737E2-779D-48B2-8BAA-4F79862FEF31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333EBF5-3676-4B39-9264-D8DE1A80008A}">
      <dgm:prSet/>
      <dgm:spPr/>
      <dgm:t>
        <a:bodyPr/>
        <a:lstStyle/>
        <a:p>
          <a:pPr rtl="0"/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Min: 3,20;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Máx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 5,00 </a:t>
          </a:r>
          <a:endParaRPr lang="pt-PT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B78FD9E-6E25-4B72-8FD2-82B356AE6653}" type="parTrans" cxnId="{B57C0B33-2F79-49A2-B5CC-2D279615D768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1787CB0-4B79-453D-9F4A-26699DE3D583}" type="sibTrans" cxnId="{B57C0B33-2F79-49A2-B5CC-2D279615D768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B5FB5A-2122-4F5A-94BA-9EF397A486AA}">
      <dgm:prSet/>
      <dgm:spPr/>
      <dgm:t>
        <a:bodyPr/>
        <a:lstStyle/>
        <a:p>
          <a:pPr rtl="0"/>
          <a:r>
            <a:rPr lang="en-US" smtClean="0">
              <a:latin typeface="Times New Roman" panose="02020603050405020304" pitchFamily="18" charset="0"/>
              <a:cs typeface="Times New Roman" panose="02020603050405020304" pitchFamily="18" charset="0"/>
            </a:rPr>
            <a:t>Globalmente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bons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médias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):</a:t>
          </a:r>
          <a:endParaRPr lang="pt-PT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D4D3E60-6B59-4CDE-9A47-64C84E5BE347}" type="parTrans" cxnId="{E39B7E51-F956-4B3E-BD52-187D3E065EBE}">
      <dgm:prSet/>
      <dgm:spPr/>
      <dgm:t>
        <a:bodyPr/>
        <a:lstStyle/>
        <a:p>
          <a:endParaRPr lang="pt-PT"/>
        </a:p>
      </dgm:t>
    </dgm:pt>
    <dgm:pt modelId="{F84E3089-028F-479C-9949-059CFDEC33D9}" type="sibTrans" cxnId="{E39B7E51-F956-4B3E-BD52-187D3E065EBE}">
      <dgm:prSet/>
      <dgm:spPr/>
      <dgm:t>
        <a:bodyPr/>
        <a:lstStyle/>
        <a:p>
          <a:endParaRPr lang="pt-PT"/>
        </a:p>
      </dgm:t>
    </dgm:pt>
    <dgm:pt modelId="{26D29DC2-7511-47AB-93B0-E6E2B85B855B}">
      <dgm:prSet/>
      <dgm:spPr/>
      <dgm:t>
        <a:bodyPr/>
        <a:lstStyle/>
        <a:p>
          <a:pPr rtl="0"/>
          <a:r>
            <a:rPr lang="pt-PT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a 5 (relativa ao grau de concordância)</a:t>
          </a:r>
          <a:endParaRPr lang="pt-PT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FD5546-6A1E-4216-9FF0-D02A531F2A92}" type="parTrans" cxnId="{D15B13BE-9E4C-47B2-BB8F-E2E0261834CB}">
      <dgm:prSet/>
      <dgm:spPr/>
      <dgm:t>
        <a:bodyPr/>
        <a:lstStyle/>
        <a:p>
          <a:endParaRPr lang="pt-PT"/>
        </a:p>
      </dgm:t>
    </dgm:pt>
    <dgm:pt modelId="{CFB4920D-2FEB-44B2-8B52-BF00D3081DEA}" type="sibTrans" cxnId="{D15B13BE-9E4C-47B2-BB8F-E2E0261834CB}">
      <dgm:prSet/>
      <dgm:spPr/>
      <dgm:t>
        <a:bodyPr/>
        <a:lstStyle/>
        <a:p>
          <a:endParaRPr lang="pt-PT"/>
        </a:p>
      </dgm:t>
    </dgm:pt>
    <dgm:pt modelId="{7238A44E-67B0-4445-B565-FC61DFE611AE}" type="pres">
      <dgm:prSet presAssocID="{CFDE613A-B46B-4AB9-8C06-005CB7959D6D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A9A58FFF-8119-486A-AE19-A036085950B5}" type="pres">
      <dgm:prSet presAssocID="{EDBEAA48-A106-429C-8E39-3892968FA83E}" presName="thickLine" presStyleLbl="alignNode1" presStyleIdx="0" presStyleCnt="3"/>
      <dgm:spPr/>
    </dgm:pt>
    <dgm:pt modelId="{8B18D141-985A-4011-BD29-0E29ED830497}" type="pres">
      <dgm:prSet presAssocID="{EDBEAA48-A106-429C-8E39-3892968FA83E}" presName="horz1" presStyleCnt="0"/>
      <dgm:spPr/>
    </dgm:pt>
    <dgm:pt modelId="{3A2CFFD1-2803-4329-8858-A9C1C4B62625}" type="pres">
      <dgm:prSet presAssocID="{EDBEAA48-A106-429C-8E39-3892968FA83E}" presName="tx1" presStyleLbl="revTx" presStyleIdx="0" presStyleCnt="10"/>
      <dgm:spPr/>
      <dgm:t>
        <a:bodyPr/>
        <a:lstStyle/>
        <a:p>
          <a:endParaRPr lang="en-US"/>
        </a:p>
      </dgm:t>
    </dgm:pt>
    <dgm:pt modelId="{C99756BE-D193-41DB-BDA5-DDC1BFCA4C4E}" type="pres">
      <dgm:prSet presAssocID="{EDBEAA48-A106-429C-8E39-3892968FA83E}" presName="vert1" presStyleCnt="0"/>
      <dgm:spPr/>
    </dgm:pt>
    <dgm:pt modelId="{3302CCA0-B0D3-4D41-B2DF-D98936062D84}" type="pres">
      <dgm:prSet presAssocID="{26D29DC2-7511-47AB-93B0-E6E2B85B855B}" presName="vertSpace2a" presStyleCnt="0"/>
      <dgm:spPr/>
    </dgm:pt>
    <dgm:pt modelId="{6B28ED9B-716F-4151-A864-C0A3E7CF22A2}" type="pres">
      <dgm:prSet presAssocID="{26D29DC2-7511-47AB-93B0-E6E2B85B855B}" presName="horz2" presStyleCnt="0"/>
      <dgm:spPr/>
    </dgm:pt>
    <dgm:pt modelId="{2D52463B-AF30-49B1-8B52-D7EF71324925}" type="pres">
      <dgm:prSet presAssocID="{26D29DC2-7511-47AB-93B0-E6E2B85B855B}" presName="horzSpace2" presStyleCnt="0"/>
      <dgm:spPr/>
    </dgm:pt>
    <dgm:pt modelId="{302D1963-81A2-4D37-A062-1074291AFD07}" type="pres">
      <dgm:prSet presAssocID="{26D29DC2-7511-47AB-93B0-E6E2B85B855B}" presName="tx2" presStyleLbl="revTx" presStyleIdx="1" presStyleCnt="10"/>
      <dgm:spPr/>
      <dgm:t>
        <a:bodyPr/>
        <a:lstStyle/>
        <a:p>
          <a:endParaRPr lang="pt-PT"/>
        </a:p>
      </dgm:t>
    </dgm:pt>
    <dgm:pt modelId="{21A28DC5-6707-467F-ACCA-A9354C5A89E9}" type="pres">
      <dgm:prSet presAssocID="{26D29DC2-7511-47AB-93B0-E6E2B85B855B}" presName="vert2" presStyleCnt="0"/>
      <dgm:spPr/>
    </dgm:pt>
    <dgm:pt modelId="{22042FB6-6554-413D-92E6-38E179D175EC}" type="pres">
      <dgm:prSet presAssocID="{26D29DC2-7511-47AB-93B0-E6E2B85B855B}" presName="thinLine2b" presStyleLbl="callout" presStyleIdx="0" presStyleCnt="5"/>
      <dgm:spPr/>
    </dgm:pt>
    <dgm:pt modelId="{E22F550D-81B4-4247-93FD-F9702B85182C}" type="pres">
      <dgm:prSet presAssocID="{26D29DC2-7511-47AB-93B0-E6E2B85B855B}" presName="vertSpace2b" presStyleCnt="0"/>
      <dgm:spPr/>
    </dgm:pt>
    <dgm:pt modelId="{9B769C1F-4E40-4853-8C60-119023DB6008}" type="pres">
      <dgm:prSet presAssocID="{13B5FB5A-2122-4F5A-94BA-9EF397A486AA}" presName="thickLine" presStyleLbl="alignNode1" presStyleIdx="1" presStyleCnt="3"/>
      <dgm:spPr/>
    </dgm:pt>
    <dgm:pt modelId="{745C69DE-CFA7-4468-9C9C-476E68F3F1DC}" type="pres">
      <dgm:prSet presAssocID="{13B5FB5A-2122-4F5A-94BA-9EF397A486AA}" presName="horz1" presStyleCnt="0"/>
      <dgm:spPr/>
    </dgm:pt>
    <dgm:pt modelId="{9EB18C99-E11C-4887-B4F4-2E7120372AEA}" type="pres">
      <dgm:prSet presAssocID="{13B5FB5A-2122-4F5A-94BA-9EF397A486AA}" presName="tx1" presStyleLbl="revTx" presStyleIdx="2" presStyleCnt="10"/>
      <dgm:spPr/>
      <dgm:t>
        <a:bodyPr/>
        <a:lstStyle/>
        <a:p>
          <a:endParaRPr lang="pt-PT"/>
        </a:p>
      </dgm:t>
    </dgm:pt>
    <dgm:pt modelId="{51410AF7-1152-494D-9C6E-9F23E3CF60A6}" type="pres">
      <dgm:prSet presAssocID="{13B5FB5A-2122-4F5A-94BA-9EF397A486AA}" presName="vert1" presStyleCnt="0"/>
      <dgm:spPr/>
    </dgm:pt>
    <dgm:pt modelId="{DDB798B2-D550-475B-882C-92E8A5783780}" type="pres">
      <dgm:prSet presAssocID="{D159207F-A366-4605-8D70-F3098A5C2C81}" presName="vertSpace2a" presStyleCnt="0"/>
      <dgm:spPr/>
    </dgm:pt>
    <dgm:pt modelId="{777D2B4D-869E-4090-8576-7104653E42A7}" type="pres">
      <dgm:prSet presAssocID="{D159207F-A366-4605-8D70-F3098A5C2C81}" presName="horz2" presStyleCnt="0"/>
      <dgm:spPr/>
    </dgm:pt>
    <dgm:pt modelId="{0BF8B6E2-3518-4921-8E11-B59D677E983B}" type="pres">
      <dgm:prSet presAssocID="{D159207F-A366-4605-8D70-F3098A5C2C81}" presName="horzSpace2" presStyleCnt="0"/>
      <dgm:spPr/>
    </dgm:pt>
    <dgm:pt modelId="{F8F81F0C-5DDB-422A-8951-3500FD4C29AD}" type="pres">
      <dgm:prSet presAssocID="{D159207F-A366-4605-8D70-F3098A5C2C81}" presName="tx2" presStyleLbl="revTx" presStyleIdx="3" presStyleCnt="10"/>
      <dgm:spPr/>
      <dgm:t>
        <a:bodyPr/>
        <a:lstStyle/>
        <a:p>
          <a:endParaRPr lang="en-US"/>
        </a:p>
      </dgm:t>
    </dgm:pt>
    <dgm:pt modelId="{96A088BA-1D24-41EB-9F42-575BA9F9DA1C}" type="pres">
      <dgm:prSet presAssocID="{D159207F-A366-4605-8D70-F3098A5C2C81}" presName="vert2" presStyleCnt="0"/>
      <dgm:spPr/>
    </dgm:pt>
    <dgm:pt modelId="{903C228B-958F-4698-8733-35F43047BB90}" type="pres">
      <dgm:prSet presAssocID="{14CE21E8-A9B3-4725-8C1F-0BAFEF95D6CD}" presName="horz3" presStyleCnt="0"/>
      <dgm:spPr/>
    </dgm:pt>
    <dgm:pt modelId="{648D09C4-DA9B-40C9-B6B5-F89D964C18B5}" type="pres">
      <dgm:prSet presAssocID="{14CE21E8-A9B3-4725-8C1F-0BAFEF95D6CD}" presName="horzSpace3" presStyleCnt="0"/>
      <dgm:spPr/>
    </dgm:pt>
    <dgm:pt modelId="{C62ECEA3-8302-4B0E-9B95-0F0603B1EE27}" type="pres">
      <dgm:prSet presAssocID="{14CE21E8-A9B3-4725-8C1F-0BAFEF95D6CD}" presName="tx3" presStyleLbl="revTx" presStyleIdx="4" presStyleCnt="10"/>
      <dgm:spPr/>
      <dgm:t>
        <a:bodyPr/>
        <a:lstStyle/>
        <a:p>
          <a:endParaRPr lang="en-US"/>
        </a:p>
      </dgm:t>
    </dgm:pt>
    <dgm:pt modelId="{1C093AF7-24EF-4D80-8F87-2E62866C851B}" type="pres">
      <dgm:prSet presAssocID="{14CE21E8-A9B3-4725-8C1F-0BAFEF95D6CD}" presName="vert3" presStyleCnt="0"/>
      <dgm:spPr/>
    </dgm:pt>
    <dgm:pt modelId="{73027ECD-F63C-4DDF-9114-C0069ECEF56C}" type="pres">
      <dgm:prSet presAssocID="{D159207F-A366-4605-8D70-F3098A5C2C81}" presName="thinLine2b" presStyleLbl="callout" presStyleIdx="1" presStyleCnt="5"/>
      <dgm:spPr/>
    </dgm:pt>
    <dgm:pt modelId="{04DFF9C5-B751-423B-A93A-2D13F00FC2C7}" type="pres">
      <dgm:prSet presAssocID="{D159207F-A366-4605-8D70-F3098A5C2C81}" presName="vertSpace2b" presStyleCnt="0"/>
      <dgm:spPr/>
    </dgm:pt>
    <dgm:pt modelId="{8A5C69BE-8D20-4E3B-B248-BB37CC699ADD}" type="pres">
      <dgm:prSet presAssocID="{229643F5-2ED9-4588-8F41-C4D3A10C0C01}" presName="horz2" presStyleCnt="0"/>
      <dgm:spPr/>
    </dgm:pt>
    <dgm:pt modelId="{72D4FBA3-E3EA-4ED8-8AC8-13E9CB7CB89F}" type="pres">
      <dgm:prSet presAssocID="{229643F5-2ED9-4588-8F41-C4D3A10C0C01}" presName="horzSpace2" presStyleCnt="0"/>
      <dgm:spPr/>
    </dgm:pt>
    <dgm:pt modelId="{EC9E8DD1-F859-4EA6-BADD-2E57E455B481}" type="pres">
      <dgm:prSet presAssocID="{229643F5-2ED9-4588-8F41-C4D3A10C0C01}" presName="tx2" presStyleLbl="revTx" presStyleIdx="5" presStyleCnt="10"/>
      <dgm:spPr/>
      <dgm:t>
        <a:bodyPr/>
        <a:lstStyle/>
        <a:p>
          <a:endParaRPr lang="en-US"/>
        </a:p>
      </dgm:t>
    </dgm:pt>
    <dgm:pt modelId="{4259888B-277F-46A0-A7D6-122C5FD86432}" type="pres">
      <dgm:prSet presAssocID="{229643F5-2ED9-4588-8F41-C4D3A10C0C01}" presName="vert2" presStyleCnt="0"/>
      <dgm:spPr/>
    </dgm:pt>
    <dgm:pt modelId="{2BC7CF01-F2DC-47A9-BBE9-31E75E443CB9}" type="pres">
      <dgm:prSet presAssocID="{D333EBF5-3676-4B39-9264-D8DE1A80008A}" presName="horz3" presStyleCnt="0"/>
      <dgm:spPr/>
    </dgm:pt>
    <dgm:pt modelId="{83A268D0-BC9C-406B-8612-508249FB0EDD}" type="pres">
      <dgm:prSet presAssocID="{D333EBF5-3676-4B39-9264-D8DE1A80008A}" presName="horzSpace3" presStyleCnt="0"/>
      <dgm:spPr/>
    </dgm:pt>
    <dgm:pt modelId="{D8CBBCE2-396C-4C70-96A4-D1ABC20DECBD}" type="pres">
      <dgm:prSet presAssocID="{D333EBF5-3676-4B39-9264-D8DE1A80008A}" presName="tx3" presStyleLbl="revTx" presStyleIdx="6" presStyleCnt="10"/>
      <dgm:spPr/>
      <dgm:t>
        <a:bodyPr/>
        <a:lstStyle/>
        <a:p>
          <a:endParaRPr lang="en-US"/>
        </a:p>
      </dgm:t>
    </dgm:pt>
    <dgm:pt modelId="{A8359B20-46A0-4B21-8E40-8FC7746F77C9}" type="pres">
      <dgm:prSet presAssocID="{D333EBF5-3676-4B39-9264-D8DE1A80008A}" presName="vert3" presStyleCnt="0"/>
      <dgm:spPr/>
    </dgm:pt>
    <dgm:pt modelId="{4DD1B2BD-7B42-4FF6-8921-E7B6F918ACC1}" type="pres">
      <dgm:prSet presAssocID="{229643F5-2ED9-4588-8F41-C4D3A10C0C01}" presName="thinLine2b" presStyleLbl="callout" presStyleIdx="2" presStyleCnt="5"/>
      <dgm:spPr/>
    </dgm:pt>
    <dgm:pt modelId="{589778F8-9231-406C-AFD5-5E32FF40C4BB}" type="pres">
      <dgm:prSet presAssocID="{229643F5-2ED9-4588-8F41-C4D3A10C0C01}" presName="vertSpace2b" presStyleCnt="0"/>
      <dgm:spPr/>
    </dgm:pt>
    <dgm:pt modelId="{4AE32D02-2808-477B-B0D4-D67D5208AD46}" type="pres">
      <dgm:prSet presAssocID="{5285D82B-A7C1-494A-8F0D-DBD17400E001}" presName="thickLine" presStyleLbl="alignNode1" presStyleIdx="2" presStyleCnt="3"/>
      <dgm:spPr/>
    </dgm:pt>
    <dgm:pt modelId="{B5ECBCBF-1FF0-4D23-B088-92A50F3085E3}" type="pres">
      <dgm:prSet presAssocID="{5285D82B-A7C1-494A-8F0D-DBD17400E001}" presName="horz1" presStyleCnt="0"/>
      <dgm:spPr/>
    </dgm:pt>
    <dgm:pt modelId="{13A4053F-B259-42B5-9033-44BCA16C22AF}" type="pres">
      <dgm:prSet presAssocID="{5285D82B-A7C1-494A-8F0D-DBD17400E001}" presName="tx1" presStyleLbl="revTx" presStyleIdx="7" presStyleCnt="10"/>
      <dgm:spPr/>
      <dgm:t>
        <a:bodyPr/>
        <a:lstStyle/>
        <a:p>
          <a:endParaRPr lang="en-US"/>
        </a:p>
      </dgm:t>
    </dgm:pt>
    <dgm:pt modelId="{D25E082B-591E-4B9C-A998-39C7D1458854}" type="pres">
      <dgm:prSet presAssocID="{5285D82B-A7C1-494A-8F0D-DBD17400E001}" presName="vert1" presStyleCnt="0"/>
      <dgm:spPr/>
    </dgm:pt>
    <dgm:pt modelId="{A9661A04-984A-4336-9E9A-963AF683F570}" type="pres">
      <dgm:prSet presAssocID="{902E3961-822F-40FB-B7BC-53E83069EC63}" presName="vertSpace2a" presStyleCnt="0"/>
      <dgm:spPr/>
    </dgm:pt>
    <dgm:pt modelId="{A0C8DF09-A129-4634-9EEC-4FFDE796D04F}" type="pres">
      <dgm:prSet presAssocID="{902E3961-822F-40FB-B7BC-53E83069EC63}" presName="horz2" presStyleCnt="0"/>
      <dgm:spPr/>
    </dgm:pt>
    <dgm:pt modelId="{533954F7-9B70-47C0-B686-CBE04EA63796}" type="pres">
      <dgm:prSet presAssocID="{902E3961-822F-40FB-B7BC-53E83069EC63}" presName="horzSpace2" presStyleCnt="0"/>
      <dgm:spPr/>
    </dgm:pt>
    <dgm:pt modelId="{A38B4344-201C-44CE-9211-EB21DBA54ECA}" type="pres">
      <dgm:prSet presAssocID="{902E3961-822F-40FB-B7BC-53E83069EC63}" presName="tx2" presStyleLbl="revTx" presStyleIdx="8" presStyleCnt="10"/>
      <dgm:spPr/>
      <dgm:t>
        <a:bodyPr/>
        <a:lstStyle/>
        <a:p>
          <a:endParaRPr lang="en-US"/>
        </a:p>
      </dgm:t>
    </dgm:pt>
    <dgm:pt modelId="{7AC9B717-A481-45D2-BFC4-1068AAFB7C47}" type="pres">
      <dgm:prSet presAssocID="{902E3961-822F-40FB-B7BC-53E83069EC63}" presName="vert2" presStyleCnt="0"/>
      <dgm:spPr/>
    </dgm:pt>
    <dgm:pt modelId="{9F3F4DFA-3B12-4416-862E-9DE91180A19B}" type="pres">
      <dgm:prSet presAssocID="{902E3961-822F-40FB-B7BC-53E83069EC63}" presName="thinLine2b" presStyleLbl="callout" presStyleIdx="3" presStyleCnt="5"/>
      <dgm:spPr/>
    </dgm:pt>
    <dgm:pt modelId="{EF0C05E0-4857-4EEE-B864-685B6B606230}" type="pres">
      <dgm:prSet presAssocID="{902E3961-822F-40FB-B7BC-53E83069EC63}" presName="vertSpace2b" presStyleCnt="0"/>
      <dgm:spPr/>
    </dgm:pt>
    <dgm:pt modelId="{1C1D9107-4189-455D-B10C-84A05C115047}" type="pres">
      <dgm:prSet presAssocID="{01310C61-173F-4E70-90D0-C27BE016F779}" presName="horz2" presStyleCnt="0"/>
      <dgm:spPr/>
    </dgm:pt>
    <dgm:pt modelId="{28EECBBE-6C04-47AE-8F3A-CD59CCE6EB00}" type="pres">
      <dgm:prSet presAssocID="{01310C61-173F-4E70-90D0-C27BE016F779}" presName="horzSpace2" presStyleCnt="0"/>
      <dgm:spPr/>
    </dgm:pt>
    <dgm:pt modelId="{61898D06-0DFE-4E2A-86D6-8D7C9303994A}" type="pres">
      <dgm:prSet presAssocID="{01310C61-173F-4E70-90D0-C27BE016F779}" presName="tx2" presStyleLbl="revTx" presStyleIdx="9" presStyleCnt="10"/>
      <dgm:spPr/>
      <dgm:t>
        <a:bodyPr/>
        <a:lstStyle/>
        <a:p>
          <a:endParaRPr lang="en-US"/>
        </a:p>
      </dgm:t>
    </dgm:pt>
    <dgm:pt modelId="{304457A1-21FA-44B2-9979-BC377099814E}" type="pres">
      <dgm:prSet presAssocID="{01310C61-173F-4E70-90D0-C27BE016F779}" presName="vert2" presStyleCnt="0"/>
      <dgm:spPr/>
    </dgm:pt>
    <dgm:pt modelId="{FE8378D9-2192-4199-86BF-3E516DDAEE91}" type="pres">
      <dgm:prSet presAssocID="{01310C61-173F-4E70-90D0-C27BE016F779}" presName="thinLine2b" presStyleLbl="callout" presStyleIdx="4" presStyleCnt="5"/>
      <dgm:spPr/>
    </dgm:pt>
    <dgm:pt modelId="{14EBF26B-8A72-4DA4-921C-4F112B16B705}" type="pres">
      <dgm:prSet presAssocID="{01310C61-173F-4E70-90D0-C27BE016F779}" presName="vertSpace2b" presStyleCnt="0"/>
      <dgm:spPr/>
    </dgm:pt>
  </dgm:ptLst>
  <dgm:cxnLst>
    <dgm:cxn modelId="{AA08EE31-AE84-405E-8F48-72AB218BBD19}" type="presOf" srcId="{CFDE613A-B46B-4AB9-8C06-005CB7959D6D}" destId="{7238A44E-67B0-4445-B565-FC61DFE611AE}" srcOrd="0" destOrd="0" presId="urn:microsoft.com/office/officeart/2008/layout/LinedList"/>
    <dgm:cxn modelId="{E8377BC2-A36D-432D-A32E-B7BC47254BB7}" type="presOf" srcId="{13B5FB5A-2122-4F5A-94BA-9EF397A486AA}" destId="{9EB18C99-E11C-4887-B4F4-2E7120372AEA}" srcOrd="0" destOrd="0" presId="urn:microsoft.com/office/officeart/2008/layout/LinedList"/>
    <dgm:cxn modelId="{FB5DE520-D67E-42E7-A697-4D3404A70EE0}" type="presOf" srcId="{01310C61-173F-4E70-90D0-C27BE016F779}" destId="{61898D06-0DFE-4E2A-86D6-8D7C9303994A}" srcOrd="0" destOrd="0" presId="urn:microsoft.com/office/officeart/2008/layout/LinedList"/>
    <dgm:cxn modelId="{A42BDED0-BD8E-40BF-B0B0-1EB9E6AEB4E1}" srcId="{CFDE613A-B46B-4AB9-8C06-005CB7959D6D}" destId="{5285D82B-A7C1-494A-8F0D-DBD17400E001}" srcOrd="2" destOrd="0" parTransId="{460C157D-1822-483C-9FE1-DDE8587411B0}" sibTransId="{023AC2AC-AF43-4A75-895F-A1B6A06BC930}"/>
    <dgm:cxn modelId="{E206A2E9-8547-4F11-BD05-14D7D45368AC}" srcId="{5285D82B-A7C1-494A-8F0D-DBD17400E001}" destId="{01310C61-173F-4E70-90D0-C27BE016F779}" srcOrd="1" destOrd="0" parTransId="{9B3E3CD7-13AB-47DE-9C4A-054246602252}" sibTransId="{D71B3D70-99EF-4A8D-AFF8-EA558448E536}"/>
    <dgm:cxn modelId="{E39B7E51-F956-4B3E-BD52-187D3E065EBE}" srcId="{CFDE613A-B46B-4AB9-8C06-005CB7959D6D}" destId="{13B5FB5A-2122-4F5A-94BA-9EF397A486AA}" srcOrd="1" destOrd="0" parTransId="{AD4D3E60-6B59-4CDE-9A47-64C84E5BE347}" sibTransId="{F84E3089-028F-479C-9949-059CFDEC33D9}"/>
    <dgm:cxn modelId="{239D028E-571F-4766-9630-CAC585E836F6}" srcId="{13B5FB5A-2122-4F5A-94BA-9EF397A486AA}" destId="{D159207F-A366-4605-8D70-F3098A5C2C81}" srcOrd="0" destOrd="0" parTransId="{00D62D45-3843-4122-94D0-82A42C81137F}" sibTransId="{97A19998-9453-4C26-9DB7-C72F2340B0AB}"/>
    <dgm:cxn modelId="{B57C0B33-2F79-49A2-B5CC-2D279615D768}" srcId="{229643F5-2ED9-4588-8F41-C4D3A10C0C01}" destId="{D333EBF5-3676-4B39-9264-D8DE1A80008A}" srcOrd="0" destOrd="0" parTransId="{6B78FD9E-6E25-4B72-8FD2-82B356AE6653}" sibTransId="{71787CB0-4B79-453D-9F4A-26699DE3D583}"/>
    <dgm:cxn modelId="{A4B59BD6-BFCF-4AD6-AA9B-AF014B5AC160}" type="presOf" srcId="{5285D82B-A7C1-494A-8F0D-DBD17400E001}" destId="{13A4053F-B259-42B5-9033-44BCA16C22AF}" srcOrd="0" destOrd="0" presId="urn:microsoft.com/office/officeart/2008/layout/LinedList"/>
    <dgm:cxn modelId="{AB5B15E8-8A96-41EA-A9B8-337C80A8E9B8}" type="presOf" srcId="{D159207F-A366-4605-8D70-F3098A5C2C81}" destId="{F8F81F0C-5DDB-422A-8951-3500FD4C29AD}" srcOrd="0" destOrd="0" presId="urn:microsoft.com/office/officeart/2008/layout/LinedList"/>
    <dgm:cxn modelId="{E8F1341A-2A3F-4CDF-96CE-F0BF4E9B9E23}" type="presOf" srcId="{229643F5-2ED9-4588-8F41-C4D3A10C0C01}" destId="{EC9E8DD1-F859-4EA6-BADD-2E57E455B481}" srcOrd="0" destOrd="0" presId="urn:microsoft.com/office/officeart/2008/layout/LinedList"/>
    <dgm:cxn modelId="{E5DC68A1-B3D1-4789-AD68-10F1163A062A}" type="presOf" srcId="{D333EBF5-3676-4B39-9264-D8DE1A80008A}" destId="{D8CBBCE2-396C-4C70-96A4-D1ABC20DECBD}" srcOrd="0" destOrd="0" presId="urn:microsoft.com/office/officeart/2008/layout/LinedList"/>
    <dgm:cxn modelId="{F54737E2-779D-48B2-8BAA-4F79862FEF31}" srcId="{D159207F-A366-4605-8D70-F3098A5C2C81}" destId="{14CE21E8-A9B3-4725-8C1F-0BAFEF95D6CD}" srcOrd="0" destOrd="0" parTransId="{DC7E81FA-D9E4-46CC-92C6-FBAB5D6B403E}" sibTransId="{43401FB6-265B-43A3-BE25-D251FD3F1FCF}"/>
    <dgm:cxn modelId="{72405AA5-A97B-4770-85B0-77BC96DE16F3}" type="presOf" srcId="{14CE21E8-A9B3-4725-8C1F-0BAFEF95D6CD}" destId="{C62ECEA3-8302-4B0E-9B95-0F0603B1EE27}" srcOrd="0" destOrd="0" presId="urn:microsoft.com/office/officeart/2008/layout/LinedList"/>
    <dgm:cxn modelId="{1CE82D34-3EB3-43A3-B66C-767545A5E9D5}" type="presOf" srcId="{EDBEAA48-A106-429C-8E39-3892968FA83E}" destId="{3A2CFFD1-2803-4329-8858-A9C1C4B62625}" srcOrd="0" destOrd="0" presId="urn:microsoft.com/office/officeart/2008/layout/LinedList"/>
    <dgm:cxn modelId="{AF0F15F2-BA6F-4426-8781-C99364522ABB}" type="presOf" srcId="{26D29DC2-7511-47AB-93B0-E6E2B85B855B}" destId="{302D1963-81A2-4D37-A062-1074291AFD07}" srcOrd="0" destOrd="0" presId="urn:microsoft.com/office/officeart/2008/layout/LinedList"/>
    <dgm:cxn modelId="{D15B13BE-9E4C-47B2-BB8F-E2E0261834CB}" srcId="{EDBEAA48-A106-429C-8E39-3892968FA83E}" destId="{26D29DC2-7511-47AB-93B0-E6E2B85B855B}" srcOrd="0" destOrd="0" parTransId="{EDFD5546-6A1E-4216-9FF0-D02A531F2A92}" sibTransId="{CFB4920D-2FEB-44B2-8B52-BF00D3081DEA}"/>
    <dgm:cxn modelId="{706C7D08-0693-4CBE-9F2E-B6C1192EFEDD}" srcId="{13B5FB5A-2122-4F5A-94BA-9EF397A486AA}" destId="{229643F5-2ED9-4588-8F41-C4D3A10C0C01}" srcOrd="1" destOrd="0" parTransId="{D6B25D5F-F1D4-4C01-87BF-3E53024A43BE}" sibTransId="{4AA6B880-1D88-4F62-B88D-4FC123831058}"/>
    <dgm:cxn modelId="{68BAF6DE-4775-484E-9834-7948E041D4D0}" type="presOf" srcId="{902E3961-822F-40FB-B7BC-53E83069EC63}" destId="{A38B4344-201C-44CE-9211-EB21DBA54ECA}" srcOrd="0" destOrd="0" presId="urn:microsoft.com/office/officeart/2008/layout/LinedList"/>
    <dgm:cxn modelId="{2CC2FAF2-3FD9-4294-AD4E-8282368FCF60}" srcId="{CFDE613A-B46B-4AB9-8C06-005CB7959D6D}" destId="{EDBEAA48-A106-429C-8E39-3892968FA83E}" srcOrd="0" destOrd="0" parTransId="{CF712BA0-8589-4FF2-9531-D499E9BB7F98}" sibTransId="{687EABC7-FA7C-45AF-A35F-F5FB9C36D06D}"/>
    <dgm:cxn modelId="{ACC147A5-921B-4D4E-9064-A13AD363A2B2}" srcId="{5285D82B-A7C1-494A-8F0D-DBD17400E001}" destId="{902E3961-822F-40FB-B7BC-53E83069EC63}" srcOrd="0" destOrd="0" parTransId="{227C4F9B-5F7D-4E8F-B809-CDA7EB0407D5}" sibTransId="{3C463C06-17DE-4342-819E-8C478214FD4D}"/>
    <dgm:cxn modelId="{7F393507-5BA7-43CB-BA65-F25F971C97C7}" type="presParOf" srcId="{7238A44E-67B0-4445-B565-FC61DFE611AE}" destId="{A9A58FFF-8119-486A-AE19-A036085950B5}" srcOrd="0" destOrd="0" presId="urn:microsoft.com/office/officeart/2008/layout/LinedList"/>
    <dgm:cxn modelId="{79AC0FD7-6FA4-46C9-A862-DB8F44969435}" type="presParOf" srcId="{7238A44E-67B0-4445-B565-FC61DFE611AE}" destId="{8B18D141-985A-4011-BD29-0E29ED830497}" srcOrd="1" destOrd="0" presId="urn:microsoft.com/office/officeart/2008/layout/LinedList"/>
    <dgm:cxn modelId="{FA65C329-6FC9-463C-8B0B-58EAA759CAD4}" type="presParOf" srcId="{8B18D141-985A-4011-BD29-0E29ED830497}" destId="{3A2CFFD1-2803-4329-8858-A9C1C4B62625}" srcOrd="0" destOrd="0" presId="urn:microsoft.com/office/officeart/2008/layout/LinedList"/>
    <dgm:cxn modelId="{FDDD626A-775F-4B51-9DE3-09419BB892AA}" type="presParOf" srcId="{8B18D141-985A-4011-BD29-0E29ED830497}" destId="{C99756BE-D193-41DB-BDA5-DDC1BFCA4C4E}" srcOrd="1" destOrd="0" presId="urn:microsoft.com/office/officeart/2008/layout/LinedList"/>
    <dgm:cxn modelId="{A335946F-BAF6-4CAB-B1AB-D7E0E79DEBEF}" type="presParOf" srcId="{C99756BE-D193-41DB-BDA5-DDC1BFCA4C4E}" destId="{3302CCA0-B0D3-4D41-B2DF-D98936062D84}" srcOrd="0" destOrd="0" presId="urn:microsoft.com/office/officeart/2008/layout/LinedList"/>
    <dgm:cxn modelId="{296B30EA-5469-4384-8A55-A8E84E47F1B8}" type="presParOf" srcId="{C99756BE-D193-41DB-BDA5-DDC1BFCA4C4E}" destId="{6B28ED9B-716F-4151-A864-C0A3E7CF22A2}" srcOrd="1" destOrd="0" presId="urn:microsoft.com/office/officeart/2008/layout/LinedList"/>
    <dgm:cxn modelId="{FF541ED9-DBA1-4043-8C05-1DBFC8189265}" type="presParOf" srcId="{6B28ED9B-716F-4151-A864-C0A3E7CF22A2}" destId="{2D52463B-AF30-49B1-8B52-D7EF71324925}" srcOrd="0" destOrd="0" presId="urn:microsoft.com/office/officeart/2008/layout/LinedList"/>
    <dgm:cxn modelId="{82CD95B0-DB59-4AB9-B40C-9241A3760053}" type="presParOf" srcId="{6B28ED9B-716F-4151-A864-C0A3E7CF22A2}" destId="{302D1963-81A2-4D37-A062-1074291AFD07}" srcOrd="1" destOrd="0" presId="urn:microsoft.com/office/officeart/2008/layout/LinedList"/>
    <dgm:cxn modelId="{595C6427-F923-4726-9743-6DB7A3FA5697}" type="presParOf" srcId="{6B28ED9B-716F-4151-A864-C0A3E7CF22A2}" destId="{21A28DC5-6707-467F-ACCA-A9354C5A89E9}" srcOrd="2" destOrd="0" presId="urn:microsoft.com/office/officeart/2008/layout/LinedList"/>
    <dgm:cxn modelId="{CC913305-2FC1-4BCC-8E06-090FF8C347BC}" type="presParOf" srcId="{C99756BE-D193-41DB-BDA5-DDC1BFCA4C4E}" destId="{22042FB6-6554-413D-92E6-38E179D175EC}" srcOrd="2" destOrd="0" presId="urn:microsoft.com/office/officeart/2008/layout/LinedList"/>
    <dgm:cxn modelId="{5F396F72-E6A7-4D48-A294-6DD633ECE3BC}" type="presParOf" srcId="{C99756BE-D193-41DB-BDA5-DDC1BFCA4C4E}" destId="{E22F550D-81B4-4247-93FD-F9702B85182C}" srcOrd="3" destOrd="0" presId="urn:microsoft.com/office/officeart/2008/layout/LinedList"/>
    <dgm:cxn modelId="{4DB0996A-E71C-4E43-8439-E956BB211036}" type="presParOf" srcId="{7238A44E-67B0-4445-B565-FC61DFE611AE}" destId="{9B769C1F-4E40-4853-8C60-119023DB6008}" srcOrd="2" destOrd="0" presId="urn:microsoft.com/office/officeart/2008/layout/LinedList"/>
    <dgm:cxn modelId="{76918915-03E1-4F19-913E-93EC796FE6AC}" type="presParOf" srcId="{7238A44E-67B0-4445-B565-FC61DFE611AE}" destId="{745C69DE-CFA7-4468-9C9C-476E68F3F1DC}" srcOrd="3" destOrd="0" presId="urn:microsoft.com/office/officeart/2008/layout/LinedList"/>
    <dgm:cxn modelId="{AB6ED240-E8F4-4FF6-AD33-A79A6F852122}" type="presParOf" srcId="{745C69DE-CFA7-4468-9C9C-476E68F3F1DC}" destId="{9EB18C99-E11C-4887-B4F4-2E7120372AEA}" srcOrd="0" destOrd="0" presId="urn:microsoft.com/office/officeart/2008/layout/LinedList"/>
    <dgm:cxn modelId="{7741A689-0880-44D6-AEC9-8591C96AF46A}" type="presParOf" srcId="{745C69DE-CFA7-4468-9C9C-476E68F3F1DC}" destId="{51410AF7-1152-494D-9C6E-9F23E3CF60A6}" srcOrd="1" destOrd="0" presId="urn:microsoft.com/office/officeart/2008/layout/LinedList"/>
    <dgm:cxn modelId="{C5985987-12C6-4CD3-8DF3-9BC33BE7C4C4}" type="presParOf" srcId="{51410AF7-1152-494D-9C6E-9F23E3CF60A6}" destId="{DDB798B2-D550-475B-882C-92E8A5783780}" srcOrd="0" destOrd="0" presId="urn:microsoft.com/office/officeart/2008/layout/LinedList"/>
    <dgm:cxn modelId="{0E2EBC5C-FEBD-4D2F-A777-27F8979D8F60}" type="presParOf" srcId="{51410AF7-1152-494D-9C6E-9F23E3CF60A6}" destId="{777D2B4D-869E-4090-8576-7104653E42A7}" srcOrd="1" destOrd="0" presId="urn:microsoft.com/office/officeart/2008/layout/LinedList"/>
    <dgm:cxn modelId="{BF8660BF-ADD4-488B-BFD8-041858DCA3F1}" type="presParOf" srcId="{777D2B4D-869E-4090-8576-7104653E42A7}" destId="{0BF8B6E2-3518-4921-8E11-B59D677E983B}" srcOrd="0" destOrd="0" presId="urn:microsoft.com/office/officeart/2008/layout/LinedList"/>
    <dgm:cxn modelId="{11D571CA-9E87-42C9-8ACD-1E9B19BFA749}" type="presParOf" srcId="{777D2B4D-869E-4090-8576-7104653E42A7}" destId="{F8F81F0C-5DDB-422A-8951-3500FD4C29AD}" srcOrd="1" destOrd="0" presId="urn:microsoft.com/office/officeart/2008/layout/LinedList"/>
    <dgm:cxn modelId="{21D365CE-576C-47E5-B9F3-228D5D10B7B6}" type="presParOf" srcId="{777D2B4D-869E-4090-8576-7104653E42A7}" destId="{96A088BA-1D24-41EB-9F42-575BA9F9DA1C}" srcOrd="2" destOrd="0" presId="urn:microsoft.com/office/officeart/2008/layout/LinedList"/>
    <dgm:cxn modelId="{5D203724-425F-4777-B4F0-1B8BAA3E6C90}" type="presParOf" srcId="{96A088BA-1D24-41EB-9F42-575BA9F9DA1C}" destId="{903C228B-958F-4698-8733-35F43047BB90}" srcOrd="0" destOrd="0" presId="urn:microsoft.com/office/officeart/2008/layout/LinedList"/>
    <dgm:cxn modelId="{C1D3C2AB-C813-4EE4-973B-C6D708964585}" type="presParOf" srcId="{903C228B-958F-4698-8733-35F43047BB90}" destId="{648D09C4-DA9B-40C9-B6B5-F89D964C18B5}" srcOrd="0" destOrd="0" presId="urn:microsoft.com/office/officeart/2008/layout/LinedList"/>
    <dgm:cxn modelId="{4632468E-D7E6-4041-AE4D-CED871C1E6DB}" type="presParOf" srcId="{903C228B-958F-4698-8733-35F43047BB90}" destId="{C62ECEA3-8302-4B0E-9B95-0F0603B1EE27}" srcOrd="1" destOrd="0" presId="urn:microsoft.com/office/officeart/2008/layout/LinedList"/>
    <dgm:cxn modelId="{D0A257E9-52EA-4E51-9FE0-417C5F8E7186}" type="presParOf" srcId="{903C228B-958F-4698-8733-35F43047BB90}" destId="{1C093AF7-24EF-4D80-8F87-2E62866C851B}" srcOrd="2" destOrd="0" presId="urn:microsoft.com/office/officeart/2008/layout/LinedList"/>
    <dgm:cxn modelId="{812B1B51-2943-4475-9917-1EE671E5A653}" type="presParOf" srcId="{51410AF7-1152-494D-9C6E-9F23E3CF60A6}" destId="{73027ECD-F63C-4DDF-9114-C0069ECEF56C}" srcOrd="2" destOrd="0" presId="urn:microsoft.com/office/officeart/2008/layout/LinedList"/>
    <dgm:cxn modelId="{83DDCE22-1392-4EA1-826A-971749242EB9}" type="presParOf" srcId="{51410AF7-1152-494D-9C6E-9F23E3CF60A6}" destId="{04DFF9C5-B751-423B-A93A-2D13F00FC2C7}" srcOrd="3" destOrd="0" presId="urn:microsoft.com/office/officeart/2008/layout/LinedList"/>
    <dgm:cxn modelId="{C792C871-572C-494F-81D3-0F2155F50522}" type="presParOf" srcId="{51410AF7-1152-494D-9C6E-9F23E3CF60A6}" destId="{8A5C69BE-8D20-4E3B-B248-BB37CC699ADD}" srcOrd="4" destOrd="0" presId="urn:microsoft.com/office/officeart/2008/layout/LinedList"/>
    <dgm:cxn modelId="{7860DEE4-040E-4D1C-AE49-973D0F4D4EB6}" type="presParOf" srcId="{8A5C69BE-8D20-4E3B-B248-BB37CC699ADD}" destId="{72D4FBA3-E3EA-4ED8-8AC8-13E9CB7CB89F}" srcOrd="0" destOrd="0" presId="urn:microsoft.com/office/officeart/2008/layout/LinedList"/>
    <dgm:cxn modelId="{2A0830EA-B364-4D6E-AF3E-7FCF09D45002}" type="presParOf" srcId="{8A5C69BE-8D20-4E3B-B248-BB37CC699ADD}" destId="{EC9E8DD1-F859-4EA6-BADD-2E57E455B481}" srcOrd="1" destOrd="0" presId="urn:microsoft.com/office/officeart/2008/layout/LinedList"/>
    <dgm:cxn modelId="{3F5ACDEF-157A-4B9E-AC71-5354A3C08407}" type="presParOf" srcId="{8A5C69BE-8D20-4E3B-B248-BB37CC699ADD}" destId="{4259888B-277F-46A0-A7D6-122C5FD86432}" srcOrd="2" destOrd="0" presId="urn:microsoft.com/office/officeart/2008/layout/LinedList"/>
    <dgm:cxn modelId="{D98E5DD6-1D36-4142-B887-F1BCD971B9F8}" type="presParOf" srcId="{4259888B-277F-46A0-A7D6-122C5FD86432}" destId="{2BC7CF01-F2DC-47A9-BBE9-31E75E443CB9}" srcOrd="0" destOrd="0" presId="urn:microsoft.com/office/officeart/2008/layout/LinedList"/>
    <dgm:cxn modelId="{0ED62DCF-A797-40FE-A91D-A57886DFBE6E}" type="presParOf" srcId="{2BC7CF01-F2DC-47A9-BBE9-31E75E443CB9}" destId="{83A268D0-BC9C-406B-8612-508249FB0EDD}" srcOrd="0" destOrd="0" presId="urn:microsoft.com/office/officeart/2008/layout/LinedList"/>
    <dgm:cxn modelId="{8EA315CD-C0F3-42E4-8106-964FD29EE829}" type="presParOf" srcId="{2BC7CF01-F2DC-47A9-BBE9-31E75E443CB9}" destId="{D8CBBCE2-396C-4C70-96A4-D1ABC20DECBD}" srcOrd="1" destOrd="0" presId="urn:microsoft.com/office/officeart/2008/layout/LinedList"/>
    <dgm:cxn modelId="{AD686850-AC96-4C6D-AE94-A53B6B3DE715}" type="presParOf" srcId="{2BC7CF01-F2DC-47A9-BBE9-31E75E443CB9}" destId="{A8359B20-46A0-4B21-8E40-8FC7746F77C9}" srcOrd="2" destOrd="0" presId="urn:microsoft.com/office/officeart/2008/layout/LinedList"/>
    <dgm:cxn modelId="{BEC2C76A-1271-450E-B716-C8067F0755A3}" type="presParOf" srcId="{51410AF7-1152-494D-9C6E-9F23E3CF60A6}" destId="{4DD1B2BD-7B42-4FF6-8921-E7B6F918ACC1}" srcOrd="5" destOrd="0" presId="urn:microsoft.com/office/officeart/2008/layout/LinedList"/>
    <dgm:cxn modelId="{876E8C5F-33F8-45C2-9C48-070847364A83}" type="presParOf" srcId="{51410AF7-1152-494D-9C6E-9F23E3CF60A6}" destId="{589778F8-9231-406C-AFD5-5E32FF40C4BB}" srcOrd="6" destOrd="0" presId="urn:microsoft.com/office/officeart/2008/layout/LinedList"/>
    <dgm:cxn modelId="{5C8C080B-D5DF-433D-9339-933175C314B1}" type="presParOf" srcId="{7238A44E-67B0-4445-B565-FC61DFE611AE}" destId="{4AE32D02-2808-477B-B0D4-D67D5208AD46}" srcOrd="4" destOrd="0" presId="urn:microsoft.com/office/officeart/2008/layout/LinedList"/>
    <dgm:cxn modelId="{2989CEFD-B9B9-44EC-9479-FE959855533F}" type="presParOf" srcId="{7238A44E-67B0-4445-B565-FC61DFE611AE}" destId="{B5ECBCBF-1FF0-4D23-B088-92A50F3085E3}" srcOrd="5" destOrd="0" presId="urn:microsoft.com/office/officeart/2008/layout/LinedList"/>
    <dgm:cxn modelId="{BA2B2FF1-49C0-46AA-A50D-027A6B9DC899}" type="presParOf" srcId="{B5ECBCBF-1FF0-4D23-B088-92A50F3085E3}" destId="{13A4053F-B259-42B5-9033-44BCA16C22AF}" srcOrd="0" destOrd="0" presId="urn:microsoft.com/office/officeart/2008/layout/LinedList"/>
    <dgm:cxn modelId="{660CDE43-A38F-40F2-A1B6-7C7A9195B56C}" type="presParOf" srcId="{B5ECBCBF-1FF0-4D23-B088-92A50F3085E3}" destId="{D25E082B-591E-4B9C-A998-39C7D1458854}" srcOrd="1" destOrd="0" presId="urn:microsoft.com/office/officeart/2008/layout/LinedList"/>
    <dgm:cxn modelId="{09284EA5-1A98-4289-915D-0C9C6AB53BF0}" type="presParOf" srcId="{D25E082B-591E-4B9C-A998-39C7D1458854}" destId="{A9661A04-984A-4336-9E9A-963AF683F570}" srcOrd="0" destOrd="0" presId="urn:microsoft.com/office/officeart/2008/layout/LinedList"/>
    <dgm:cxn modelId="{D7CD60A3-9811-4483-98CE-95B4A71321E7}" type="presParOf" srcId="{D25E082B-591E-4B9C-A998-39C7D1458854}" destId="{A0C8DF09-A129-4634-9EEC-4FFDE796D04F}" srcOrd="1" destOrd="0" presId="urn:microsoft.com/office/officeart/2008/layout/LinedList"/>
    <dgm:cxn modelId="{0B335B0C-9B82-41DA-897F-3F9C4CE4A2BF}" type="presParOf" srcId="{A0C8DF09-A129-4634-9EEC-4FFDE796D04F}" destId="{533954F7-9B70-47C0-B686-CBE04EA63796}" srcOrd="0" destOrd="0" presId="urn:microsoft.com/office/officeart/2008/layout/LinedList"/>
    <dgm:cxn modelId="{93C9F6B4-A17C-4888-B712-6FD8E1F19C1B}" type="presParOf" srcId="{A0C8DF09-A129-4634-9EEC-4FFDE796D04F}" destId="{A38B4344-201C-44CE-9211-EB21DBA54ECA}" srcOrd="1" destOrd="0" presId="urn:microsoft.com/office/officeart/2008/layout/LinedList"/>
    <dgm:cxn modelId="{630EE995-2514-47AC-BC20-A17A9040F509}" type="presParOf" srcId="{A0C8DF09-A129-4634-9EEC-4FFDE796D04F}" destId="{7AC9B717-A481-45D2-BFC4-1068AAFB7C47}" srcOrd="2" destOrd="0" presId="urn:microsoft.com/office/officeart/2008/layout/LinedList"/>
    <dgm:cxn modelId="{00E22177-018F-4AC7-853E-79779FC0F647}" type="presParOf" srcId="{D25E082B-591E-4B9C-A998-39C7D1458854}" destId="{9F3F4DFA-3B12-4416-862E-9DE91180A19B}" srcOrd="2" destOrd="0" presId="urn:microsoft.com/office/officeart/2008/layout/LinedList"/>
    <dgm:cxn modelId="{8BDCF629-AE2D-4721-9C07-72FF84302419}" type="presParOf" srcId="{D25E082B-591E-4B9C-A998-39C7D1458854}" destId="{EF0C05E0-4857-4EEE-B864-685B6B606230}" srcOrd="3" destOrd="0" presId="urn:microsoft.com/office/officeart/2008/layout/LinedList"/>
    <dgm:cxn modelId="{174416EC-FACE-4201-8810-10E42586771B}" type="presParOf" srcId="{D25E082B-591E-4B9C-A998-39C7D1458854}" destId="{1C1D9107-4189-455D-B10C-84A05C115047}" srcOrd="4" destOrd="0" presId="urn:microsoft.com/office/officeart/2008/layout/LinedList"/>
    <dgm:cxn modelId="{E8F9C9DA-5526-4F23-AF36-CDE60FFA8E31}" type="presParOf" srcId="{1C1D9107-4189-455D-B10C-84A05C115047}" destId="{28EECBBE-6C04-47AE-8F3A-CD59CCE6EB00}" srcOrd="0" destOrd="0" presId="urn:microsoft.com/office/officeart/2008/layout/LinedList"/>
    <dgm:cxn modelId="{8280E839-801C-4D17-BA06-8D8D3E632963}" type="presParOf" srcId="{1C1D9107-4189-455D-B10C-84A05C115047}" destId="{61898D06-0DFE-4E2A-86D6-8D7C9303994A}" srcOrd="1" destOrd="0" presId="urn:microsoft.com/office/officeart/2008/layout/LinedList"/>
    <dgm:cxn modelId="{34123A5D-1EA6-4B38-943E-4197E2C0B612}" type="presParOf" srcId="{1C1D9107-4189-455D-B10C-84A05C115047}" destId="{304457A1-21FA-44B2-9979-BC377099814E}" srcOrd="2" destOrd="0" presId="urn:microsoft.com/office/officeart/2008/layout/LinedList"/>
    <dgm:cxn modelId="{6353594D-1400-4771-AB6C-F69A0B0D2FB6}" type="presParOf" srcId="{D25E082B-591E-4B9C-A998-39C7D1458854}" destId="{FE8378D9-2192-4199-86BF-3E516DDAEE91}" srcOrd="5" destOrd="0" presId="urn:microsoft.com/office/officeart/2008/layout/LinedList"/>
    <dgm:cxn modelId="{3A2762DB-5144-46D5-8423-08946C99579B}" type="presParOf" srcId="{D25E082B-591E-4B9C-A998-39C7D1458854}" destId="{14EBF26B-8A72-4DA4-921C-4F112B16B705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02F9131-C959-418C-A6C3-CCECD2DB1534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3B04894-AEAB-4E40-B0F5-84956BDBE3AB}">
      <dgm:prSet/>
      <dgm:spPr/>
      <dgm:t>
        <a:bodyPr/>
        <a:lstStyle/>
        <a:p>
          <a:r>
            <a:rPr lang="pt-PT" dirty="0">
              <a:latin typeface="Times New Roman" panose="02020603050405020304" pitchFamily="18" charset="0"/>
              <a:cs typeface="Times New Roman" panose="02020603050405020304" pitchFamily="18" charset="0"/>
            </a:rPr>
            <a:t>O professor apresenta os critérios de </a:t>
          </a:r>
          <a:r>
            <a:rPr lang="pt-PT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avaliação 4,52</a:t>
          </a:r>
          <a:endParaRPr lang="pt-PT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431DBE0-EDE4-4582-88EB-F4DA21042172}" type="parTrans" cxnId="{EC6B785D-A9D9-45AD-868D-8823B58F920B}">
      <dgm:prSet/>
      <dgm:spPr/>
      <dgm:t>
        <a:bodyPr/>
        <a:lstStyle/>
        <a:p>
          <a:endParaRPr lang="pt-PT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4597D88-7492-4001-B153-D430B1AD0A37}" type="sibTrans" cxnId="{EC6B785D-A9D9-45AD-868D-8823B58F920B}">
      <dgm:prSet/>
      <dgm:spPr/>
      <dgm:t>
        <a:bodyPr/>
        <a:lstStyle/>
        <a:p>
          <a:endParaRPr lang="pt-PT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2BB9EFC-57FB-43D6-BCEA-738F165F8927}">
      <dgm:prSet/>
      <dgm:spPr/>
      <dgm:t>
        <a:bodyPr/>
        <a:lstStyle/>
        <a:p>
          <a:r>
            <a:rPr lang="pt-PT" dirty="0">
              <a:latin typeface="Times New Roman" panose="02020603050405020304" pitchFamily="18" charset="0"/>
              <a:cs typeface="Times New Roman" panose="02020603050405020304" pitchFamily="18" charset="0"/>
            </a:rPr>
            <a:t>O professor estabeleceu, no início do ano, as regras de comportamento e de trabalho na sala de </a:t>
          </a:r>
          <a:r>
            <a:rPr lang="pt-PT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aula 4,51</a:t>
          </a:r>
          <a:endParaRPr lang="pt-PT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D608908-0BA6-46B9-BD2E-3A23C33518B5}" type="parTrans" cxnId="{01B62A15-66E0-45E2-A78D-C019375D6C70}">
      <dgm:prSet/>
      <dgm:spPr/>
      <dgm:t>
        <a:bodyPr/>
        <a:lstStyle/>
        <a:p>
          <a:endParaRPr lang="pt-PT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E049EDC-2CC9-4AEC-BB6F-132178991DF6}" type="sibTrans" cxnId="{01B62A15-66E0-45E2-A78D-C019375D6C70}">
      <dgm:prSet/>
      <dgm:spPr/>
      <dgm:t>
        <a:bodyPr/>
        <a:lstStyle/>
        <a:p>
          <a:endParaRPr lang="pt-PT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55D7B2D-F8C2-4323-97DE-3E366B718E71}">
      <dgm:prSet/>
      <dgm:spPr/>
      <dgm:t>
        <a:bodyPr/>
        <a:lstStyle/>
        <a:p>
          <a:r>
            <a:rPr lang="pt-PT" dirty="0">
              <a:latin typeface="Times New Roman" panose="02020603050405020304" pitchFamily="18" charset="0"/>
              <a:cs typeface="Times New Roman" panose="02020603050405020304" pitchFamily="18" charset="0"/>
            </a:rPr>
            <a:t>O professor respeita os </a:t>
          </a:r>
          <a:r>
            <a:rPr lang="pt-PT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alunos 4,31</a:t>
          </a:r>
          <a:endParaRPr lang="pt-PT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9C61B55-12F3-4049-ABE0-CB0E4FFEC9E7}" type="parTrans" cxnId="{CFF16282-FB67-4C9E-B8EF-F4C82CC42525}">
      <dgm:prSet/>
      <dgm:spPr/>
      <dgm:t>
        <a:bodyPr/>
        <a:lstStyle/>
        <a:p>
          <a:endParaRPr lang="pt-PT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2481661-2C7B-47B1-A39F-DD45F44C7C43}" type="sibTrans" cxnId="{CFF16282-FB67-4C9E-B8EF-F4C82CC42525}">
      <dgm:prSet/>
      <dgm:spPr/>
      <dgm:t>
        <a:bodyPr/>
        <a:lstStyle/>
        <a:p>
          <a:endParaRPr lang="pt-PT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C751D05-D549-440F-B8D5-B40A23B2D263}">
      <dgm:prSet/>
      <dgm:spPr/>
      <dgm:t>
        <a:bodyPr/>
        <a:lstStyle/>
        <a:p>
          <a:r>
            <a:rPr lang="pt-PT" dirty="0">
              <a:latin typeface="Times New Roman" panose="02020603050405020304" pitchFamily="18" charset="0"/>
              <a:cs typeface="Times New Roman" panose="02020603050405020304" pitchFamily="18" charset="0"/>
            </a:rPr>
            <a:t>O professor utiliza os manuais escolares adotados pela </a:t>
          </a:r>
          <a:r>
            <a:rPr lang="pt-PT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Escola 4,57</a:t>
          </a:r>
          <a:endParaRPr lang="pt-PT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5127ADE-414D-4E97-B148-F6551613163F}" type="parTrans" cxnId="{DA6672F0-1A03-43B6-8DF8-3998DDC603F2}">
      <dgm:prSet/>
      <dgm:spPr/>
      <dgm:t>
        <a:bodyPr/>
        <a:lstStyle/>
        <a:p>
          <a:endParaRPr lang="pt-PT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D8D7EE-9F8D-4F1D-8297-7578A2DF5ABF}" type="sibTrans" cxnId="{DA6672F0-1A03-43B6-8DF8-3998DDC603F2}">
      <dgm:prSet/>
      <dgm:spPr/>
      <dgm:t>
        <a:bodyPr/>
        <a:lstStyle/>
        <a:p>
          <a:endParaRPr lang="pt-PT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EAB4789-A089-408B-BCE7-910ACA07A289}">
      <dgm:prSet/>
      <dgm:spPr/>
      <dgm:t>
        <a:bodyPr/>
        <a:lstStyle/>
        <a:p>
          <a:r>
            <a:rPr lang="pt-PT" dirty="0">
              <a:latin typeface="Times New Roman" panose="02020603050405020304" pitchFamily="18" charset="0"/>
              <a:cs typeface="Times New Roman" panose="02020603050405020304" pitchFamily="18" charset="0"/>
            </a:rPr>
            <a:t>Os testes refletem a matéria lecionada nas </a:t>
          </a:r>
          <a:r>
            <a:rPr lang="pt-PT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aulas 4,30</a:t>
          </a:r>
          <a:endParaRPr lang="pt-PT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B7B4E52-B87B-49A9-A648-AE00B9548A80}" type="parTrans" cxnId="{FFFCB778-DD02-459F-9457-A566830D7152}">
      <dgm:prSet/>
      <dgm:spPr/>
      <dgm:t>
        <a:bodyPr/>
        <a:lstStyle/>
        <a:p>
          <a:endParaRPr lang="pt-PT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E501431-F16C-4006-BFAA-1C203DF1C96B}" type="sibTrans" cxnId="{FFFCB778-DD02-459F-9457-A566830D7152}">
      <dgm:prSet/>
      <dgm:spPr/>
      <dgm:t>
        <a:bodyPr/>
        <a:lstStyle/>
        <a:p>
          <a:endParaRPr lang="pt-PT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DFDDC5-7043-4B05-BCD0-E8658A84C7C9}" type="pres">
      <dgm:prSet presAssocID="{502F9131-C959-418C-A6C3-CCECD2DB1534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8EBA2775-A942-4895-A4A9-1AC312292DD6}" type="pres">
      <dgm:prSet presAssocID="{D3B04894-AEAB-4E40-B0F5-84956BDBE3AB}" presName="thickLine" presStyleLbl="alignNode1" presStyleIdx="0" presStyleCnt="5"/>
      <dgm:spPr/>
    </dgm:pt>
    <dgm:pt modelId="{9A8CF98E-E5DB-46A3-A5D9-26AA021F7B4E}" type="pres">
      <dgm:prSet presAssocID="{D3B04894-AEAB-4E40-B0F5-84956BDBE3AB}" presName="horz1" presStyleCnt="0"/>
      <dgm:spPr/>
    </dgm:pt>
    <dgm:pt modelId="{18613F93-F04F-46F9-87D7-28641EA6177B}" type="pres">
      <dgm:prSet presAssocID="{D3B04894-AEAB-4E40-B0F5-84956BDBE3AB}" presName="tx1" presStyleLbl="revTx" presStyleIdx="0" presStyleCnt="5"/>
      <dgm:spPr/>
      <dgm:t>
        <a:bodyPr/>
        <a:lstStyle/>
        <a:p>
          <a:endParaRPr lang="pt-PT"/>
        </a:p>
      </dgm:t>
    </dgm:pt>
    <dgm:pt modelId="{79271906-9753-42BD-A1D8-2E82731ADB1F}" type="pres">
      <dgm:prSet presAssocID="{D3B04894-AEAB-4E40-B0F5-84956BDBE3AB}" presName="vert1" presStyleCnt="0"/>
      <dgm:spPr/>
    </dgm:pt>
    <dgm:pt modelId="{482F6F62-1BE8-4EDC-B026-7029670216E8}" type="pres">
      <dgm:prSet presAssocID="{F2BB9EFC-57FB-43D6-BCEA-738F165F8927}" presName="thickLine" presStyleLbl="alignNode1" presStyleIdx="1" presStyleCnt="5"/>
      <dgm:spPr/>
    </dgm:pt>
    <dgm:pt modelId="{688A9E40-B2E7-4525-ABA9-D5B149BB0835}" type="pres">
      <dgm:prSet presAssocID="{F2BB9EFC-57FB-43D6-BCEA-738F165F8927}" presName="horz1" presStyleCnt="0"/>
      <dgm:spPr/>
    </dgm:pt>
    <dgm:pt modelId="{F8592333-9628-49C6-8699-8FFA64B8DDBE}" type="pres">
      <dgm:prSet presAssocID="{F2BB9EFC-57FB-43D6-BCEA-738F165F8927}" presName="tx1" presStyleLbl="revTx" presStyleIdx="1" presStyleCnt="5"/>
      <dgm:spPr/>
      <dgm:t>
        <a:bodyPr/>
        <a:lstStyle/>
        <a:p>
          <a:endParaRPr lang="pt-PT"/>
        </a:p>
      </dgm:t>
    </dgm:pt>
    <dgm:pt modelId="{F4EDCE95-17EB-4EAE-AFAA-FDD6D1CE02DA}" type="pres">
      <dgm:prSet presAssocID="{F2BB9EFC-57FB-43D6-BCEA-738F165F8927}" presName="vert1" presStyleCnt="0"/>
      <dgm:spPr/>
    </dgm:pt>
    <dgm:pt modelId="{833DD41A-0740-41FB-B095-275FE882D818}" type="pres">
      <dgm:prSet presAssocID="{355D7B2D-F8C2-4323-97DE-3E366B718E71}" presName="thickLine" presStyleLbl="alignNode1" presStyleIdx="2" presStyleCnt="5"/>
      <dgm:spPr/>
    </dgm:pt>
    <dgm:pt modelId="{C0230517-082F-4774-A16F-A0763AA56293}" type="pres">
      <dgm:prSet presAssocID="{355D7B2D-F8C2-4323-97DE-3E366B718E71}" presName="horz1" presStyleCnt="0"/>
      <dgm:spPr/>
    </dgm:pt>
    <dgm:pt modelId="{32883001-BE76-4ACC-B937-3323ED41F934}" type="pres">
      <dgm:prSet presAssocID="{355D7B2D-F8C2-4323-97DE-3E366B718E71}" presName="tx1" presStyleLbl="revTx" presStyleIdx="2" presStyleCnt="5"/>
      <dgm:spPr/>
      <dgm:t>
        <a:bodyPr/>
        <a:lstStyle/>
        <a:p>
          <a:endParaRPr lang="pt-PT"/>
        </a:p>
      </dgm:t>
    </dgm:pt>
    <dgm:pt modelId="{EE913FFE-C2D0-4275-8357-AF1C129BC323}" type="pres">
      <dgm:prSet presAssocID="{355D7B2D-F8C2-4323-97DE-3E366B718E71}" presName="vert1" presStyleCnt="0"/>
      <dgm:spPr/>
    </dgm:pt>
    <dgm:pt modelId="{3F7DE793-BBD3-4281-B6B0-5F69B6D6F498}" type="pres">
      <dgm:prSet presAssocID="{AC751D05-D549-440F-B8D5-B40A23B2D263}" presName="thickLine" presStyleLbl="alignNode1" presStyleIdx="3" presStyleCnt="5"/>
      <dgm:spPr/>
    </dgm:pt>
    <dgm:pt modelId="{F2CAB096-3045-47FD-9E4B-663E20A3CCB9}" type="pres">
      <dgm:prSet presAssocID="{AC751D05-D549-440F-B8D5-B40A23B2D263}" presName="horz1" presStyleCnt="0"/>
      <dgm:spPr/>
    </dgm:pt>
    <dgm:pt modelId="{AD261BA2-84D9-46C0-9904-F6AC77C13CC6}" type="pres">
      <dgm:prSet presAssocID="{AC751D05-D549-440F-B8D5-B40A23B2D263}" presName="tx1" presStyleLbl="revTx" presStyleIdx="3" presStyleCnt="5"/>
      <dgm:spPr/>
      <dgm:t>
        <a:bodyPr/>
        <a:lstStyle/>
        <a:p>
          <a:endParaRPr lang="pt-PT"/>
        </a:p>
      </dgm:t>
    </dgm:pt>
    <dgm:pt modelId="{E233A4F9-A877-4A59-966B-BF780E241757}" type="pres">
      <dgm:prSet presAssocID="{AC751D05-D549-440F-B8D5-B40A23B2D263}" presName="vert1" presStyleCnt="0"/>
      <dgm:spPr/>
    </dgm:pt>
    <dgm:pt modelId="{E9AC252D-4865-4297-ABD8-91336181F513}" type="pres">
      <dgm:prSet presAssocID="{8EAB4789-A089-408B-BCE7-910ACA07A289}" presName="thickLine" presStyleLbl="alignNode1" presStyleIdx="4" presStyleCnt="5"/>
      <dgm:spPr/>
    </dgm:pt>
    <dgm:pt modelId="{941AA15F-D614-4E20-B154-3F6015A1B660}" type="pres">
      <dgm:prSet presAssocID="{8EAB4789-A089-408B-BCE7-910ACA07A289}" presName="horz1" presStyleCnt="0"/>
      <dgm:spPr/>
    </dgm:pt>
    <dgm:pt modelId="{0197FB34-09C8-4A4C-9179-06CD7910F14A}" type="pres">
      <dgm:prSet presAssocID="{8EAB4789-A089-408B-BCE7-910ACA07A289}" presName="tx1" presStyleLbl="revTx" presStyleIdx="4" presStyleCnt="5"/>
      <dgm:spPr/>
      <dgm:t>
        <a:bodyPr/>
        <a:lstStyle/>
        <a:p>
          <a:endParaRPr lang="pt-PT"/>
        </a:p>
      </dgm:t>
    </dgm:pt>
    <dgm:pt modelId="{DFB3BA71-3CD9-42CE-A01A-2B2A4E52B73F}" type="pres">
      <dgm:prSet presAssocID="{8EAB4789-A089-408B-BCE7-910ACA07A289}" presName="vert1" presStyleCnt="0"/>
      <dgm:spPr/>
    </dgm:pt>
  </dgm:ptLst>
  <dgm:cxnLst>
    <dgm:cxn modelId="{0DA78D94-ADE5-4167-946B-DE24BAE6D156}" type="presOf" srcId="{355D7B2D-F8C2-4323-97DE-3E366B718E71}" destId="{32883001-BE76-4ACC-B937-3323ED41F934}" srcOrd="0" destOrd="0" presId="urn:microsoft.com/office/officeart/2008/layout/LinedList"/>
    <dgm:cxn modelId="{444CAD49-7206-43D2-9B11-D1945DEA37A4}" type="presOf" srcId="{502F9131-C959-418C-A6C3-CCECD2DB1534}" destId="{F9DFDDC5-7043-4B05-BCD0-E8658A84C7C9}" srcOrd="0" destOrd="0" presId="urn:microsoft.com/office/officeart/2008/layout/LinedList"/>
    <dgm:cxn modelId="{DA6672F0-1A03-43B6-8DF8-3998DDC603F2}" srcId="{502F9131-C959-418C-A6C3-CCECD2DB1534}" destId="{AC751D05-D549-440F-B8D5-B40A23B2D263}" srcOrd="3" destOrd="0" parTransId="{B5127ADE-414D-4E97-B148-F6551613163F}" sibTransId="{BBD8D7EE-9F8D-4F1D-8297-7578A2DF5ABF}"/>
    <dgm:cxn modelId="{01B62A15-66E0-45E2-A78D-C019375D6C70}" srcId="{502F9131-C959-418C-A6C3-CCECD2DB1534}" destId="{F2BB9EFC-57FB-43D6-BCEA-738F165F8927}" srcOrd="1" destOrd="0" parTransId="{FD608908-0BA6-46B9-BD2E-3A23C33518B5}" sibTransId="{BE049EDC-2CC9-4AEC-BB6F-132178991DF6}"/>
    <dgm:cxn modelId="{FFFCB778-DD02-459F-9457-A566830D7152}" srcId="{502F9131-C959-418C-A6C3-CCECD2DB1534}" destId="{8EAB4789-A089-408B-BCE7-910ACA07A289}" srcOrd="4" destOrd="0" parTransId="{CB7B4E52-B87B-49A9-A648-AE00B9548A80}" sibTransId="{AE501431-F16C-4006-BFAA-1C203DF1C96B}"/>
    <dgm:cxn modelId="{C474796F-C9B4-4742-A435-F4A798A15E94}" type="presOf" srcId="{F2BB9EFC-57FB-43D6-BCEA-738F165F8927}" destId="{F8592333-9628-49C6-8699-8FFA64B8DDBE}" srcOrd="0" destOrd="0" presId="urn:microsoft.com/office/officeart/2008/layout/LinedList"/>
    <dgm:cxn modelId="{CFF16282-FB67-4C9E-B8EF-F4C82CC42525}" srcId="{502F9131-C959-418C-A6C3-CCECD2DB1534}" destId="{355D7B2D-F8C2-4323-97DE-3E366B718E71}" srcOrd="2" destOrd="0" parTransId="{49C61B55-12F3-4049-ABE0-CB0E4FFEC9E7}" sibTransId="{D2481661-2C7B-47B1-A39F-DD45F44C7C43}"/>
    <dgm:cxn modelId="{D1CF5A8B-0211-4EAA-85FB-D87BF63E1065}" type="presOf" srcId="{AC751D05-D549-440F-B8D5-B40A23B2D263}" destId="{AD261BA2-84D9-46C0-9904-F6AC77C13CC6}" srcOrd="0" destOrd="0" presId="urn:microsoft.com/office/officeart/2008/layout/LinedList"/>
    <dgm:cxn modelId="{EC6B785D-A9D9-45AD-868D-8823B58F920B}" srcId="{502F9131-C959-418C-A6C3-CCECD2DB1534}" destId="{D3B04894-AEAB-4E40-B0F5-84956BDBE3AB}" srcOrd="0" destOrd="0" parTransId="{A431DBE0-EDE4-4582-88EB-F4DA21042172}" sibTransId="{B4597D88-7492-4001-B153-D430B1AD0A37}"/>
    <dgm:cxn modelId="{C5AEBC53-6EB9-4E16-8B49-284CBA9CC92C}" type="presOf" srcId="{D3B04894-AEAB-4E40-B0F5-84956BDBE3AB}" destId="{18613F93-F04F-46F9-87D7-28641EA6177B}" srcOrd="0" destOrd="0" presId="urn:microsoft.com/office/officeart/2008/layout/LinedList"/>
    <dgm:cxn modelId="{8D8542C9-F7AE-4DCB-A189-C3835466C052}" type="presOf" srcId="{8EAB4789-A089-408B-BCE7-910ACA07A289}" destId="{0197FB34-09C8-4A4C-9179-06CD7910F14A}" srcOrd="0" destOrd="0" presId="urn:microsoft.com/office/officeart/2008/layout/LinedList"/>
    <dgm:cxn modelId="{C1E1C487-1D8A-466D-8B39-D9D1942373C2}" type="presParOf" srcId="{F9DFDDC5-7043-4B05-BCD0-E8658A84C7C9}" destId="{8EBA2775-A942-4895-A4A9-1AC312292DD6}" srcOrd="0" destOrd="0" presId="urn:microsoft.com/office/officeart/2008/layout/LinedList"/>
    <dgm:cxn modelId="{686F6D6F-BCE4-47CB-84AF-171B434F807E}" type="presParOf" srcId="{F9DFDDC5-7043-4B05-BCD0-E8658A84C7C9}" destId="{9A8CF98E-E5DB-46A3-A5D9-26AA021F7B4E}" srcOrd="1" destOrd="0" presId="urn:microsoft.com/office/officeart/2008/layout/LinedList"/>
    <dgm:cxn modelId="{ECF16F67-2FA4-479F-BC99-FE9CBC081AF0}" type="presParOf" srcId="{9A8CF98E-E5DB-46A3-A5D9-26AA021F7B4E}" destId="{18613F93-F04F-46F9-87D7-28641EA6177B}" srcOrd="0" destOrd="0" presId="urn:microsoft.com/office/officeart/2008/layout/LinedList"/>
    <dgm:cxn modelId="{03A2E2CA-AD1D-4985-8DA9-06CE8CD0FD77}" type="presParOf" srcId="{9A8CF98E-E5DB-46A3-A5D9-26AA021F7B4E}" destId="{79271906-9753-42BD-A1D8-2E82731ADB1F}" srcOrd="1" destOrd="0" presId="urn:microsoft.com/office/officeart/2008/layout/LinedList"/>
    <dgm:cxn modelId="{441F642B-C14E-4C07-BF2C-12B2B6C55F15}" type="presParOf" srcId="{F9DFDDC5-7043-4B05-BCD0-E8658A84C7C9}" destId="{482F6F62-1BE8-4EDC-B026-7029670216E8}" srcOrd="2" destOrd="0" presId="urn:microsoft.com/office/officeart/2008/layout/LinedList"/>
    <dgm:cxn modelId="{3E147BDB-6F1A-4420-924E-5C8B69D704AC}" type="presParOf" srcId="{F9DFDDC5-7043-4B05-BCD0-E8658A84C7C9}" destId="{688A9E40-B2E7-4525-ABA9-D5B149BB0835}" srcOrd="3" destOrd="0" presId="urn:microsoft.com/office/officeart/2008/layout/LinedList"/>
    <dgm:cxn modelId="{62A6755C-2797-4722-AC1C-009640DDD892}" type="presParOf" srcId="{688A9E40-B2E7-4525-ABA9-D5B149BB0835}" destId="{F8592333-9628-49C6-8699-8FFA64B8DDBE}" srcOrd="0" destOrd="0" presId="urn:microsoft.com/office/officeart/2008/layout/LinedList"/>
    <dgm:cxn modelId="{8D46653C-DE82-4349-9D16-D8DA451DAF76}" type="presParOf" srcId="{688A9E40-B2E7-4525-ABA9-D5B149BB0835}" destId="{F4EDCE95-17EB-4EAE-AFAA-FDD6D1CE02DA}" srcOrd="1" destOrd="0" presId="urn:microsoft.com/office/officeart/2008/layout/LinedList"/>
    <dgm:cxn modelId="{ADBF6062-A7D6-433C-985D-5CE56730AB55}" type="presParOf" srcId="{F9DFDDC5-7043-4B05-BCD0-E8658A84C7C9}" destId="{833DD41A-0740-41FB-B095-275FE882D818}" srcOrd="4" destOrd="0" presId="urn:microsoft.com/office/officeart/2008/layout/LinedList"/>
    <dgm:cxn modelId="{2510C22F-C200-4313-830A-F33C7D19F48F}" type="presParOf" srcId="{F9DFDDC5-7043-4B05-BCD0-E8658A84C7C9}" destId="{C0230517-082F-4774-A16F-A0763AA56293}" srcOrd="5" destOrd="0" presId="urn:microsoft.com/office/officeart/2008/layout/LinedList"/>
    <dgm:cxn modelId="{033CA129-E4F1-424C-8F10-0F7C8CD3F9F8}" type="presParOf" srcId="{C0230517-082F-4774-A16F-A0763AA56293}" destId="{32883001-BE76-4ACC-B937-3323ED41F934}" srcOrd="0" destOrd="0" presId="urn:microsoft.com/office/officeart/2008/layout/LinedList"/>
    <dgm:cxn modelId="{3CC969E1-2114-4264-BF62-BE2D025C605E}" type="presParOf" srcId="{C0230517-082F-4774-A16F-A0763AA56293}" destId="{EE913FFE-C2D0-4275-8357-AF1C129BC323}" srcOrd="1" destOrd="0" presId="urn:microsoft.com/office/officeart/2008/layout/LinedList"/>
    <dgm:cxn modelId="{37B548C9-4FF7-4709-A5D5-CDFC4E2AEF81}" type="presParOf" srcId="{F9DFDDC5-7043-4B05-BCD0-E8658A84C7C9}" destId="{3F7DE793-BBD3-4281-B6B0-5F69B6D6F498}" srcOrd="6" destOrd="0" presId="urn:microsoft.com/office/officeart/2008/layout/LinedList"/>
    <dgm:cxn modelId="{E8C4222F-6ABA-447B-B4EF-96485C7E31E6}" type="presParOf" srcId="{F9DFDDC5-7043-4B05-BCD0-E8658A84C7C9}" destId="{F2CAB096-3045-47FD-9E4B-663E20A3CCB9}" srcOrd="7" destOrd="0" presId="urn:microsoft.com/office/officeart/2008/layout/LinedList"/>
    <dgm:cxn modelId="{2523F951-41AE-464D-A9B2-94E8A321E299}" type="presParOf" srcId="{F2CAB096-3045-47FD-9E4B-663E20A3CCB9}" destId="{AD261BA2-84D9-46C0-9904-F6AC77C13CC6}" srcOrd="0" destOrd="0" presId="urn:microsoft.com/office/officeart/2008/layout/LinedList"/>
    <dgm:cxn modelId="{C11E4267-7D72-400B-B95B-AECAF0575466}" type="presParOf" srcId="{F2CAB096-3045-47FD-9E4B-663E20A3CCB9}" destId="{E233A4F9-A877-4A59-966B-BF780E241757}" srcOrd="1" destOrd="0" presId="urn:microsoft.com/office/officeart/2008/layout/LinedList"/>
    <dgm:cxn modelId="{2861449D-E5F9-4FFB-B23A-CEAE2F17EF84}" type="presParOf" srcId="{F9DFDDC5-7043-4B05-BCD0-E8658A84C7C9}" destId="{E9AC252D-4865-4297-ABD8-91336181F513}" srcOrd="8" destOrd="0" presId="urn:microsoft.com/office/officeart/2008/layout/LinedList"/>
    <dgm:cxn modelId="{5FB33335-A9AC-4765-9A5D-011606B2F02E}" type="presParOf" srcId="{F9DFDDC5-7043-4B05-BCD0-E8658A84C7C9}" destId="{941AA15F-D614-4E20-B154-3F6015A1B660}" srcOrd="9" destOrd="0" presId="urn:microsoft.com/office/officeart/2008/layout/LinedList"/>
    <dgm:cxn modelId="{036F104B-C8E8-4252-B0AC-72B3E304DD5D}" type="presParOf" srcId="{941AA15F-D614-4E20-B154-3F6015A1B660}" destId="{0197FB34-09C8-4A4C-9179-06CD7910F14A}" srcOrd="0" destOrd="0" presId="urn:microsoft.com/office/officeart/2008/layout/LinedList"/>
    <dgm:cxn modelId="{71E65C78-1CB7-4D2A-B380-7675E86E3AF6}" type="presParOf" srcId="{941AA15F-D614-4E20-B154-3F6015A1B660}" destId="{DFB3BA71-3CD9-42CE-A01A-2B2A4E52B73F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2FF4100-0275-422D-ADF9-4348B48E34EE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DD70EFC-C9B2-4424-967B-99596B247BA1}">
      <dgm:prSet/>
      <dgm:spPr/>
      <dgm:t>
        <a:bodyPr/>
        <a:lstStyle/>
        <a:p>
          <a:r>
            <a:rPr lang="pt-PT" dirty="0">
              <a:latin typeface="Times New Roman" panose="02020603050405020304" pitchFamily="18" charset="0"/>
              <a:cs typeface="Times New Roman" panose="02020603050405020304" pitchFamily="18" charset="0"/>
            </a:rPr>
            <a:t>O professor fomenta nos alunos a utilização da internet como meio de apoio nas </a:t>
          </a:r>
          <a:r>
            <a:rPr lang="pt-PT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aprendizagens 3,87</a:t>
          </a:r>
          <a:endParaRPr lang="pt-PT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CB0D99F-7451-4E86-A2EA-7DB7B31B1E60}" type="parTrans" cxnId="{7295B858-26DF-49C2-8D60-9DBE79352FD7}">
      <dgm:prSet/>
      <dgm:spPr/>
      <dgm:t>
        <a:bodyPr/>
        <a:lstStyle/>
        <a:p>
          <a:endParaRPr lang="pt-PT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FD77C49-A288-4A79-BF13-2263BA2A92DD}" type="sibTrans" cxnId="{7295B858-26DF-49C2-8D60-9DBE79352FD7}">
      <dgm:prSet/>
      <dgm:spPr/>
      <dgm:t>
        <a:bodyPr/>
        <a:lstStyle/>
        <a:p>
          <a:endParaRPr lang="pt-PT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EB7725E-D466-4B9A-862C-01A8F8753DED}">
      <dgm:prSet/>
      <dgm:spPr/>
      <dgm:t>
        <a:bodyPr/>
        <a:lstStyle/>
        <a:p>
          <a:r>
            <a:rPr lang="pt-PT" dirty="0">
              <a:latin typeface="Times New Roman" panose="02020603050405020304" pitchFamily="18" charset="0"/>
              <a:cs typeface="Times New Roman" panose="02020603050405020304" pitchFamily="18" charset="0"/>
            </a:rPr>
            <a:t>O professor incentiva os alunos a participar em atividades/projetos da </a:t>
          </a:r>
          <a:r>
            <a:rPr lang="pt-PT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escola 3,94</a:t>
          </a:r>
          <a:endParaRPr lang="pt-PT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A15F882-2500-4C40-8168-69EF61F3077B}" type="parTrans" cxnId="{7CD24007-EBFD-4962-B56B-32B1221A4F30}">
      <dgm:prSet/>
      <dgm:spPr/>
      <dgm:t>
        <a:bodyPr/>
        <a:lstStyle/>
        <a:p>
          <a:endParaRPr lang="pt-PT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488E23F-FB1A-4415-9CB9-416C6FDCDB43}" type="sibTrans" cxnId="{7CD24007-EBFD-4962-B56B-32B1221A4F30}">
      <dgm:prSet/>
      <dgm:spPr/>
      <dgm:t>
        <a:bodyPr/>
        <a:lstStyle/>
        <a:p>
          <a:endParaRPr lang="pt-PT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F7F894F-44F7-477C-9C7D-1B6B55C199E9}">
      <dgm:prSet/>
      <dgm:spPr/>
      <dgm:t>
        <a:bodyPr/>
        <a:lstStyle/>
        <a:p>
          <a:r>
            <a:rPr lang="pt-PT" dirty="0">
              <a:latin typeface="Times New Roman" panose="02020603050405020304" pitchFamily="18" charset="0"/>
              <a:cs typeface="Times New Roman" panose="02020603050405020304" pitchFamily="18" charset="0"/>
            </a:rPr>
            <a:t>O professor usa fóruns de apoio numa plataforma on-line de ensino/aprendizagem (tipo </a:t>
          </a:r>
          <a:r>
            <a:rPr lang="pt-PT" dirty="0" err="1">
              <a:latin typeface="Times New Roman" panose="02020603050405020304" pitchFamily="18" charset="0"/>
              <a:cs typeface="Times New Roman" panose="02020603050405020304" pitchFamily="18" charset="0"/>
            </a:rPr>
            <a:t>Moodle</a:t>
          </a:r>
          <a:r>
            <a:rPr lang="pt-PT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3,84</a:t>
          </a:r>
          <a:endParaRPr lang="pt-PT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E404385-D801-4352-8D60-754CE71BA26A}" type="parTrans" cxnId="{2CFDCC38-0D73-42CB-919E-844FCA3306CA}">
      <dgm:prSet/>
      <dgm:spPr/>
      <dgm:t>
        <a:bodyPr/>
        <a:lstStyle/>
        <a:p>
          <a:endParaRPr lang="pt-PT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2B7FCF1-8504-40E4-BB88-031D56F7ABB0}" type="sibTrans" cxnId="{2CFDCC38-0D73-42CB-919E-844FCA3306CA}">
      <dgm:prSet/>
      <dgm:spPr/>
      <dgm:t>
        <a:bodyPr/>
        <a:lstStyle/>
        <a:p>
          <a:endParaRPr lang="pt-PT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921A8BD-37CE-4008-A9D6-70ED53C8ECED}">
      <dgm:prSet/>
      <dgm:spPr/>
      <dgm:t>
        <a:bodyPr/>
        <a:lstStyle/>
        <a:p>
          <a:r>
            <a:rPr lang="pt-PT" dirty="0">
              <a:latin typeface="Times New Roman" panose="02020603050405020304" pitchFamily="18" charset="0"/>
              <a:cs typeface="Times New Roman" panose="02020603050405020304" pitchFamily="18" charset="0"/>
            </a:rPr>
            <a:t>O professor utiliza meios alternativos (vídeos, internet, revistas especializadas, etc.) como meio de incentivar a criatividade dos </a:t>
          </a:r>
          <a:r>
            <a:rPr lang="pt-PT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alunos 3,85</a:t>
          </a:r>
          <a:endParaRPr lang="pt-PT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5E12ED-0FD8-4F1B-A8B7-34D456BE1D14}" type="parTrans" cxnId="{70206C23-53BF-4FCB-AC64-8F19A2AF3EF9}">
      <dgm:prSet/>
      <dgm:spPr/>
      <dgm:t>
        <a:bodyPr/>
        <a:lstStyle/>
        <a:p>
          <a:endParaRPr lang="pt-PT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97B32A1-E937-4DAB-BE84-E5D3FE9DE501}" type="sibTrans" cxnId="{70206C23-53BF-4FCB-AC64-8F19A2AF3EF9}">
      <dgm:prSet/>
      <dgm:spPr/>
      <dgm:t>
        <a:bodyPr/>
        <a:lstStyle/>
        <a:p>
          <a:endParaRPr lang="pt-PT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C063D9-E0FC-4CDC-8EF5-9DAA2170C61F}">
      <dgm:prSet/>
      <dgm:spPr/>
      <dgm:t>
        <a:bodyPr/>
        <a:lstStyle/>
        <a:p>
          <a:r>
            <a:rPr lang="pt-PT" dirty="0">
              <a:latin typeface="Times New Roman" panose="02020603050405020304" pitchFamily="18" charset="0"/>
              <a:cs typeface="Times New Roman" panose="02020603050405020304" pitchFamily="18" charset="0"/>
            </a:rPr>
            <a:t>Os alunos estão satisfeitos com os métodos de ensino </a:t>
          </a:r>
          <a:r>
            <a:rPr lang="pt-PT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utilizados 3,93</a:t>
          </a:r>
          <a:endParaRPr lang="pt-PT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2B608C1-D4D7-46BB-98CE-4B691FC14F79}" type="parTrans" cxnId="{A090188C-FF98-45A4-9793-36003375F0D0}">
      <dgm:prSet/>
      <dgm:spPr/>
      <dgm:t>
        <a:bodyPr/>
        <a:lstStyle/>
        <a:p>
          <a:endParaRPr lang="pt-PT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B05A62E-934A-44DD-A270-8A96515C8E37}" type="sibTrans" cxnId="{A090188C-FF98-45A4-9793-36003375F0D0}">
      <dgm:prSet/>
      <dgm:spPr/>
      <dgm:t>
        <a:bodyPr/>
        <a:lstStyle/>
        <a:p>
          <a:endParaRPr lang="pt-PT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78F785-471A-4A42-9ECE-10708BBD9DD4}" type="pres">
      <dgm:prSet presAssocID="{C2FF4100-0275-422D-ADF9-4348B48E34EE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FDBBA39B-C9BA-40B8-9F81-27193D94AF44}" type="pres">
      <dgm:prSet presAssocID="{DDD70EFC-C9B2-4424-967B-99596B247BA1}" presName="thickLine" presStyleLbl="alignNode1" presStyleIdx="0" presStyleCnt="5"/>
      <dgm:spPr/>
    </dgm:pt>
    <dgm:pt modelId="{5C754E6D-4036-4A36-8BA7-00816F0ED61C}" type="pres">
      <dgm:prSet presAssocID="{DDD70EFC-C9B2-4424-967B-99596B247BA1}" presName="horz1" presStyleCnt="0"/>
      <dgm:spPr/>
    </dgm:pt>
    <dgm:pt modelId="{7127D353-36A8-4B78-8B65-0404BC27A94C}" type="pres">
      <dgm:prSet presAssocID="{DDD70EFC-C9B2-4424-967B-99596B247BA1}" presName="tx1" presStyleLbl="revTx" presStyleIdx="0" presStyleCnt="5"/>
      <dgm:spPr/>
      <dgm:t>
        <a:bodyPr/>
        <a:lstStyle/>
        <a:p>
          <a:endParaRPr lang="pt-PT"/>
        </a:p>
      </dgm:t>
    </dgm:pt>
    <dgm:pt modelId="{94F35D26-0C60-4C25-8340-BF6E1B8E1BAE}" type="pres">
      <dgm:prSet presAssocID="{DDD70EFC-C9B2-4424-967B-99596B247BA1}" presName="vert1" presStyleCnt="0"/>
      <dgm:spPr/>
    </dgm:pt>
    <dgm:pt modelId="{2F7AFD3A-3F56-4DBB-BB74-5341A18CCE3F}" type="pres">
      <dgm:prSet presAssocID="{4EB7725E-D466-4B9A-862C-01A8F8753DED}" presName="thickLine" presStyleLbl="alignNode1" presStyleIdx="1" presStyleCnt="5"/>
      <dgm:spPr/>
    </dgm:pt>
    <dgm:pt modelId="{124C8849-0143-4E5B-ADC1-08B6E0BA9D21}" type="pres">
      <dgm:prSet presAssocID="{4EB7725E-D466-4B9A-862C-01A8F8753DED}" presName="horz1" presStyleCnt="0"/>
      <dgm:spPr/>
    </dgm:pt>
    <dgm:pt modelId="{56B830D0-E768-4E76-A6BD-F12DDFFA9D9B}" type="pres">
      <dgm:prSet presAssocID="{4EB7725E-D466-4B9A-862C-01A8F8753DED}" presName="tx1" presStyleLbl="revTx" presStyleIdx="1" presStyleCnt="5"/>
      <dgm:spPr/>
      <dgm:t>
        <a:bodyPr/>
        <a:lstStyle/>
        <a:p>
          <a:endParaRPr lang="pt-PT"/>
        </a:p>
      </dgm:t>
    </dgm:pt>
    <dgm:pt modelId="{DD1C083A-C64B-4806-A7DA-BCA46AC872F9}" type="pres">
      <dgm:prSet presAssocID="{4EB7725E-D466-4B9A-862C-01A8F8753DED}" presName="vert1" presStyleCnt="0"/>
      <dgm:spPr/>
    </dgm:pt>
    <dgm:pt modelId="{0DFD318C-196C-4AB7-AEEF-67F8C165128A}" type="pres">
      <dgm:prSet presAssocID="{BF7F894F-44F7-477C-9C7D-1B6B55C199E9}" presName="thickLine" presStyleLbl="alignNode1" presStyleIdx="2" presStyleCnt="5"/>
      <dgm:spPr/>
    </dgm:pt>
    <dgm:pt modelId="{28A23520-5F7D-46A2-8911-E2361D644A7F}" type="pres">
      <dgm:prSet presAssocID="{BF7F894F-44F7-477C-9C7D-1B6B55C199E9}" presName="horz1" presStyleCnt="0"/>
      <dgm:spPr/>
    </dgm:pt>
    <dgm:pt modelId="{B3A947C0-1D5F-464C-BE4A-BEA293EF1FE2}" type="pres">
      <dgm:prSet presAssocID="{BF7F894F-44F7-477C-9C7D-1B6B55C199E9}" presName="tx1" presStyleLbl="revTx" presStyleIdx="2" presStyleCnt="5"/>
      <dgm:spPr/>
      <dgm:t>
        <a:bodyPr/>
        <a:lstStyle/>
        <a:p>
          <a:endParaRPr lang="pt-PT"/>
        </a:p>
      </dgm:t>
    </dgm:pt>
    <dgm:pt modelId="{C8755FB9-B3B8-493B-A8BE-8D3E0E3D8C66}" type="pres">
      <dgm:prSet presAssocID="{BF7F894F-44F7-477C-9C7D-1B6B55C199E9}" presName="vert1" presStyleCnt="0"/>
      <dgm:spPr/>
    </dgm:pt>
    <dgm:pt modelId="{681D7D17-5E3C-4BEF-A18A-B1FDF31A819A}" type="pres">
      <dgm:prSet presAssocID="{9921A8BD-37CE-4008-A9D6-70ED53C8ECED}" presName="thickLine" presStyleLbl="alignNode1" presStyleIdx="3" presStyleCnt="5"/>
      <dgm:spPr/>
    </dgm:pt>
    <dgm:pt modelId="{638D623D-F0D9-40D2-8BBD-614317F1626B}" type="pres">
      <dgm:prSet presAssocID="{9921A8BD-37CE-4008-A9D6-70ED53C8ECED}" presName="horz1" presStyleCnt="0"/>
      <dgm:spPr/>
    </dgm:pt>
    <dgm:pt modelId="{BDF67941-EB1D-4F53-9507-A253AC8EF4B0}" type="pres">
      <dgm:prSet presAssocID="{9921A8BD-37CE-4008-A9D6-70ED53C8ECED}" presName="tx1" presStyleLbl="revTx" presStyleIdx="3" presStyleCnt="5"/>
      <dgm:spPr/>
      <dgm:t>
        <a:bodyPr/>
        <a:lstStyle/>
        <a:p>
          <a:endParaRPr lang="pt-PT"/>
        </a:p>
      </dgm:t>
    </dgm:pt>
    <dgm:pt modelId="{1C790F21-13D3-42AD-8207-816E826ECE39}" type="pres">
      <dgm:prSet presAssocID="{9921A8BD-37CE-4008-A9D6-70ED53C8ECED}" presName="vert1" presStyleCnt="0"/>
      <dgm:spPr/>
    </dgm:pt>
    <dgm:pt modelId="{67895F79-1767-4994-AF61-761B781D44B3}" type="pres">
      <dgm:prSet presAssocID="{7FC063D9-E0FC-4CDC-8EF5-9DAA2170C61F}" presName="thickLine" presStyleLbl="alignNode1" presStyleIdx="4" presStyleCnt="5"/>
      <dgm:spPr/>
    </dgm:pt>
    <dgm:pt modelId="{EA414A87-4E98-47F5-870A-030DCD9A9DF2}" type="pres">
      <dgm:prSet presAssocID="{7FC063D9-E0FC-4CDC-8EF5-9DAA2170C61F}" presName="horz1" presStyleCnt="0"/>
      <dgm:spPr/>
    </dgm:pt>
    <dgm:pt modelId="{E3D40BE3-DB96-4EFC-8BC0-8F3558D516A1}" type="pres">
      <dgm:prSet presAssocID="{7FC063D9-E0FC-4CDC-8EF5-9DAA2170C61F}" presName="tx1" presStyleLbl="revTx" presStyleIdx="4" presStyleCnt="5"/>
      <dgm:spPr/>
      <dgm:t>
        <a:bodyPr/>
        <a:lstStyle/>
        <a:p>
          <a:endParaRPr lang="pt-PT"/>
        </a:p>
      </dgm:t>
    </dgm:pt>
    <dgm:pt modelId="{DCE5A1F7-3C7A-4BDF-91CE-F1C27D3CCDBD}" type="pres">
      <dgm:prSet presAssocID="{7FC063D9-E0FC-4CDC-8EF5-9DAA2170C61F}" presName="vert1" presStyleCnt="0"/>
      <dgm:spPr/>
    </dgm:pt>
  </dgm:ptLst>
  <dgm:cxnLst>
    <dgm:cxn modelId="{A8CEDB11-7F65-4D63-A528-5C40DE9DC987}" type="presOf" srcId="{DDD70EFC-C9B2-4424-967B-99596B247BA1}" destId="{7127D353-36A8-4B78-8B65-0404BC27A94C}" srcOrd="0" destOrd="0" presId="urn:microsoft.com/office/officeart/2008/layout/LinedList"/>
    <dgm:cxn modelId="{7295B858-26DF-49C2-8D60-9DBE79352FD7}" srcId="{C2FF4100-0275-422D-ADF9-4348B48E34EE}" destId="{DDD70EFC-C9B2-4424-967B-99596B247BA1}" srcOrd="0" destOrd="0" parTransId="{FCB0D99F-7451-4E86-A2EA-7DB7B31B1E60}" sibTransId="{DFD77C49-A288-4A79-BF13-2263BA2A92DD}"/>
    <dgm:cxn modelId="{2CFDCC38-0D73-42CB-919E-844FCA3306CA}" srcId="{C2FF4100-0275-422D-ADF9-4348B48E34EE}" destId="{BF7F894F-44F7-477C-9C7D-1B6B55C199E9}" srcOrd="2" destOrd="0" parTransId="{2E404385-D801-4352-8D60-754CE71BA26A}" sibTransId="{72B7FCF1-8504-40E4-BB88-031D56F7ABB0}"/>
    <dgm:cxn modelId="{FAC2C6AC-FA37-4670-B4C0-DA680FAE504F}" type="presOf" srcId="{C2FF4100-0275-422D-ADF9-4348B48E34EE}" destId="{ED78F785-471A-4A42-9ECE-10708BBD9DD4}" srcOrd="0" destOrd="0" presId="urn:microsoft.com/office/officeart/2008/layout/LinedList"/>
    <dgm:cxn modelId="{8282BDE4-674C-47F8-A00A-43BC8DE53DC6}" type="presOf" srcId="{4EB7725E-D466-4B9A-862C-01A8F8753DED}" destId="{56B830D0-E768-4E76-A6BD-F12DDFFA9D9B}" srcOrd="0" destOrd="0" presId="urn:microsoft.com/office/officeart/2008/layout/LinedList"/>
    <dgm:cxn modelId="{850C522F-3606-499A-A022-92E3F7ACA95B}" type="presOf" srcId="{9921A8BD-37CE-4008-A9D6-70ED53C8ECED}" destId="{BDF67941-EB1D-4F53-9507-A253AC8EF4B0}" srcOrd="0" destOrd="0" presId="urn:microsoft.com/office/officeart/2008/layout/LinedList"/>
    <dgm:cxn modelId="{7CD24007-EBFD-4962-B56B-32B1221A4F30}" srcId="{C2FF4100-0275-422D-ADF9-4348B48E34EE}" destId="{4EB7725E-D466-4B9A-862C-01A8F8753DED}" srcOrd="1" destOrd="0" parTransId="{BA15F882-2500-4C40-8168-69EF61F3077B}" sibTransId="{A488E23F-FB1A-4415-9CB9-416C6FDCDB43}"/>
    <dgm:cxn modelId="{A090188C-FF98-45A4-9793-36003375F0D0}" srcId="{C2FF4100-0275-422D-ADF9-4348B48E34EE}" destId="{7FC063D9-E0FC-4CDC-8EF5-9DAA2170C61F}" srcOrd="4" destOrd="0" parTransId="{02B608C1-D4D7-46BB-98CE-4B691FC14F79}" sibTransId="{CB05A62E-934A-44DD-A270-8A96515C8E37}"/>
    <dgm:cxn modelId="{9A7321E5-DD4D-47A6-B7CE-07621B4C6C0F}" type="presOf" srcId="{BF7F894F-44F7-477C-9C7D-1B6B55C199E9}" destId="{B3A947C0-1D5F-464C-BE4A-BEA293EF1FE2}" srcOrd="0" destOrd="0" presId="urn:microsoft.com/office/officeart/2008/layout/LinedList"/>
    <dgm:cxn modelId="{70206C23-53BF-4FCB-AC64-8F19A2AF3EF9}" srcId="{C2FF4100-0275-422D-ADF9-4348B48E34EE}" destId="{9921A8BD-37CE-4008-A9D6-70ED53C8ECED}" srcOrd="3" destOrd="0" parTransId="{215E12ED-0FD8-4F1B-A8B7-34D456BE1D14}" sibTransId="{A97B32A1-E937-4DAB-BE84-E5D3FE9DE501}"/>
    <dgm:cxn modelId="{D3D543C2-6094-4287-8791-344CB4B6D26E}" type="presOf" srcId="{7FC063D9-E0FC-4CDC-8EF5-9DAA2170C61F}" destId="{E3D40BE3-DB96-4EFC-8BC0-8F3558D516A1}" srcOrd="0" destOrd="0" presId="urn:microsoft.com/office/officeart/2008/layout/LinedList"/>
    <dgm:cxn modelId="{3C5655B1-1E5B-4154-BE07-0A90C84B7988}" type="presParOf" srcId="{ED78F785-471A-4A42-9ECE-10708BBD9DD4}" destId="{FDBBA39B-C9BA-40B8-9F81-27193D94AF44}" srcOrd="0" destOrd="0" presId="urn:microsoft.com/office/officeart/2008/layout/LinedList"/>
    <dgm:cxn modelId="{8F2E2610-83F8-4D59-BD1E-5C9D9B500254}" type="presParOf" srcId="{ED78F785-471A-4A42-9ECE-10708BBD9DD4}" destId="{5C754E6D-4036-4A36-8BA7-00816F0ED61C}" srcOrd="1" destOrd="0" presId="urn:microsoft.com/office/officeart/2008/layout/LinedList"/>
    <dgm:cxn modelId="{F35982E0-DDB7-446C-8EB2-311F9E4EFB9E}" type="presParOf" srcId="{5C754E6D-4036-4A36-8BA7-00816F0ED61C}" destId="{7127D353-36A8-4B78-8B65-0404BC27A94C}" srcOrd="0" destOrd="0" presId="urn:microsoft.com/office/officeart/2008/layout/LinedList"/>
    <dgm:cxn modelId="{89C51FDE-33E3-4FB7-80B5-540EE3D0D442}" type="presParOf" srcId="{5C754E6D-4036-4A36-8BA7-00816F0ED61C}" destId="{94F35D26-0C60-4C25-8340-BF6E1B8E1BAE}" srcOrd="1" destOrd="0" presId="urn:microsoft.com/office/officeart/2008/layout/LinedList"/>
    <dgm:cxn modelId="{9C6B621B-D1EC-406A-94DF-9849E8D1DF5B}" type="presParOf" srcId="{ED78F785-471A-4A42-9ECE-10708BBD9DD4}" destId="{2F7AFD3A-3F56-4DBB-BB74-5341A18CCE3F}" srcOrd="2" destOrd="0" presId="urn:microsoft.com/office/officeart/2008/layout/LinedList"/>
    <dgm:cxn modelId="{339E7B66-19A7-40F9-AFBF-F783B59CE894}" type="presParOf" srcId="{ED78F785-471A-4A42-9ECE-10708BBD9DD4}" destId="{124C8849-0143-4E5B-ADC1-08B6E0BA9D21}" srcOrd="3" destOrd="0" presId="urn:microsoft.com/office/officeart/2008/layout/LinedList"/>
    <dgm:cxn modelId="{64AAD1C4-5D9A-4F77-BD31-F96283EB84E7}" type="presParOf" srcId="{124C8849-0143-4E5B-ADC1-08B6E0BA9D21}" destId="{56B830D0-E768-4E76-A6BD-F12DDFFA9D9B}" srcOrd="0" destOrd="0" presId="urn:microsoft.com/office/officeart/2008/layout/LinedList"/>
    <dgm:cxn modelId="{7D6AD934-56EE-49BF-BA6F-587BB2C211D2}" type="presParOf" srcId="{124C8849-0143-4E5B-ADC1-08B6E0BA9D21}" destId="{DD1C083A-C64B-4806-A7DA-BCA46AC872F9}" srcOrd="1" destOrd="0" presId="urn:microsoft.com/office/officeart/2008/layout/LinedList"/>
    <dgm:cxn modelId="{425B4B16-B382-4C27-98FE-14FFCC85200B}" type="presParOf" srcId="{ED78F785-471A-4A42-9ECE-10708BBD9DD4}" destId="{0DFD318C-196C-4AB7-AEEF-67F8C165128A}" srcOrd="4" destOrd="0" presId="urn:microsoft.com/office/officeart/2008/layout/LinedList"/>
    <dgm:cxn modelId="{BFFFB626-7E02-4932-987D-1383A70D1444}" type="presParOf" srcId="{ED78F785-471A-4A42-9ECE-10708BBD9DD4}" destId="{28A23520-5F7D-46A2-8911-E2361D644A7F}" srcOrd="5" destOrd="0" presId="urn:microsoft.com/office/officeart/2008/layout/LinedList"/>
    <dgm:cxn modelId="{0E2B37E0-634D-4833-BD0A-747AF6591C8A}" type="presParOf" srcId="{28A23520-5F7D-46A2-8911-E2361D644A7F}" destId="{B3A947C0-1D5F-464C-BE4A-BEA293EF1FE2}" srcOrd="0" destOrd="0" presId="urn:microsoft.com/office/officeart/2008/layout/LinedList"/>
    <dgm:cxn modelId="{D7FE40B2-15D1-412D-8CCA-6A7BF67BB49C}" type="presParOf" srcId="{28A23520-5F7D-46A2-8911-E2361D644A7F}" destId="{C8755FB9-B3B8-493B-A8BE-8D3E0E3D8C66}" srcOrd="1" destOrd="0" presId="urn:microsoft.com/office/officeart/2008/layout/LinedList"/>
    <dgm:cxn modelId="{7FD8EABA-C3FF-483F-A7FB-EAF6E03C62CC}" type="presParOf" srcId="{ED78F785-471A-4A42-9ECE-10708BBD9DD4}" destId="{681D7D17-5E3C-4BEF-A18A-B1FDF31A819A}" srcOrd="6" destOrd="0" presId="urn:microsoft.com/office/officeart/2008/layout/LinedList"/>
    <dgm:cxn modelId="{50CD8D93-34F7-4E6B-A767-1572BBFE955B}" type="presParOf" srcId="{ED78F785-471A-4A42-9ECE-10708BBD9DD4}" destId="{638D623D-F0D9-40D2-8BBD-614317F1626B}" srcOrd="7" destOrd="0" presId="urn:microsoft.com/office/officeart/2008/layout/LinedList"/>
    <dgm:cxn modelId="{62FAC2B9-1F02-4D7F-B60A-E089E6BCC81E}" type="presParOf" srcId="{638D623D-F0D9-40D2-8BBD-614317F1626B}" destId="{BDF67941-EB1D-4F53-9507-A253AC8EF4B0}" srcOrd="0" destOrd="0" presId="urn:microsoft.com/office/officeart/2008/layout/LinedList"/>
    <dgm:cxn modelId="{DCEB03CC-941F-4851-A7EE-E4E8AC932F21}" type="presParOf" srcId="{638D623D-F0D9-40D2-8BBD-614317F1626B}" destId="{1C790F21-13D3-42AD-8207-816E826ECE39}" srcOrd="1" destOrd="0" presId="urn:microsoft.com/office/officeart/2008/layout/LinedList"/>
    <dgm:cxn modelId="{7FF47188-1E2B-4F70-BDBA-3B79F40205AE}" type="presParOf" srcId="{ED78F785-471A-4A42-9ECE-10708BBD9DD4}" destId="{67895F79-1767-4994-AF61-761B781D44B3}" srcOrd="8" destOrd="0" presId="urn:microsoft.com/office/officeart/2008/layout/LinedList"/>
    <dgm:cxn modelId="{66C9900D-1E9A-48FD-9CCA-0DBD3E217786}" type="presParOf" srcId="{ED78F785-471A-4A42-9ECE-10708BBD9DD4}" destId="{EA414A87-4E98-47F5-870A-030DCD9A9DF2}" srcOrd="9" destOrd="0" presId="urn:microsoft.com/office/officeart/2008/layout/LinedList"/>
    <dgm:cxn modelId="{CC2F2D59-5CA3-45A7-9AB1-18F9CC327357}" type="presParOf" srcId="{EA414A87-4E98-47F5-870A-030DCD9A9DF2}" destId="{E3D40BE3-DB96-4EFC-8BC0-8F3558D516A1}" srcOrd="0" destOrd="0" presId="urn:microsoft.com/office/officeart/2008/layout/LinedList"/>
    <dgm:cxn modelId="{8457978A-7341-40F8-89E9-0169054304C0}" type="presParOf" srcId="{EA414A87-4E98-47F5-870A-030DCD9A9DF2}" destId="{DCE5A1F7-3C7A-4BDF-91CE-F1C27D3CCDBD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87C834-637B-4286-B4F8-8DDE79943460}">
      <dsp:nvSpPr>
        <dsp:cNvPr id="0" name=""/>
        <dsp:cNvSpPr/>
      </dsp:nvSpPr>
      <dsp:spPr>
        <a:xfrm>
          <a:off x="0" y="552987"/>
          <a:ext cx="6769447" cy="18191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90935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5384" tIns="437388" rIns="525384" bIns="149352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Integrar os diferentes sistemas de crenças</a:t>
          </a:r>
          <a:endParaRPr lang="pt-PT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Construir uma visão de escola coerente e global. 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100" b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Estabelecer canais de informação e comunicação</a:t>
          </a:r>
          <a:endParaRPr lang="pt-PT" sz="21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552987"/>
        <a:ext cx="6769447" cy="1819125"/>
      </dsp:txXfrm>
    </dsp:sp>
    <dsp:sp modelId="{A54BEBC6-B2F4-4112-94B6-B3B74B3B3C63}">
      <dsp:nvSpPr>
        <dsp:cNvPr id="0" name=""/>
        <dsp:cNvSpPr/>
      </dsp:nvSpPr>
      <dsp:spPr>
        <a:xfrm>
          <a:off x="338472" y="243027"/>
          <a:ext cx="4738613" cy="619920"/>
        </a:xfrm>
        <a:prstGeom prst="roundRect">
          <a:avLst/>
        </a:prstGeom>
        <a:solidFill>
          <a:srgbClr val="90935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108" tIns="0" rIns="179108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kern="1200" dirty="0" smtClean="0"/>
            <a:t>Missão / Identidade</a:t>
          </a:r>
          <a:endParaRPr lang="pt-PT" sz="2100" kern="1200" dirty="0"/>
        </a:p>
      </dsp:txBody>
      <dsp:txXfrm>
        <a:off x="368734" y="273289"/>
        <a:ext cx="4678089" cy="559396"/>
      </dsp:txXfrm>
    </dsp:sp>
    <dsp:sp modelId="{798621C4-1469-4888-B5BD-0E012D6F2541}">
      <dsp:nvSpPr>
        <dsp:cNvPr id="0" name=""/>
        <dsp:cNvSpPr/>
      </dsp:nvSpPr>
      <dsp:spPr>
        <a:xfrm>
          <a:off x="0" y="2795472"/>
          <a:ext cx="6769447" cy="244754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90935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5384" tIns="437388" rIns="525384" bIns="149352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100" b="1" kern="1200" dirty="0" smtClean="0"/>
            <a:t>OE1: Estabelecer o Princípios e finalidades da Organização</a:t>
          </a:r>
          <a:endParaRPr lang="pt-PT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100" b="1" kern="1200" dirty="0" smtClean="0"/>
            <a:t>OE2: Estabelecer Circuitos de Informação e Comunicação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100" b="1" kern="1200" dirty="0" smtClean="0"/>
            <a:t>OE3: Uniformizar Procedimentos nas Estruturas e Serviços</a:t>
          </a:r>
          <a:endParaRPr lang="pt-PT" sz="2100" b="1" i="1" kern="1200" dirty="0"/>
        </a:p>
      </dsp:txBody>
      <dsp:txXfrm>
        <a:off x="0" y="2795472"/>
        <a:ext cx="6769447" cy="2447549"/>
      </dsp:txXfrm>
    </dsp:sp>
    <dsp:sp modelId="{1E872F33-7ED5-4A79-8323-DA7CCB6DA5C6}">
      <dsp:nvSpPr>
        <dsp:cNvPr id="0" name=""/>
        <dsp:cNvSpPr/>
      </dsp:nvSpPr>
      <dsp:spPr>
        <a:xfrm>
          <a:off x="338472" y="2485512"/>
          <a:ext cx="4738613" cy="619920"/>
        </a:xfrm>
        <a:prstGeom prst="roundRect">
          <a:avLst/>
        </a:prstGeom>
        <a:solidFill>
          <a:srgbClr val="90935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108" tIns="0" rIns="179108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Linhas de Ação Estratégica</a:t>
          </a:r>
          <a:endParaRPr lang="pt-PT" sz="2100" kern="1200" dirty="0"/>
        </a:p>
      </dsp:txBody>
      <dsp:txXfrm>
        <a:off x="368734" y="2515774"/>
        <a:ext cx="4678089" cy="5593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2510E5-D101-4FEB-AFC7-AFF99380E115}">
      <dsp:nvSpPr>
        <dsp:cNvPr id="0" name=""/>
        <dsp:cNvSpPr/>
      </dsp:nvSpPr>
      <dsp:spPr>
        <a:xfrm>
          <a:off x="5113415" y="3611810"/>
          <a:ext cx="2623874" cy="1699675"/>
        </a:xfrm>
        <a:prstGeom prst="roundRect">
          <a:avLst>
            <a:gd name="adj" fmla="val 10000"/>
          </a:avLst>
        </a:prstGeom>
        <a:solidFill>
          <a:srgbClr val="909355"/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900" b="1" kern="1200" dirty="0" smtClean="0">
              <a:solidFill>
                <a:schemeClr val="bg1"/>
              </a:solidFill>
            </a:rPr>
            <a:t>Estratégia</a:t>
          </a:r>
          <a:endParaRPr lang="pt-PT" sz="1900" b="1" kern="1200" dirty="0">
            <a:solidFill>
              <a:schemeClr val="bg1"/>
            </a:solidFill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900" b="1" kern="1200" dirty="0" smtClean="0">
              <a:solidFill>
                <a:schemeClr val="bg1"/>
              </a:solidFill>
            </a:rPr>
            <a:t>Processos</a:t>
          </a:r>
          <a:endParaRPr lang="pt-PT" sz="1900" b="1" kern="1200" dirty="0">
            <a:solidFill>
              <a:schemeClr val="bg1"/>
            </a:solidFill>
          </a:endParaRPr>
        </a:p>
      </dsp:txBody>
      <dsp:txXfrm>
        <a:off x="5937914" y="4074065"/>
        <a:ext cx="1762039" cy="1200084"/>
      </dsp:txXfrm>
    </dsp:sp>
    <dsp:sp modelId="{64B97D9A-17C6-4691-B0CB-A4E0C067C527}">
      <dsp:nvSpPr>
        <dsp:cNvPr id="0" name=""/>
        <dsp:cNvSpPr/>
      </dsp:nvSpPr>
      <dsp:spPr>
        <a:xfrm>
          <a:off x="832358" y="3611810"/>
          <a:ext cx="2623874" cy="1699675"/>
        </a:xfrm>
        <a:prstGeom prst="roundRect">
          <a:avLst>
            <a:gd name="adj" fmla="val 10000"/>
          </a:avLst>
        </a:prstGeom>
        <a:solidFill>
          <a:srgbClr val="909355"/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900" b="1" kern="1200" dirty="0" smtClean="0">
              <a:solidFill>
                <a:schemeClr val="bg1"/>
              </a:solidFill>
            </a:rPr>
            <a:t>Comunicação</a:t>
          </a:r>
          <a:endParaRPr lang="pt-PT" sz="1900" b="1" kern="1200" dirty="0">
            <a:solidFill>
              <a:schemeClr val="bg1"/>
            </a:solidFill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900" b="1" kern="1200" smtClean="0">
              <a:solidFill>
                <a:schemeClr val="bg1"/>
              </a:solidFill>
            </a:rPr>
            <a:t>Autonomia</a:t>
          </a:r>
          <a:endParaRPr lang="pt-PT" sz="1900" b="1" kern="1200" dirty="0">
            <a:solidFill>
              <a:schemeClr val="bg1"/>
            </a:solidFill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900" b="1" kern="1200" dirty="0" smtClean="0">
              <a:solidFill>
                <a:schemeClr val="bg1"/>
              </a:solidFill>
            </a:rPr>
            <a:t>Sala de Aula</a:t>
          </a:r>
          <a:endParaRPr lang="pt-PT" sz="1900" b="1" kern="1200" dirty="0">
            <a:solidFill>
              <a:schemeClr val="bg1"/>
            </a:solidFill>
          </a:endParaRPr>
        </a:p>
      </dsp:txBody>
      <dsp:txXfrm>
        <a:off x="869694" y="4074065"/>
        <a:ext cx="1762039" cy="1200084"/>
      </dsp:txXfrm>
    </dsp:sp>
    <dsp:sp modelId="{34FD9131-9A25-453A-843B-12432956D3C0}">
      <dsp:nvSpPr>
        <dsp:cNvPr id="0" name=""/>
        <dsp:cNvSpPr/>
      </dsp:nvSpPr>
      <dsp:spPr>
        <a:xfrm>
          <a:off x="5113415" y="0"/>
          <a:ext cx="2623874" cy="1699675"/>
        </a:xfrm>
        <a:prstGeom prst="roundRect">
          <a:avLst>
            <a:gd name="adj" fmla="val 10000"/>
          </a:avLst>
        </a:prstGeom>
        <a:solidFill>
          <a:srgbClr val="909355"/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900" b="1" kern="1200" dirty="0" smtClean="0">
              <a:solidFill>
                <a:schemeClr val="bg1"/>
              </a:solidFill>
            </a:rPr>
            <a:t>PD / PND</a:t>
          </a:r>
          <a:endParaRPr lang="pt-PT" sz="1900" b="1" kern="1200" dirty="0">
            <a:solidFill>
              <a:schemeClr val="bg1"/>
            </a:solidFill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900" b="1" kern="1200" dirty="0" smtClean="0">
              <a:solidFill>
                <a:schemeClr val="bg1"/>
              </a:solidFill>
            </a:rPr>
            <a:t>Alunos / EE</a:t>
          </a:r>
          <a:endParaRPr lang="pt-PT" sz="1900" b="1" kern="1200" dirty="0">
            <a:solidFill>
              <a:schemeClr val="bg1"/>
            </a:solidFill>
          </a:endParaRPr>
        </a:p>
      </dsp:txBody>
      <dsp:txXfrm>
        <a:off x="5937914" y="37336"/>
        <a:ext cx="1762039" cy="1200084"/>
      </dsp:txXfrm>
    </dsp:sp>
    <dsp:sp modelId="{EB29806F-DC1B-4195-80A5-EBF8EC94C3CF}">
      <dsp:nvSpPr>
        <dsp:cNvPr id="0" name=""/>
        <dsp:cNvSpPr/>
      </dsp:nvSpPr>
      <dsp:spPr>
        <a:xfrm>
          <a:off x="832358" y="0"/>
          <a:ext cx="2623874" cy="1699675"/>
        </a:xfrm>
        <a:prstGeom prst="roundRect">
          <a:avLst>
            <a:gd name="adj" fmla="val 10000"/>
          </a:avLst>
        </a:prstGeom>
        <a:solidFill>
          <a:srgbClr val="909355"/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900" b="1" kern="1200" dirty="0" smtClean="0">
              <a:solidFill>
                <a:schemeClr val="bg1"/>
              </a:solidFill>
            </a:rPr>
            <a:t>CAF</a:t>
          </a:r>
          <a:endParaRPr lang="pt-PT" sz="1900" b="1" kern="1200" dirty="0">
            <a:solidFill>
              <a:schemeClr val="bg1"/>
            </a:solidFill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900" b="1" kern="1200" dirty="0" smtClean="0">
              <a:solidFill>
                <a:schemeClr val="bg1"/>
              </a:solidFill>
            </a:rPr>
            <a:t>SWOT</a:t>
          </a:r>
          <a:endParaRPr lang="pt-PT" sz="1900" b="1" kern="1200" dirty="0">
            <a:solidFill>
              <a:schemeClr val="bg1"/>
            </a:solidFill>
          </a:endParaRPr>
        </a:p>
      </dsp:txBody>
      <dsp:txXfrm>
        <a:off x="869694" y="37336"/>
        <a:ext cx="1762039" cy="1200084"/>
      </dsp:txXfrm>
    </dsp:sp>
    <dsp:sp modelId="{11888C04-671F-461C-808B-E14601E9A2F5}">
      <dsp:nvSpPr>
        <dsp:cNvPr id="0" name=""/>
        <dsp:cNvSpPr/>
      </dsp:nvSpPr>
      <dsp:spPr>
        <a:xfrm>
          <a:off x="1986388" y="302754"/>
          <a:ext cx="2190767" cy="2299873"/>
        </a:xfrm>
        <a:prstGeom prst="pieWedge">
          <a:avLst/>
        </a:prstGeom>
        <a:solidFill>
          <a:srgbClr val="90935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b="1" kern="1200" dirty="0" smtClean="0">
              <a:solidFill>
                <a:schemeClr val="bg1"/>
              </a:solidFill>
            </a:rPr>
            <a:t>Diagnóstico</a:t>
          </a:r>
          <a:endParaRPr lang="pt-PT" sz="2000" b="1" kern="1200" dirty="0">
            <a:solidFill>
              <a:schemeClr val="bg1"/>
            </a:solidFill>
          </a:endParaRPr>
        </a:p>
      </dsp:txBody>
      <dsp:txXfrm>
        <a:off x="2628049" y="976371"/>
        <a:ext cx="1549106" cy="1626256"/>
      </dsp:txXfrm>
    </dsp:sp>
    <dsp:sp modelId="{E19A4451-7277-4883-822F-77C2CCC08170}">
      <dsp:nvSpPr>
        <dsp:cNvPr id="0" name=""/>
        <dsp:cNvSpPr/>
      </dsp:nvSpPr>
      <dsp:spPr>
        <a:xfrm rot="5400000">
          <a:off x="4337938" y="302754"/>
          <a:ext cx="2299873" cy="2299873"/>
        </a:xfrm>
        <a:prstGeom prst="pieWedge">
          <a:avLst/>
        </a:prstGeom>
        <a:solidFill>
          <a:srgbClr val="90935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b="1" kern="1200" dirty="0" smtClean="0">
              <a:solidFill>
                <a:schemeClr val="bg1"/>
              </a:solidFill>
            </a:rPr>
            <a:t>Auto avaliação</a:t>
          </a:r>
          <a:endParaRPr lang="pt-PT" sz="2000" b="1" kern="1200" dirty="0">
            <a:solidFill>
              <a:schemeClr val="bg1"/>
            </a:solidFill>
          </a:endParaRPr>
        </a:p>
      </dsp:txBody>
      <dsp:txXfrm rot="-5400000">
        <a:off x="4337938" y="976371"/>
        <a:ext cx="1626256" cy="1626256"/>
      </dsp:txXfrm>
    </dsp:sp>
    <dsp:sp modelId="{7DAA9434-3BC1-4B33-9570-8C827565BD27}">
      <dsp:nvSpPr>
        <dsp:cNvPr id="0" name=""/>
        <dsp:cNvSpPr/>
      </dsp:nvSpPr>
      <dsp:spPr>
        <a:xfrm rot="10800000">
          <a:off x="4337938" y="2708857"/>
          <a:ext cx="2299873" cy="2299873"/>
        </a:xfrm>
        <a:prstGeom prst="pieWedge">
          <a:avLst/>
        </a:prstGeom>
        <a:solidFill>
          <a:srgbClr val="90935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b="1" kern="1200" dirty="0" smtClean="0">
              <a:solidFill>
                <a:schemeClr val="bg1"/>
              </a:solidFill>
            </a:rPr>
            <a:t>Plano de Melhoria</a:t>
          </a:r>
          <a:endParaRPr lang="pt-PT" sz="2000" b="1" kern="1200" dirty="0">
            <a:solidFill>
              <a:schemeClr val="bg1"/>
            </a:solidFill>
          </a:endParaRPr>
        </a:p>
      </dsp:txBody>
      <dsp:txXfrm rot="10800000">
        <a:off x="4337938" y="2708857"/>
        <a:ext cx="1626256" cy="1626256"/>
      </dsp:txXfrm>
    </dsp:sp>
    <dsp:sp modelId="{4A29B250-8097-43D3-818F-996EF66831E3}">
      <dsp:nvSpPr>
        <dsp:cNvPr id="0" name=""/>
        <dsp:cNvSpPr/>
      </dsp:nvSpPr>
      <dsp:spPr>
        <a:xfrm rot="16200000">
          <a:off x="1931835" y="2708857"/>
          <a:ext cx="2299873" cy="2299873"/>
        </a:xfrm>
        <a:prstGeom prst="pieWedge">
          <a:avLst/>
        </a:prstGeom>
        <a:solidFill>
          <a:srgbClr val="90935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b="1" kern="1200" dirty="0" smtClean="0">
              <a:solidFill>
                <a:schemeClr val="bg1"/>
              </a:solidFill>
            </a:rPr>
            <a:t>Ações de Melhoria</a:t>
          </a:r>
          <a:endParaRPr lang="pt-PT" sz="2000" b="1" kern="1200" dirty="0">
            <a:solidFill>
              <a:schemeClr val="bg1"/>
            </a:solidFill>
          </a:endParaRPr>
        </a:p>
      </dsp:txBody>
      <dsp:txXfrm rot="5400000">
        <a:off x="2605452" y="2708857"/>
        <a:ext cx="1626256" cy="1626256"/>
      </dsp:txXfrm>
    </dsp:sp>
    <dsp:sp modelId="{CA847066-20DC-43D8-8FE1-F610C0E11855}">
      <dsp:nvSpPr>
        <dsp:cNvPr id="0" name=""/>
        <dsp:cNvSpPr/>
      </dsp:nvSpPr>
      <dsp:spPr>
        <a:xfrm>
          <a:off x="3887790" y="2177709"/>
          <a:ext cx="794067" cy="690493"/>
        </a:xfrm>
        <a:prstGeom prst="circularArrow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5BB69B-2CD5-48C3-85FB-E66885B9F401}">
      <dsp:nvSpPr>
        <dsp:cNvPr id="0" name=""/>
        <dsp:cNvSpPr/>
      </dsp:nvSpPr>
      <dsp:spPr>
        <a:xfrm rot="10800000">
          <a:off x="3887790" y="2443283"/>
          <a:ext cx="794067" cy="690493"/>
        </a:xfrm>
        <a:prstGeom prst="circularArrow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CBA3A7-5351-4851-BAAF-5EAF9863352F}">
      <dsp:nvSpPr>
        <dsp:cNvPr id="0" name=""/>
        <dsp:cNvSpPr/>
      </dsp:nvSpPr>
      <dsp:spPr>
        <a:xfrm>
          <a:off x="1222202" y="0"/>
          <a:ext cx="1719377" cy="1717874"/>
        </a:xfrm>
        <a:prstGeom prst="trapezoid">
          <a:avLst>
            <a:gd name="adj" fmla="val 50044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400" kern="1200" dirty="0" smtClean="0">
            <a:solidFill>
              <a:schemeClr val="tx1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dirty="0" smtClean="0">
              <a:solidFill>
                <a:schemeClr val="tx1"/>
              </a:solidFill>
            </a:rPr>
            <a:t>Órgãos de  Direcção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dirty="0" smtClean="0">
              <a:solidFill>
                <a:schemeClr val="tx1"/>
              </a:solidFill>
            </a:rPr>
            <a:t>Administração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dirty="0" smtClean="0">
              <a:solidFill>
                <a:schemeClr val="tx1"/>
              </a:solidFill>
            </a:rPr>
            <a:t>e Gestão</a:t>
          </a:r>
          <a:endParaRPr lang="pt-PT" sz="1400" kern="1200" dirty="0">
            <a:solidFill>
              <a:schemeClr val="tx1"/>
            </a:solidFill>
          </a:endParaRPr>
        </a:p>
      </dsp:txBody>
      <dsp:txXfrm>
        <a:off x="1222202" y="0"/>
        <a:ext cx="1719377" cy="1717874"/>
      </dsp:txXfrm>
    </dsp:sp>
    <dsp:sp modelId="{C432AB1C-5EB3-4723-A7B7-81BA4DC06CFD}">
      <dsp:nvSpPr>
        <dsp:cNvPr id="0" name=""/>
        <dsp:cNvSpPr/>
      </dsp:nvSpPr>
      <dsp:spPr>
        <a:xfrm>
          <a:off x="844999" y="1703993"/>
          <a:ext cx="2527726" cy="807641"/>
        </a:xfrm>
        <a:prstGeom prst="trapezoid">
          <a:avLst>
            <a:gd name="adj" fmla="val 50044"/>
          </a:avLst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dirty="0" smtClean="0"/>
            <a:t>Estruturas Intermédias (Coordenação)</a:t>
          </a:r>
          <a:endParaRPr lang="pt-PT" sz="1400" kern="1200" dirty="0"/>
        </a:p>
      </dsp:txBody>
      <dsp:txXfrm>
        <a:off x="1287351" y="1703993"/>
        <a:ext cx="1643022" cy="807641"/>
      </dsp:txXfrm>
    </dsp:sp>
    <dsp:sp modelId="{438C86F5-2856-4C23-A2F4-09F01A7C3D80}">
      <dsp:nvSpPr>
        <dsp:cNvPr id="0" name=""/>
        <dsp:cNvSpPr/>
      </dsp:nvSpPr>
      <dsp:spPr>
        <a:xfrm>
          <a:off x="0" y="2525515"/>
          <a:ext cx="4163782" cy="1634626"/>
        </a:xfrm>
        <a:prstGeom prst="trapezoid">
          <a:avLst>
            <a:gd name="adj" fmla="val 5004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dirty="0" smtClean="0"/>
            <a:t>Sala de aula, pessoal docente e não docente, alunos</a:t>
          </a:r>
          <a:endParaRPr lang="pt-PT" sz="1400" kern="1200" dirty="0"/>
        </a:p>
      </dsp:txBody>
      <dsp:txXfrm>
        <a:off x="728662" y="2525515"/>
        <a:ext cx="2706458" cy="163462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FF77FC-15C5-43AD-BCC6-CDEECDD0E49F}">
      <dsp:nvSpPr>
        <dsp:cNvPr id="0" name=""/>
        <dsp:cNvSpPr/>
      </dsp:nvSpPr>
      <dsp:spPr>
        <a:xfrm>
          <a:off x="0" y="0"/>
          <a:ext cx="3498681" cy="3498681"/>
        </a:xfrm>
        <a:prstGeom prst="pie">
          <a:avLst>
            <a:gd name="adj1" fmla="val 5400000"/>
            <a:gd name="adj2" fmla="val 16200000"/>
          </a:avLst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</dsp:sp>
    <dsp:sp modelId="{28C39811-0C25-45CA-905C-927A9971ABBC}">
      <dsp:nvSpPr>
        <dsp:cNvPr id="0" name=""/>
        <dsp:cNvSpPr/>
      </dsp:nvSpPr>
      <dsp:spPr>
        <a:xfrm>
          <a:off x="1749340" y="0"/>
          <a:ext cx="5896674" cy="3498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/>
            <a:t>OO1: Promover o trabalho colaborativo entre os professores do mesmo grupo disciplinar centrado no desenvolvimento de práticas de ensino inovadoras e no desenvolvimento de competências do século XXI </a:t>
          </a:r>
          <a:endParaRPr lang="pt-PT" sz="1600" kern="1200" dirty="0"/>
        </a:p>
      </dsp:txBody>
      <dsp:txXfrm>
        <a:off x="1749340" y="0"/>
        <a:ext cx="5896674" cy="1049606"/>
      </dsp:txXfrm>
    </dsp:sp>
    <dsp:sp modelId="{3FEDCC8E-CA72-42BD-A962-68995D86174B}">
      <dsp:nvSpPr>
        <dsp:cNvPr id="0" name=""/>
        <dsp:cNvSpPr/>
      </dsp:nvSpPr>
      <dsp:spPr>
        <a:xfrm>
          <a:off x="612270" y="1049606"/>
          <a:ext cx="2274140" cy="2274140"/>
        </a:xfrm>
        <a:prstGeom prst="pie">
          <a:avLst>
            <a:gd name="adj1" fmla="val 5400000"/>
            <a:gd name="adj2" fmla="val 1620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  <dsp:sp modelId="{118BC66E-5268-4BF7-9F0A-FFD3C327ABE6}">
      <dsp:nvSpPr>
        <dsp:cNvPr id="0" name=""/>
        <dsp:cNvSpPr/>
      </dsp:nvSpPr>
      <dsp:spPr>
        <a:xfrm>
          <a:off x="1749340" y="1049606"/>
          <a:ext cx="5896674" cy="227414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/>
            <a:t>OO2: Desenvolver mecanismos de feedback entre os intervenientes no processo educativo na sala de aula (de professor para aluno e de aluno para professor) de forma a aferir o desempenho pedagógico ao nível da Área Disciplinar. </a:t>
          </a:r>
          <a:endParaRPr lang="pt-PT" sz="1600" kern="1200" dirty="0"/>
        </a:p>
      </dsp:txBody>
      <dsp:txXfrm>
        <a:off x="1749340" y="1049606"/>
        <a:ext cx="5896674" cy="1049603"/>
      </dsp:txXfrm>
    </dsp:sp>
    <dsp:sp modelId="{817EE360-89B1-4D6E-AFA5-354ED7F5EA09}">
      <dsp:nvSpPr>
        <dsp:cNvPr id="0" name=""/>
        <dsp:cNvSpPr/>
      </dsp:nvSpPr>
      <dsp:spPr>
        <a:xfrm>
          <a:off x="1224538" y="2099209"/>
          <a:ext cx="1049603" cy="1049603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A4CA51-09F2-4506-ABB3-793DA1D76AC5}">
      <dsp:nvSpPr>
        <dsp:cNvPr id="0" name=""/>
        <dsp:cNvSpPr/>
      </dsp:nvSpPr>
      <dsp:spPr>
        <a:xfrm>
          <a:off x="1749340" y="2099209"/>
          <a:ext cx="5896674" cy="104960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/>
            <a:t>OO3: Constituir equipas de trabalho multidisciplinares tendo como objectivo a melhoria dos resultados escolares dos alunos. </a:t>
          </a:r>
          <a:endParaRPr lang="pt-PT" sz="1600" kern="1200" dirty="0"/>
        </a:p>
      </dsp:txBody>
      <dsp:txXfrm>
        <a:off x="1749340" y="2099209"/>
        <a:ext cx="5896674" cy="104960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9C1C5A-F169-47E1-AF1B-3D1BDDFCE190}">
      <dsp:nvSpPr>
        <dsp:cNvPr id="0" name=""/>
        <dsp:cNvSpPr/>
      </dsp:nvSpPr>
      <dsp:spPr>
        <a:xfrm>
          <a:off x="0" y="754686"/>
          <a:ext cx="8715375" cy="271214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76410" tIns="437388" rIns="676410" bIns="149352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Aferir o desempenho global da organização ao nível pedagógico</a:t>
          </a:r>
          <a:endParaRPr lang="pt-PT" sz="21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Contribuir para a melhoria contínua de cada professor</a:t>
          </a:r>
          <a:endParaRPr lang="pt-PT" sz="21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Implicar os alunos nos resultados da escola e na participação cívica em modelos de melhoria da escola</a:t>
          </a:r>
          <a:endParaRPr lang="pt-PT" sz="21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Contribuir/Definir o </a:t>
          </a:r>
          <a:r>
            <a:rPr lang="pt-PT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Plano de Formação</a:t>
          </a:r>
          <a:r>
            <a:rPr lang="pt-PT" sz="2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da organização escolar, ao nível pedagógico e da relação interpessoal</a:t>
          </a:r>
          <a:endParaRPr lang="pt-PT" sz="21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Disponibilizar uma ferramenta de auto-regulação para o Docente</a:t>
          </a:r>
          <a:endParaRPr lang="pt-PT" sz="21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754686"/>
        <a:ext cx="8715375" cy="2712149"/>
      </dsp:txXfrm>
    </dsp:sp>
    <dsp:sp modelId="{BA08B43E-30FE-478D-A568-64AEA10D3409}">
      <dsp:nvSpPr>
        <dsp:cNvPr id="0" name=""/>
        <dsp:cNvSpPr/>
      </dsp:nvSpPr>
      <dsp:spPr>
        <a:xfrm>
          <a:off x="473192" y="433879"/>
          <a:ext cx="6100762" cy="400902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30594" tIns="0" rIns="230594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kern="1200" dirty="0" smtClean="0"/>
            <a:t>Objetivos</a:t>
          </a:r>
          <a:endParaRPr lang="pt-PT" sz="2100" kern="1200" dirty="0"/>
        </a:p>
      </dsp:txBody>
      <dsp:txXfrm>
        <a:off x="492762" y="453449"/>
        <a:ext cx="6061622" cy="36176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12FDDA-583D-4259-8C50-72559C5D8095}">
      <dsp:nvSpPr>
        <dsp:cNvPr id="0" name=""/>
        <dsp:cNvSpPr/>
      </dsp:nvSpPr>
      <dsp:spPr>
        <a:xfrm>
          <a:off x="0" y="50"/>
          <a:ext cx="8708145" cy="739659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kern="1200" dirty="0" smtClean="0"/>
            <a:t>Monitorização da Escola ao nível do desempenho pedagógico e eficácia da aplicação de medidas emanadas do CP e Direção (</a:t>
          </a:r>
          <a:r>
            <a:rPr lang="pt-PT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Critério 5 – Processos</a:t>
          </a:r>
          <a:r>
            <a:rPr lang="pt-PT" sz="2000" kern="1200" dirty="0" smtClean="0"/>
            <a:t>)</a:t>
          </a:r>
          <a:endParaRPr lang="pt-PT" sz="2000" kern="1200" dirty="0"/>
        </a:p>
      </dsp:txBody>
      <dsp:txXfrm>
        <a:off x="36107" y="36157"/>
        <a:ext cx="8635931" cy="66744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A58FFF-8119-486A-AE19-A036085950B5}">
      <dsp:nvSpPr>
        <dsp:cNvPr id="0" name=""/>
        <dsp:cNvSpPr/>
      </dsp:nvSpPr>
      <dsp:spPr>
        <a:xfrm>
          <a:off x="0" y="2215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2CFFD1-2803-4329-8858-A9C1C4B62625}">
      <dsp:nvSpPr>
        <dsp:cNvPr id="0" name=""/>
        <dsp:cNvSpPr/>
      </dsp:nvSpPr>
      <dsp:spPr>
        <a:xfrm>
          <a:off x="0" y="2215"/>
          <a:ext cx="1645920" cy="15106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Escala</a:t>
          </a:r>
          <a:endParaRPr lang="pt-PT" sz="2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2215"/>
        <a:ext cx="1645920" cy="1510691"/>
      </dsp:txXfrm>
    </dsp:sp>
    <dsp:sp modelId="{302D1963-81A2-4D37-A062-1074291AFD07}">
      <dsp:nvSpPr>
        <dsp:cNvPr id="0" name=""/>
        <dsp:cNvSpPr/>
      </dsp:nvSpPr>
      <dsp:spPr>
        <a:xfrm>
          <a:off x="1769363" y="70815"/>
          <a:ext cx="3168396" cy="13720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a 5 (relativa ao grau de concordância)</a:t>
          </a:r>
          <a:endParaRPr lang="pt-PT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69363" y="70815"/>
        <a:ext cx="3168396" cy="1372014"/>
      </dsp:txXfrm>
    </dsp:sp>
    <dsp:sp modelId="{22042FB6-6554-413D-92E6-38E179D175EC}">
      <dsp:nvSpPr>
        <dsp:cNvPr id="0" name=""/>
        <dsp:cNvSpPr/>
      </dsp:nvSpPr>
      <dsp:spPr>
        <a:xfrm>
          <a:off x="1645919" y="1442830"/>
          <a:ext cx="658368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769C1F-4E40-4853-8C60-119023DB6008}">
      <dsp:nvSpPr>
        <dsp:cNvPr id="0" name=""/>
        <dsp:cNvSpPr/>
      </dsp:nvSpPr>
      <dsp:spPr>
        <a:xfrm>
          <a:off x="0" y="1512906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B18C99-E11C-4887-B4F4-2E7120372AEA}">
      <dsp:nvSpPr>
        <dsp:cNvPr id="0" name=""/>
        <dsp:cNvSpPr/>
      </dsp:nvSpPr>
      <dsp:spPr>
        <a:xfrm>
          <a:off x="0" y="1512906"/>
          <a:ext cx="1645920" cy="15106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Globalmente </a:t>
          </a: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bons</a:t>
          </a: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médias</a:t>
          </a: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):</a:t>
          </a:r>
          <a:endParaRPr lang="pt-PT" sz="2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512906"/>
        <a:ext cx="1645920" cy="1510691"/>
      </dsp:txXfrm>
    </dsp:sp>
    <dsp:sp modelId="{F8F81F0C-5DDB-422A-8951-3500FD4C29AD}">
      <dsp:nvSpPr>
        <dsp:cNvPr id="0" name=""/>
        <dsp:cNvSpPr/>
      </dsp:nvSpPr>
      <dsp:spPr>
        <a:xfrm>
          <a:off x="1769363" y="1548018"/>
          <a:ext cx="3168396" cy="7022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Alunos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pt-PT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69363" y="1548018"/>
        <a:ext cx="3168396" cy="702235"/>
      </dsp:txXfrm>
    </dsp:sp>
    <dsp:sp modelId="{C62ECEA3-8302-4B0E-9B95-0F0603B1EE27}">
      <dsp:nvSpPr>
        <dsp:cNvPr id="0" name=""/>
        <dsp:cNvSpPr/>
      </dsp:nvSpPr>
      <dsp:spPr>
        <a:xfrm>
          <a:off x="5061204" y="1548018"/>
          <a:ext cx="3168396" cy="7022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Min: 3,84; </a:t>
          </a:r>
          <a:r>
            <a:rPr lang="en-US" sz="2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Máx</a:t>
          </a:r>
          <a:r>
            <a:rPr lang="en-US" sz="2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 4,57 </a:t>
          </a:r>
          <a:endParaRPr lang="pt-PT" sz="2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061204" y="1548018"/>
        <a:ext cx="3168396" cy="702235"/>
      </dsp:txXfrm>
    </dsp:sp>
    <dsp:sp modelId="{73027ECD-F63C-4DDF-9114-C0069ECEF56C}">
      <dsp:nvSpPr>
        <dsp:cNvPr id="0" name=""/>
        <dsp:cNvSpPr/>
      </dsp:nvSpPr>
      <dsp:spPr>
        <a:xfrm>
          <a:off x="1645919" y="2250253"/>
          <a:ext cx="658368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9E8DD1-F859-4EA6-BADD-2E57E455B481}">
      <dsp:nvSpPr>
        <dsp:cNvPr id="0" name=""/>
        <dsp:cNvSpPr/>
      </dsp:nvSpPr>
      <dsp:spPr>
        <a:xfrm>
          <a:off x="1769363" y="2285365"/>
          <a:ext cx="3168396" cy="7022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Docentes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pt-PT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69363" y="2285365"/>
        <a:ext cx="3168396" cy="702235"/>
      </dsp:txXfrm>
    </dsp:sp>
    <dsp:sp modelId="{D8CBBCE2-396C-4C70-96A4-D1ABC20DECBD}">
      <dsp:nvSpPr>
        <dsp:cNvPr id="0" name=""/>
        <dsp:cNvSpPr/>
      </dsp:nvSpPr>
      <dsp:spPr>
        <a:xfrm>
          <a:off x="5061204" y="2285365"/>
          <a:ext cx="3168396" cy="7022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Min: 3,20; </a:t>
          </a:r>
          <a:r>
            <a:rPr lang="en-US" sz="2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Máx</a:t>
          </a:r>
          <a:r>
            <a:rPr lang="en-US" sz="2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 5,00 </a:t>
          </a:r>
          <a:endParaRPr lang="pt-PT" sz="2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061204" y="2285365"/>
        <a:ext cx="3168396" cy="702235"/>
      </dsp:txXfrm>
    </dsp:sp>
    <dsp:sp modelId="{4DD1B2BD-7B42-4FF6-8921-E7B6F918ACC1}">
      <dsp:nvSpPr>
        <dsp:cNvPr id="0" name=""/>
        <dsp:cNvSpPr/>
      </dsp:nvSpPr>
      <dsp:spPr>
        <a:xfrm>
          <a:off x="1645919" y="2987600"/>
          <a:ext cx="658368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E32D02-2808-477B-B0D4-D67D5208AD46}">
      <dsp:nvSpPr>
        <dsp:cNvPr id="0" name=""/>
        <dsp:cNvSpPr/>
      </dsp:nvSpPr>
      <dsp:spPr>
        <a:xfrm>
          <a:off x="0" y="3023597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A4053F-B259-42B5-9033-44BCA16C22AF}">
      <dsp:nvSpPr>
        <dsp:cNvPr id="0" name=""/>
        <dsp:cNvSpPr/>
      </dsp:nvSpPr>
      <dsp:spPr>
        <a:xfrm>
          <a:off x="0" y="3023597"/>
          <a:ext cx="1645920" cy="15106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Mas </a:t>
          </a: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permitiu</a:t>
          </a: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identificar</a:t>
          </a: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pt-PT" sz="2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3023597"/>
        <a:ext cx="1645920" cy="1510691"/>
      </dsp:txXfrm>
    </dsp:sp>
    <dsp:sp modelId="{A38B4344-201C-44CE-9211-EB21DBA54ECA}">
      <dsp:nvSpPr>
        <dsp:cNvPr id="0" name=""/>
        <dsp:cNvSpPr/>
      </dsp:nvSpPr>
      <dsp:spPr>
        <a:xfrm>
          <a:off x="1769363" y="3058709"/>
          <a:ext cx="3168396" cy="7022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Áreas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Excelência</a:t>
          </a:r>
          <a:endParaRPr lang="pt-PT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69363" y="3058709"/>
        <a:ext cx="3168396" cy="702235"/>
      </dsp:txXfrm>
    </dsp:sp>
    <dsp:sp modelId="{9F3F4DFA-3B12-4416-862E-9DE91180A19B}">
      <dsp:nvSpPr>
        <dsp:cNvPr id="0" name=""/>
        <dsp:cNvSpPr/>
      </dsp:nvSpPr>
      <dsp:spPr>
        <a:xfrm>
          <a:off x="1645919" y="3760944"/>
          <a:ext cx="658368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898D06-0DFE-4E2A-86D6-8D7C9303994A}">
      <dsp:nvSpPr>
        <dsp:cNvPr id="0" name=""/>
        <dsp:cNvSpPr/>
      </dsp:nvSpPr>
      <dsp:spPr>
        <a:xfrm>
          <a:off x="1769363" y="3796056"/>
          <a:ext cx="3168396" cy="7022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Áreas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Melhoria</a:t>
          </a:r>
          <a:endParaRPr lang="pt-PT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69363" y="3796056"/>
        <a:ext cx="3168396" cy="702235"/>
      </dsp:txXfrm>
    </dsp:sp>
    <dsp:sp modelId="{FE8378D9-2192-4199-86BF-3E516DDAEE91}">
      <dsp:nvSpPr>
        <dsp:cNvPr id="0" name=""/>
        <dsp:cNvSpPr/>
      </dsp:nvSpPr>
      <dsp:spPr>
        <a:xfrm>
          <a:off x="1645919" y="4498291"/>
          <a:ext cx="658368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BA2775-A942-4895-A4A9-1AC312292DD6}">
      <dsp:nvSpPr>
        <dsp:cNvPr id="0" name=""/>
        <dsp:cNvSpPr/>
      </dsp:nvSpPr>
      <dsp:spPr>
        <a:xfrm>
          <a:off x="0" y="489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613F93-F04F-46F9-87D7-28641EA6177B}">
      <dsp:nvSpPr>
        <dsp:cNvPr id="0" name=""/>
        <dsp:cNvSpPr/>
      </dsp:nvSpPr>
      <dsp:spPr>
        <a:xfrm>
          <a:off x="0" y="489"/>
          <a:ext cx="8229600" cy="8016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O professor apresenta os critérios de </a:t>
          </a:r>
          <a:r>
            <a:rPr lang="pt-PT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avaliação 4,52</a:t>
          </a:r>
          <a:endParaRPr lang="pt-PT" sz="23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489"/>
        <a:ext cx="8229600" cy="801696"/>
      </dsp:txXfrm>
    </dsp:sp>
    <dsp:sp modelId="{482F6F62-1BE8-4EDC-B026-7029670216E8}">
      <dsp:nvSpPr>
        <dsp:cNvPr id="0" name=""/>
        <dsp:cNvSpPr/>
      </dsp:nvSpPr>
      <dsp:spPr>
        <a:xfrm>
          <a:off x="0" y="802186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592333-9628-49C6-8699-8FFA64B8DDBE}">
      <dsp:nvSpPr>
        <dsp:cNvPr id="0" name=""/>
        <dsp:cNvSpPr/>
      </dsp:nvSpPr>
      <dsp:spPr>
        <a:xfrm>
          <a:off x="0" y="802186"/>
          <a:ext cx="8229600" cy="8016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O professor estabeleceu, no início do ano, as regras de comportamento e de trabalho na sala de </a:t>
          </a:r>
          <a:r>
            <a:rPr lang="pt-PT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aula 4,51</a:t>
          </a:r>
          <a:endParaRPr lang="pt-PT" sz="23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802186"/>
        <a:ext cx="8229600" cy="801696"/>
      </dsp:txXfrm>
    </dsp:sp>
    <dsp:sp modelId="{833DD41A-0740-41FB-B095-275FE882D818}">
      <dsp:nvSpPr>
        <dsp:cNvPr id="0" name=""/>
        <dsp:cNvSpPr/>
      </dsp:nvSpPr>
      <dsp:spPr>
        <a:xfrm>
          <a:off x="0" y="1603883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883001-BE76-4ACC-B937-3323ED41F934}">
      <dsp:nvSpPr>
        <dsp:cNvPr id="0" name=""/>
        <dsp:cNvSpPr/>
      </dsp:nvSpPr>
      <dsp:spPr>
        <a:xfrm>
          <a:off x="0" y="1603883"/>
          <a:ext cx="8229600" cy="8016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O professor respeita os </a:t>
          </a:r>
          <a:r>
            <a:rPr lang="pt-PT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alunos 4,31</a:t>
          </a:r>
          <a:endParaRPr lang="pt-PT" sz="23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603883"/>
        <a:ext cx="8229600" cy="801696"/>
      </dsp:txXfrm>
    </dsp:sp>
    <dsp:sp modelId="{3F7DE793-BBD3-4281-B6B0-5F69B6D6F498}">
      <dsp:nvSpPr>
        <dsp:cNvPr id="0" name=""/>
        <dsp:cNvSpPr/>
      </dsp:nvSpPr>
      <dsp:spPr>
        <a:xfrm>
          <a:off x="0" y="2405579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261BA2-84D9-46C0-9904-F6AC77C13CC6}">
      <dsp:nvSpPr>
        <dsp:cNvPr id="0" name=""/>
        <dsp:cNvSpPr/>
      </dsp:nvSpPr>
      <dsp:spPr>
        <a:xfrm>
          <a:off x="0" y="2405579"/>
          <a:ext cx="8229600" cy="8016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O professor utiliza os manuais escolares adotados pela </a:t>
          </a:r>
          <a:r>
            <a:rPr lang="pt-PT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Escola 4,57</a:t>
          </a:r>
          <a:endParaRPr lang="pt-PT" sz="23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2405579"/>
        <a:ext cx="8229600" cy="801696"/>
      </dsp:txXfrm>
    </dsp:sp>
    <dsp:sp modelId="{E9AC252D-4865-4297-ABD8-91336181F513}">
      <dsp:nvSpPr>
        <dsp:cNvPr id="0" name=""/>
        <dsp:cNvSpPr/>
      </dsp:nvSpPr>
      <dsp:spPr>
        <a:xfrm>
          <a:off x="0" y="3207276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97FB34-09C8-4A4C-9179-06CD7910F14A}">
      <dsp:nvSpPr>
        <dsp:cNvPr id="0" name=""/>
        <dsp:cNvSpPr/>
      </dsp:nvSpPr>
      <dsp:spPr>
        <a:xfrm>
          <a:off x="0" y="3207276"/>
          <a:ext cx="8229600" cy="8016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Os testes refletem a matéria lecionada nas </a:t>
          </a:r>
          <a:r>
            <a:rPr lang="pt-PT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aulas 4,30</a:t>
          </a:r>
          <a:endParaRPr lang="pt-PT" sz="23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3207276"/>
        <a:ext cx="8229600" cy="80169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BBA39B-C9BA-40B8-9F81-27193D94AF44}">
      <dsp:nvSpPr>
        <dsp:cNvPr id="0" name=""/>
        <dsp:cNvSpPr/>
      </dsp:nvSpPr>
      <dsp:spPr>
        <a:xfrm>
          <a:off x="0" y="465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27D353-36A8-4B78-8B65-0404BC27A94C}">
      <dsp:nvSpPr>
        <dsp:cNvPr id="0" name=""/>
        <dsp:cNvSpPr/>
      </dsp:nvSpPr>
      <dsp:spPr>
        <a:xfrm>
          <a:off x="0" y="465"/>
          <a:ext cx="8229600" cy="7633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O professor fomenta nos alunos a utilização da internet como meio de apoio nas </a:t>
          </a:r>
          <a:r>
            <a:rPr lang="pt-PT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aprendizagens 3,87</a:t>
          </a:r>
          <a:endParaRPr lang="pt-PT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465"/>
        <a:ext cx="8229600" cy="763301"/>
      </dsp:txXfrm>
    </dsp:sp>
    <dsp:sp modelId="{2F7AFD3A-3F56-4DBB-BB74-5341A18CCE3F}">
      <dsp:nvSpPr>
        <dsp:cNvPr id="0" name=""/>
        <dsp:cNvSpPr/>
      </dsp:nvSpPr>
      <dsp:spPr>
        <a:xfrm>
          <a:off x="0" y="763767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B830D0-E768-4E76-A6BD-F12DDFFA9D9B}">
      <dsp:nvSpPr>
        <dsp:cNvPr id="0" name=""/>
        <dsp:cNvSpPr/>
      </dsp:nvSpPr>
      <dsp:spPr>
        <a:xfrm>
          <a:off x="0" y="763767"/>
          <a:ext cx="8229600" cy="7633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O professor incentiva os alunos a participar em atividades/projetos da </a:t>
          </a:r>
          <a:r>
            <a:rPr lang="pt-PT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escola 3,94</a:t>
          </a:r>
          <a:endParaRPr lang="pt-PT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763767"/>
        <a:ext cx="8229600" cy="763301"/>
      </dsp:txXfrm>
    </dsp:sp>
    <dsp:sp modelId="{0DFD318C-196C-4AB7-AEEF-67F8C165128A}">
      <dsp:nvSpPr>
        <dsp:cNvPr id="0" name=""/>
        <dsp:cNvSpPr/>
      </dsp:nvSpPr>
      <dsp:spPr>
        <a:xfrm>
          <a:off x="0" y="1527069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A947C0-1D5F-464C-BE4A-BEA293EF1FE2}">
      <dsp:nvSpPr>
        <dsp:cNvPr id="0" name=""/>
        <dsp:cNvSpPr/>
      </dsp:nvSpPr>
      <dsp:spPr>
        <a:xfrm>
          <a:off x="0" y="1527069"/>
          <a:ext cx="8229600" cy="7633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O professor usa fóruns de apoio numa plataforma on-line de ensino/aprendizagem (tipo </a:t>
          </a:r>
          <a:r>
            <a:rPr lang="pt-PT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Moodle</a:t>
          </a:r>
          <a:r>
            <a:rPr lang="pt-PT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3,84</a:t>
          </a:r>
          <a:endParaRPr lang="pt-PT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527069"/>
        <a:ext cx="8229600" cy="763301"/>
      </dsp:txXfrm>
    </dsp:sp>
    <dsp:sp modelId="{681D7D17-5E3C-4BEF-A18A-B1FDF31A819A}">
      <dsp:nvSpPr>
        <dsp:cNvPr id="0" name=""/>
        <dsp:cNvSpPr/>
      </dsp:nvSpPr>
      <dsp:spPr>
        <a:xfrm>
          <a:off x="0" y="2290370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F67941-EB1D-4F53-9507-A253AC8EF4B0}">
      <dsp:nvSpPr>
        <dsp:cNvPr id="0" name=""/>
        <dsp:cNvSpPr/>
      </dsp:nvSpPr>
      <dsp:spPr>
        <a:xfrm>
          <a:off x="0" y="2290370"/>
          <a:ext cx="8229600" cy="7633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O professor utiliza meios alternativos (vídeos, internet, revistas especializadas, etc.) como meio de incentivar a criatividade dos </a:t>
          </a:r>
          <a:r>
            <a:rPr lang="pt-PT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alunos 3,85</a:t>
          </a:r>
          <a:endParaRPr lang="pt-PT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2290370"/>
        <a:ext cx="8229600" cy="763301"/>
      </dsp:txXfrm>
    </dsp:sp>
    <dsp:sp modelId="{67895F79-1767-4994-AF61-761B781D44B3}">
      <dsp:nvSpPr>
        <dsp:cNvPr id="0" name=""/>
        <dsp:cNvSpPr/>
      </dsp:nvSpPr>
      <dsp:spPr>
        <a:xfrm>
          <a:off x="0" y="3053672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D40BE3-DB96-4EFC-8BC0-8F3558D516A1}">
      <dsp:nvSpPr>
        <dsp:cNvPr id="0" name=""/>
        <dsp:cNvSpPr/>
      </dsp:nvSpPr>
      <dsp:spPr>
        <a:xfrm>
          <a:off x="0" y="3053672"/>
          <a:ext cx="8229600" cy="7633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Os alunos estão satisfeitos com os métodos de ensino </a:t>
          </a:r>
          <a:r>
            <a:rPr lang="pt-PT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utilizados 3,93</a:t>
          </a:r>
          <a:endParaRPr lang="pt-PT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3053672"/>
        <a:ext cx="8229600" cy="7633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C71D16-B423-478B-BCD2-7743C769C4FB}" type="datetimeFigureOut">
              <a:rPr lang="pt-PT" smtClean="0"/>
              <a:t>16-09-2014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82640F-AF44-4779-B41B-76D91F1BFD7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051404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F9590F1-099A-4A6B-B576-97FA112BBE6C}" type="datetimeFigureOut">
              <a:rPr lang="pt-PT"/>
              <a:pPr>
                <a:defRPr/>
              </a:pPr>
              <a:t>16-09-2014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PT" noProof="0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noProof="0" smtClean="0"/>
              <a:t>Clique para editar os estilos</a:t>
            </a:r>
          </a:p>
          <a:p>
            <a:pPr lvl="1"/>
            <a:r>
              <a:rPr lang="pt-PT" noProof="0" smtClean="0"/>
              <a:t>Segundo nível</a:t>
            </a:r>
          </a:p>
          <a:p>
            <a:pPr lvl="2"/>
            <a:r>
              <a:rPr lang="pt-PT" noProof="0" smtClean="0"/>
              <a:t>Terceiro nível</a:t>
            </a:r>
          </a:p>
          <a:p>
            <a:pPr lvl="3"/>
            <a:r>
              <a:rPr lang="pt-PT" noProof="0" smtClean="0"/>
              <a:t>Quarto nível</a:t>
            </a:r>
          </a:p>
          <a:p>
            <a:pPr lvl="4"/>
            <a:r>
              <a:rPr lang="pt-PT" noProof="0" smtClean="0"/>
              <a:t>Quinto nível</a:t>
            </a:r>
            <a:endParaRPr lang="pt-PT" noProof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5B396E0-495D-40E1-8C1F-2AAEC501F1E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36264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 txBox="1">
            <a:spLocks noGrp="1" noChangeArrowheads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5DFDAF8-8C5A-433B-85D6-F6CC2AB3B717}" type="slidenum">
              <a:rPr lang="en-GB">
                <a:cs typeface="Arial" charset="0"/>
              </a:rPr>
              <a:pPr algn="r"/>
              <a:t>9</a:t>
            </a:fld>
            <a:endParaRPr lang="en-GB">
              <a:cs typeface="Arial" charset="0"/>
            </a:endParaRPr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t-PT" b="1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7"/>
          <p:cNvSpPr txBox="1">
            <a:spLocks noGrp="1" noChangeArrowheads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E2052505-865A-406B-9674-A9A820E62014}" type="slidenum">
              <a:rPr lang="en-GB" sz="1200">
                <a:latin typeface="+mn-lt"/>
              </a:rPr>
              <a:pPr algn="r">
                <a:defRPr/>
              </a:pPr>
              <a:t>10</a:t>
            </a:fld>
            <a:endParaRPr lang="en-GB" sz="1200">
              <a:latin typeface="+mn-lt"/>
            </a:endParaRPr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tabLst>
                <a:tab pos="266700" algn="l"/>
              </a:tabLst>
            </a:pPr>
            <a:endParaRPr lang="pt-PT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 txBox="1">
            <a:spLocks noGrp="1" noChangeArrowheads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5DFDAF8-8C5A-433B-85D6-F6CC2AB3B717}" type="slidenum">
              <a:rPr lang="en-GB">
                <a:cs typeface="Arial" charset="0"/>
              </a:rPr>
              <a:pPr algn="r"/>
              <a:t>12</a:t>
            </a:fld>
            <a:endParaRPr lang="en-GB">
              <a:cs typeface="Arial" charset="0"/>
            </a:endParaRPr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t-PT" b="1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 txBox="1">
            <a:spLocks noGrp="1" noChangeArrowheads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5DFDAF8-8C5A-433B-85D6-F6CC2AB3B717}" type="slidenum">
              <a:rPr lang="en-GB">
                <a:cs typeface="Arial" charset="0"/>
              </a:rPr>
              <a:pPr algn="r"/>
              <a:t>13</a:t>
            </a:fld>
            <a:endParaRPr lang="en-GB">
              <a:cs typeface="Arial" charset="0"/>
            </a:endParaRPr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t-PT" b="1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 txBox="1">
            <a:spLocks noGrp="1" noChangeArrowheads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5DFDAF8-8C5A-433B-85D6-F6CC2AB3B717}" type="slidenum">
              <a:rPr lang="en-GB">
                <a:cs typeface="Arial" charset="0"/>
              </a:rPr>
              <a:pPr algn="r"/>
              <a:t>14</a:t>
            </a:fld>
            <a:endParaRPr lang="en-GB">
              <a:cs typeface="Arial" charset="0"/>
            </a:endParaRPr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t-PT" b="1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4113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681038" y="4716463"/>
            <a:ext cx="5435600" cy="4465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7" tIns="45714" rIns="91427" bIns="45714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  <p:sp>
        <p:nvSpPr>
          <p:cNvPr id="14339" name="Slide Number Placeholder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7" tIns="45714" rIns="91427" bIns="45714" anchor="b"/>
          <a:lstStyle/>
          <a:p>
            <a:pPr algn="r">
              <a:defRPr/>
            </a:pPr>
            <a:fld id="{554CD605-354B-48C4-B2FF-1521114A8806}" type="slidenum">
              <a:rPr lang="en-US" sz="1200">
                <a:latin typeface="+mn-lt"/>
              </a:rPr>
              <a:pPr algn="r">
                <a:defRPr/>
              </a:pPr>
              <a:t>15</a:t>
            </a:fld>
            <a:endParaRPr lang="en-US" sz="1200">
              <a:latin typeface="+mn-lt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dirty="0" smtClean="0"/>
              <a:t>Implica a aquisição de um mínimo de 2/3 das competências diagnosticadas). Implica que cada competência identificada tenha associado os comportamentos que permitam avaliar a sua interiorização pelo aluno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B396E0-495D-40E1-8C1F-2AAEC501F1E3}" type="slidenum">
              <a:rPr lang="pt-PT" smtClean="0"/>
              <a:pPr>
                <a:defRPr/>
              </a:pPr>
              <a:t>17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681258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49E362-3CEC-4774-B381-7C8101C460C5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4031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BEDD3-ECB7-4B38-BA99-452DD78D973B}" type="datetime1">
              <a:rPr lang="pt-PT"/>
              <a:pPr>
                <a:defRPr/>
              </a:pPr>
              <a:t>16-09-2014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54F81-64A5-4670-946C-8E76C98198A5}" type="slidenum">
              <a:rPr lang="pt-PT"/>
              <a:pPr>
                <a:defRPr/>
              </a:pPr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663937151"/>
      </p:ext>
    </p:extLst>
  </p:cSld>
  <p:clrMapOvr>
    <a:masterClrMapping/>
  </p:clrMapOvr>
  <p:transition spd="slow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5644B-0A33-4FC6-9F86-32F88E8B9449}" type="datetime1">
              <a:rPr lang="pt-PT"/>
              <a:pPr>
                <a:defRPr/>
              </a:pPr>
              <a:t>16-09-2014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8166C-D8D1-4EFA-A64F-548A74FEA191}" type="slidenum">
              <a:rPr lang="pt-PT"/>
              <a:pPr>
                <a:defRPr/>
              </a:pPr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91222283"/>
      </p:ext>
    </p:extLst>
  </p:cSld>
  <p:clrMapOvr>
    <a:masterClrMapping/>
  </p:clrMapOvr>
  <p:transition spd="slow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C4A93-2B36-492A-8EFC-35CBBF0B0204}" type="datetime1">
              <a:rPr lang="pt-PT"/>
              <a:pPr>
                <a:defRPr/>
              </a:pPr>
              <a:t>16-09-2014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626B4-212A-4F13-B8D3-51C122F22806}" type="slidenum">
              <a:rPr lang="pt-PT"/>
              <a:pPr>
                <a:defRPr/>
              </a:pPr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977680791"/>
      </p:ext>
    </p:extLst>
  </p:cSld>
  <p:clrMapOvr>
    <a:masterClrMapping/>
  </p:clrMapOvr>
  <p:transition spd="slow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F5A44A-D131-4C38-8825-A00B9E44E9F9}" type="datetime1">
              <a:rPr lang="pt-PT"/>
              <a:pPr>
                <a:defRPr/>
              </a:pPr>
              <a:t>16-09-2014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38D95-6B5D-4620-8F17-359954BCB9D5}" type="slidenum">
              <a:rPr lang="pt-PT"/>
              <a:pPr>
                <a:defRPr/>
              </a:pPr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628031651"/>
      </p:ext>
    </p:extLst>
  </p:cSld>
  <p:clrMapOvr>
    <a:masterClrMapping/>
  </p:clrMapOvr>
  <p:transition spd="slow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AC079-F572-4C52-9779-AAF16AC02D8F}" type="datetime1">
              <a:rPr lang="pt-PT"/>
              <a:pPr>
                <a:defRPr/>
              </a:pPr>
              <a:t>16-09-2014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EB1D3-F85E-465A-8DB8-E58CFCE50B2A}" type="slidenum">
              <a:rPr lang="pt-PT"/>
              <a:pPr>
                <a:defRPr/>
              </a:pPr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395323051"/>
      </p:ext>
    </p:extLst>
  </p:cSld>
  <p:clrMapOvr>
    <a:masterClrMapping/>
  </p:clrMapOvr>
  <p:transition spd="slow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A7289-C595-4516-8FF8-4487A81CECCB}" type="datetime1">
              <a:rPr lang="pt-PT"/>
              <a:pPr>
                <a:defRPr/>
              </a:pPr>
              <a:t>16-09-2014</a:t>
            </a:fld>
            <a:endParaRPr lang="pt-PT" dirty="0"/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B7CCB9-B99A-465A-BFCB-234F1A8D9F65}" type="slidenum">
              <a:rPr lang="pt-PT"/>
              <a:pPr>
                <a:defRPr/>
              </a:pPr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625747978"/>
      </p:ext>
    </p:extLst>
  </p:cSld>
  <p:clrMapOvr>
    <a:masterClrMapping/>
  </p:clrMapOvr>
  <p:transition spd="slow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51C80-1342-4B37-A96F-03C55816B8DA}" type="datetime1">
              <a:rPr lang="pt-PT"/>
              <a:pPr>
                <a:defRPr/>
              </a:pPr>
              <a:t>16-09-2014</a:t>
            </a:fld>
            <a:endParaRPr lang="pt-PT" dirty="0"/>
          </a:p>
        </p:txBody>
      </p:sp>
      <p:sp>
        <p:nvSpPr>
          <p:cNvPr id="8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D1A45-08FC-4892-ACC3-9CB701788FDD}" type="slidenum">
              <a:rPr lang="pt-PT"/>
              <a:pPr>
                <a:defRPr/>
              </a:pPr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841133144"/>
      </p:ext>
    </p:extLst>
  </p:cSld>
  <p:clrMapOvr>
    <a:masterClrMapping/>
  </p:clrMapOvr>
  <p:transition spd="slow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9E9C6-E8D3-469E-A972-EA39AB7A36ED}" type="datetime1">
              <a:rPr lang="pt-PT"/>
              <a:pPr>
                <a:defRPr/>
              </a:pPr>
              <a:t>16-09-2014</a:t>
            </a:fld>
            <a:endParaRPr lang="pt-PT" dirty="0"/>
          </a:p>
        </p:txBody>
      </p:sp>
      <p:sp>
        <p:nvSpPr>
          <p:cNvPr id="4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F490C-16EF-498E-82DF-44D6026428C4}" type="slidenum">
              <a:rPr lang="pt-PT"/>
              <a:pPr>
                <a:defRPr/>
              </a:pPr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675964324"/>
      </p:ext>
    </p:extLst>
  </p:cSld>
  <p:clrMapOvr>
    <a:masterClrMapping/>
  </p:clrMapOvr>
  <p:transition spd="slow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867DC-A8EC-4C3E-BF41-FED4616DC8C5}" type="datetime1">
              <a:rPr lang="pt-PT"/>
              <a:pPr>
                <a:defRPr/>
              </a:pPr>
              <a:t>16-09-2014</a:t>
            </a:fld>
            <a:endParaRPr lang="pt-PT" dirty="0"/>
          </a:p>
        </p:txBody>
      </p:sp>
      <p:sp>
        <p:nvSpPr>
          <p:cNvPr id="3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D6C28-9951-43CB-90B7-D406116A1BF7}" type="slidenum">
              <a:rPr lang="pt-PT"/>
              <a:pPr>
                <a:defRPr/>
              </a:pPr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460859681"/>
      </p:ext>
    </p:extLst>
  </p:cSld>
  <p:clrMapOvr>
    <a:masterClrMapping/>
  </p:clrMapOvr>
  <p:transition spd="slow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45B4CE-3F60-4FFE-8976-CF741F4FD880}" type="datetime1">
              <a:rPr lang="pt-PT"/>
              <a:pPr>
                <a:defRPr/>
              </a:pPr>
              <a:t>16-09-2014</a:t>
            </a:fld>
            <a:endParaRPr lang="pt-PT" dirty="0"/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C0C91-532C-4BF4-ACD0-821D7EF17AF1}" type="slidenum">
              <a:rPr lang="pt-PT"/>
              <a:pPr>
                <a:defRPr/>
              </a:pPr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867093823"/>
      </p:ext>
    </p:extLst>
  </p:cSld>
  <p:clrMapOvr>
    <a:masterClrMapping/>
  </p:clrMapOvr>
  <p:transition spd="slow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426E6-76BD-4CF8-8370-C51EC0A83414}" type="datetime1">
              <a:rPr lang="pt-PT"/>
              <a:pPr>
                <a:defRPr/>
              </a:pPr>
              <a:t>16-09-2014</a:t>
            </a:fld>
            <a:endParaRPr lang="pt-PT" dirty="0"/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E54FE-A1EF-4C0E-AF78-83A9A7923C8F}" type="slidenum">
              <a:rPr lang="pt-PT"/>
              <a:pPr>
                <a:defRPr/>
              </a:pPr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574557513"/>
      </p:ext>
    </p:extLst>
  </p:cSld>
  <p:clrMapOvr>
    <a:masterClrMapping/>
  </p:clrMapOvr>
  <p:transition spd="slow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Marcador de Posição do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Clique para editar o estilo</a:t>
            </a:r>
          </a:p>
        </p:txBody>
      </p:sp>
      <p:sp>
        <p:nvSpPr>
          <p:cNvPr id="1027" name="Marcador de Posição do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F52915-6EB2-4C60-8687-9694F0B5F2E9}" type="datetime1">
              <a:rPr lang="pt-PT"/>
              <a:pPr>
                <a:defRPr/>
              </a:pPr>
              <a:t>16-09-2014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2FCB1A6-362D-4B11-8E97-A69EEEA862C7}" type="slidenum">
              <a:rPr lang="pt-PT"/>
              <a:pPr>
                <a:defRPr/>
              </a:pPr>
              <a:t>‹nº›</a:t>
            </a:fld>
            <a:endParaRPr lang="pt-P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slow">
    <p:pull dir="d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image" Target="../media/image27.png"/><Relationship Id="rId18" Type="http://schemas.openxmlformats.org/officeDocument/2006/relationships/image" Target="../media/image31.jpeg"/><Relationship Id="rId3" Type="http://schemas.openxmlformats.org/officeDocument/2006/relationships/image" Target="../media/image18.jpeg"/><Relationship Id="rId21" Type="http://schemas.openxmlformats.org/officeDocument/2006/relationships/image" Target="../media/image32.jpeg"/><Relationship Id="rId7" Type="http://schemas.openxmlformats.org/officeDocument/2006/relationships/image" Target="../media/image5.png"/><Relationship Id="rId12" Type="http://schemas.openxmlformats.org/officeDocument/2006/relationships/image" Target="../media/image26.wmf"/><Relationship Id="rId17" Type="http://schemas.openxmlformats.org/officeDocument/2006/relationships/hyperlink" Target="http://www.google.pt/url?sa=i&amp;rct=j&amp;q=&amp;esrc=s&amp;source=images&amp;cd=&amp;cad=rja&amp;uact=8&amp;docid=z6MvXSJKogNhtM&amp;tbnid=KDS1Xnq43b87bM:&amp;ved=0CAUQjRw&amp;url=http://techcrunch.com/2012/07/16/ms-office-subscriptions-365/new-office-365-logo-orange-png-1888x654/&amp;ei=904LVPn1CYbnaLLggJAC&amp;bvm=bv.74649129,d.d2s&amp;psig=AFQjCNFClFgJj6fF8XjQzwFBpXtZ76nRng&amp;ust=1410113641054464" TargetMode="External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0.jpeg"/><Relationship Id="rId20" Type="http://schemas.microsoft.com/office/2007/relationships/hdphoto" Target="../media/hdphoto1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11" Type="http://schemas.openxmlformats.org/officeDocument/2006/relationships/image" Target="../media/image25.png"/><Relationship Id="rId5" Type="http://schemas.openxmlformats.org/officeDocument/2006/relationships/image" Target="../media/image20.png"/><Relationship Id="rId15" Type="http://schemas.openxmlformats.org/officeDocument/2006/relationships/image" Target="../media/image29.wmf"/><Relationship Id="rId10" Type="http://schemas.openxmlformats.org/officeDocument/2006/relationships/image" Target="../media/image24.wmf"/><Relationship Id="rId19" Type="http://schemas.openxmlformats.org/officeDocument/2006/relationships/image" Target="../media/image7.jpeg"/><Relationship Id="rId4" Type="http://schemas.openxmlformats.org/officeDocument/2006/relationships/image" Target="../media/image19.png"/><Relationship Id="rId9" Type="http://schemas.openxmlformats.org/officeDocument/2006/relationships/image" Target="../media/image23.wmf"/><Relationship Id="rId14" Type="http://schemas.openxmlformats.org/officeDocument/2006/relationships/image" Target="../media/image28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oleObject" Target="../embeddings/oleObject5.bin"/><Relationship Id="rId7" Type="http://schemas.microsoft.com/office/2007/relationships/hdphoto" Target="../media/hdphoto1.wdp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7.jpeg"/><Relationship Id="rId5" Type="http://schemas.openxmlformats.org/officeDocument/2006/relationships/image" Target="../media/image5.png"/><Relationship Id="rId10" Type="http://schemas.openxmlformats.org/officeDocument/2006/relationships/image" Target="../media/image34.png"/><Relationship Id="rId4" Type="http://schemas.openxmlformats.org/officeDocument/2006/relationships/image" Target="../media/image4.wmf"/><Relationship Id="rId9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10" Type="http://schemas.microsoft.com/office/2007/relationships/hdphoto" Target="../media/hdphoto1.wdp"/><Relationship Id="rId4" Type="http://schemas.openxmlformats.org/officeDocument/2006/relationships/diagramLayout" Target="../diagrams/layout4.xml"/><Relationship Id="rId9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13" Type="http://schemas.openxmlformats.org/officeDocument/2006/relationships/image" Target="../media/image5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5" Type="http://schemas.microsoft.com/office/2007/relationships/hdphoto" Target="../media/hdphoto1.wdp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Relationship Id="rId14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Layout" Target="../diagrams/layout7.xml"/><Relationship Id="rId7" Type="http://schemas.openxmlformats.org/officeDocument/2006/relationships/image" Target="../media/image5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Relationship Id="rId9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microsoft.com/office/2007/relationships/diagramDrawing" Target="../diagrams/drawing1.xml"/><Relationship Id="rId3" Type="http://schemas.openxmlformats.org/officeDocument/2006/relationships/oleObject" Target="../embeddings/oleObject1.bin"/><Relationship Id="rId7" Type="http://schemas.openxmlformats.org/officeDocument/2006/relationships/image" Target="../media/image7.jpeg"/><Relationship Id="rId12" Type="http://schemas.openxmlformats.org/officeDocument/2006/relationships/diagramColors" Target="../diagrams/colors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jpeg"/><Relationship Id="rId11" Type="http://schemas.openxmlformats.org/officeDocument/2006/relationships/diagramQuickStyle" Target="../diagrams/quickStyle1.xml"/><Relationship Id="rId5" Type="http://schemas.openxmlformats.org/officeDocument/2006/relationships/image" Target="../media/image5.png"/><Relationship Id="rId10" Type="http://schemas.openxmlformats.org/officeDocument/2006/relationships/diagramLayout" Target="../diagrams/layout1.xml"/><Relationship Id="rId4" Type="http://schemas.openxmlformats.org/officeDocument/2006/relationships/image" Target="../media/image4.wmf"/><Relationship Id="rId9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Layout" Target="../diagrams/layout8.xml"/><Relationship Id="rId7" Type="http://schemas.openxmlformats.org/officeDocument/2006/relationships/image" Target="../media/image5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Relationship Id="rId9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Layout" Target="../diagrams/layout9.xml"/><Relationship Id="rId7" Type="http://schemas.openxmlformats.org/officeDocument/2006/relationships/image" Target="../media/image5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Relationship Id="rId9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wmf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wmf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oleObject" Target="../embeddings/oleObject2.bin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gif"/><Relationship Id="rId5" Type="http://schemas.openxmlformats.org/officeDocument/2006/relationships/image" Target="../media/image5.png"/><Relationship Id="rId4" Type="http://schemas.openxmlformats.org/officeDocument/2006/relationships/image" Target="../media/image4.wmf"/><Relationship Id="rId9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oleObject" Target="../embeddings/oleObject3.bin"/><Relationship Id="rId7" Type="http://schemas.openxmlformats.org/officeDocument/2006/relationships/chart" Target="../charts/chart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gif"/><Relationship Id="rId5" Type="http://schemas.openxmlformats.org/officeDocument/2006/relationships/image" Target="../media/image10.png"/><Relationship Id="rId10" Type="http://schemas.microsoft.com/office/2007/relationships/hdphoto" Target="../media/hdphoto1.wdp"/><Relationship Id="rId4" Type="http://schemas.openxmlformats.org/officeDocument/2006/relationships/image" Target="../media/image4.wmf"/><Relationship Id="rId9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7.jpe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microsoft.com/office/2007/relationships/hdphoto" Target="../media/hdphoto1.wdp"/><Relationship Id="rId9" Type="http://schemas.microsoft.com/office/2007/relationships/diagramDrawing" Target="../diagrams/drawin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oleObject" Target="../embeddings/oleObject4.bin"/><Relationship Id="rId7" Type="http://schemas.openxmlformats.org/officeDocument/2006/relationships/image" Target="../media/image13.gi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.jpeg"/><Relationship Id="rId5" Type="http://schemas.openxmlformats.org/officeDocument/2006/relationships/image" Target="../media/image5.png"/><Relationship Id="rId10" Type="http://schemas.microsoft.com/office/2007/relationships/hdphoto" Target="../media/hdphoto1.wdp"/><Relationship Id="rId4" Type="http://schemas.openxmlformats.org/officeDocument/2006/relationships/image" Target="../media/image4.wmf"/><Relationship Id="rId9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13" Type="http://schemas.microsoft.com/office/2007/relationships/hdphoto" Target="../media/hdphoto1.wdp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5.png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17.jpeg"/><Relationship Id="rId4" Type="http://schemas.openxmlformats.org/officeDocument/2006/relationships/diagramLayout" Target="../diagrams/layout3.xml"/><Relationship Id="rId9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ângulo 2"/>
          <p:cNvSpPr/>
          <p:nvPr/>
        </p:nvSpPr>
        <p:spPr>
          <a:xfrm>
            <a:off x="-36512" y="-27384"/>
            <a:ext cx="9180512" cy="6885384"/>
          </a:xfrm>
          <a:prstGeom prst="rect">
            <a:avLst/>
          </a:prstGeom>
          <a:solidFill>
            <a:srgbClr val="9093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829" y="764704"/>
            <a:ext cx="3096344" cy="2336708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32" b="13460"/>
          <a:stretch/>
        </p:blipFill>
        <p:spPr>
          <a:xfrm>
            <a:off x="0" y="4797152"/>
            <a:ext cx="9144000" cy="1296144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72" b="16320"/>
          <a:stretch/>
        </p:blipFill>
        <p:spPr>
          <a:xfrm>
            <a:off x="0" y="3501008"/>
            <a:ext cx="9144000" cy="1296144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5722705" y="6237312"/>
            <a:ext cx="2348592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dirty="0">
                <a:solidFill>
                  <a:schemeClr val="bg1"/>
                </a:solidFill>
                <a:latin typeface="+mn-lt"/>
                <a:cs typeface="+mn-cs"/>
              </a:rPr>
              <a:t>ANO LETIVO </a:t>
            </a:r>
            <a:r>
              <a:rPr lang="pt-PT" dirty="0" smtClean="0">
                <a:solidFill>
                  <a:schemeClr val="bg1"/>
                </a:solidFill>
                <a:latin typeface="+mn-lt"/>
                <a:cs typeface="+mn-cs"/>
              </a:rPr>
              <a:t>2014 </a:t>
            </a:r>
            <a:r>
              <a:rPr lang="pt-PT" dirty="0">
                <a:solidFill>
                  <a:schemeClr val="bg1"/>
                </a:solidFill>
                <a:latin typeface="+mn-lt"/>
                <a:cs typeface="+mn-cs"/>
              </a:rPr>
              <a:t>| </a:t>
            </a:r>
            <a:r>
              <a:rPr lang="pt-PT" dirty="0" smtClean="0">
                <a:solidFill>
                  <a:schemeClr val="bg1"/>
                </a:solidFill>
                <a:latin typeface="+mn-lt"/>
                <a:cs typeface="+mn-cs"/>
              </a:rPr>
              <a:t>2015</a:t>
            </a:r>
            <a:endParaRPr lang="pt-PT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3626875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Marcador de Posição do Número do Diapositivo 4"/>
          <p:cNvSpPr txBox="1">
            <a:spLocks noGrp="1"/>
          </p:cNvSpPr>
          <p:nvPr/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B29368EA-B1AB-46B9-B5A3-C3C0FE996CA9}" type="slidenum">
              <a:rPr lang="en-US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10</a:t>
            </a:fld>
            <a:endParaRPr lang="en-US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34836" name="Rectângulo 36"/>
          <p:cNvSpPr>
            <a:spLocks noChangeArrowheads="1"/>
          </p:cNvSpPr>
          <p:nvPr/>
        </p:nvSpPr>
        <p:spPr bwMode="auto">
          <a:xfrm>
            <a:off x="187570" y="3698876"/>
            <a:ext cx="10406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1600" b="1" dirty="0" err="1">
                <a:cs typeface="Arial" charset="0"/>
              </a:rPr>
              <a:t>Utilactas</a:t>
            </a:r>
            <a:endParaRPr lang="pt-PT" sz="1600" dirty="0"/>
          </a:p>
        </p:txBody>
      </p:sp>
      <p:sp>
        <p:nvSpPr>
          <p:cNvPr id="34822" name="Rectangle 34"/>
          <p:cNvSpPr>
            <a:spLocks noChangeArrowheads="1"/>
          </p:cNvSpPr>
          <p:nvPr/>
        </p:nvSpPr>
        <p:spPr bwMode="auto">
          <a:xfrm>
            <a:off x="848533" y="2924780"/>
            <a:ext cx="625011" cy="714408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pt-PT">
              <a:latin typeface="Calibri" pitchFamily="34" charset="0"/>
            </a:endParaRPr>
          </a:p>
        </p:txBody>
      </p:sp>
      <p:pic>
        <p:nvPicPr>
          <p:cNvPr id="34823" name="Picture 2" descr="https://encrypted-tbn3.google.com/images?q=tbn:ANd9GcTtgsnDMbNaaSj5wmw-4ZJUTIcOe-10xTrb8I2EYC-5Qq1bjxrXj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60775" y="4517572"/>
            <a:ext cx="635004" cy="486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6" name="Picture 12" descr="http://platform.ak.fbcdn.net/www/app_full_proxy.php?app=4949752878&amp;v=1&amp;size=o&amp;cksum=478eeb769c9d204175c56bbb3cbdd74b&amp;src=http%3A%2F%2Fwww.utilsoft.pt%2Fimages%2Fstories%2Futilactas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64205" y="3520005"/>
            <a:ext cx="607368" cy="70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33" name="Rectângulo 33"/>
          <p:cNvSpPr>
            <a:spLocks noChangeArrowheads="1"/>
          </p:cNvSpPr>
          <p:nvPr/>
        </p:nvSpPr>
        <p:spPr bwMode="auto">
          <a:xfrm>
            <a:off x="1095217" y="4931516"/>
            <a:ext cx="86273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1400" b="1" dirty="0">
                <a:latin typeface="Calibri" pitchFamily="34" charset="0"/>
              </a:rPr>
              <a:t>MOODLE</a:t>
            </a:r>
            <a:endParaRPr lang="pt-PT" sz="1400" dirty="0"/>
          </a:p>
        </p:txBody>
      </p:sp>
      <p:sp>
        <p:nvSpPr>
          <p:cNvPr id="34837" name="Rectângulo 47"/>
          <p:cNvSpPr>
            <a:spLocks noChangeArrowheads="1"/>
          </p:cNvSpPr>
          <p:nvPr/>
        </p:nvSpPr>
        <p:spPr bwMode="auto">
          <a:xfrm>
            <a:off x="667950" y="1712821"/>
            <a:ext cx="6562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b="1" dirty="0" smtClean="0">
                <a:latin typeface="Calibri" pitchFamily="34" charset="0"/>
              </a:rPr>
              <a:t>VOIP</a:t>
            </a:r>
            <a:endParaRPr lang="pt-PT" dirty="0"/>
          </a:p>
        </p:txBody>
      </p:sp>
      <p:sp>
        <p:nvSpPr>
          <p:cNvPr id="34840" name="Rectângulo 57"/>
          <p:cNvSpPr>
            <a:spLocks noChangeArrowheads="1"/>
          </p:cNvSpPr>
          <p:nvPr/>
        </p:nvSpPr>
        <p:spPr bwMode="auto">
          <a:xfrm>
            <a:off x="5167231" y="2646587"/>
            <a:ext cx="162990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PT" sz="1400" b="1" dirty="0"/>
              <a:t>Plataforma - SIGE</a:t>
            </a:r>
          </a:p>
        </p:txBody>
      </p:sp>
      <p:pic>
        <p:nvPicPr>
          <p:cNvPr id="34842" name="Picture 3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5150" y="1271685"/>
            <a:ext cx="1855781" cy="566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encrypted-tbn2.google.com/images?q=tbn:ANd9GcTSPi8KyYbOk66a1mOZe-rWVOQOLz-6M-ObWsNLB9_NSmka2gB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034" y="2622944"/>
            <a:ext cx="775019" cy="81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Rectângulo 47"/>
          <p:cNvSpPr>
            <a:spLocks noChangeArrowheads="1"/>
          </p:cNvSpPr>
          <p:nvPr/>
        </p:nvSpPr>
        <p:spPr bwMode="auto">
          <a:xfrm>
            <a:off x="16276" y="2536675"/>
            <a:ext cx="145726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PT" sz="1400" b="1" dirty="0" smtClean="0">
                <a:latin typeface="Calibri" pitchFamily="34" charset="0"/>
              </a:rPr>
              <a:t>Fotocopiadoras</a:t>
            </a:r>
            <a:endParaRPr lang="pt-PT" sz="1400" dirty="0"/>
          </a:p>
        </p:txBody>
      </p:sp>
      <p:grpSp>
        <p:nvGrpSpPr>
          <p:cNvPr id="36" name="Grupo 35"/>
          <p:cNvGrpSpPr/>
          <p:nvPr/>
        </p:nvGrpSpPr>
        <p:grpSpPr>
          <a:xfrm>
            <a:off x="-36512" y="-27384"/>
            <a:ext cx="9144000" cy="1218003"/>
            <a:chOff x="0" y="-30786"/>
            <a:chExt cx="9144000" cy="1010945"/>
          </a:xfrm>
        </p:grpSpPr>
        <p:sp>
          <p:nvSpPr>
            <p:cNvPr id="37" name="Rectângulo 36"/>
            <p:cNvSpPr/>
            <p:nvPr/>
          </p:nvSpPr>
          <p:spPr>
            <a:xfrm>
              <a:off x="0" y="-30786"/>
              <a:ext cx="9144000" cy="795489"/>
            </a:xfrm>
            <a:prstGeom prst="rect">
              <a:avLst/>
            </a:prstGeom>
            <a:solidFill>
              <a:srgbClr val="9093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  <p:pic>
          <p:nvPicPr>
            <p:cNvPr id="38" name="Imagem 3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911" y="332656"/>
              <a:ext cx="339449" cy="647503"/>
            </a:xfrm>
            <a:prstGeom prst="rect">
              <a:avLst/>
            </a:prstGeom>
          </p:spPr>
        </p:pic>
      </p:grpSp>
      <p:sp>
        <p:nvSpPr>
          <p:cNvPr id="39" name="Rectângulo 62"/>
          <p:cNvSpPr>
            <a:spLocks noChangeArrowheads="1"/>
          </p:cNvSpPr>
          <p:nvPr/>
        </p:nvSpPr>
        <p:spPr bwMode="auto">
          <a:xfrm>
            <a:off x="179512" y="311090"/>
            <a:ext cx="71287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buClr>
                <a:srgbClr val="00B050"/>
              </a:buClr>
            </a:pPr>
            <a:r>
              <a:rPr lang="pt-PT" b="1" dirty="0" smtClean="0">
                <a:solidFill>
                  <a:schemeClr val="bg1"/>
                </a:solidFill>
              </a:rPr>
              <a:t>OE2: TECNOLOGIAS /PLATAFORMAS</a:t>
            </a:r>
            <a:endParaRPr lang="pt-PT" b="1" dirty="0">
              <a:solidFill>
                <a:schemeClr val="bg1"/>
              </a:solidFill>
            </a:endParaRPr>
          </a:p>
        </p:txBody>
      </p:sp>
      <p:pic>
        <p:nvPicPr>
          <p:cNvPr id="44" name="Picture 29" descr="MC900283123[1]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79334" y="1631761"/>
            <a:ext cx="846709" cy="819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38" descr="MC900441932[1]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79124" y="3430679"/>
            <a:ext cx="918162" cy="763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39" descr="MC900233490[1]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022908" y="2605277"/>
            <a:ext cx="971751" cy="709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Text Box 43"/>
          <p:cNvSpPr txBox="1">
            <a:spLocks noChangeArrowheads="1"/>
          </p:cNvSpPr>
          <p:nvPr/>
        </p:nvSpPr>
        <p:spPr bwMode="auto">
          <a:xfrm>
            <a:off x="7920285" y="1837819"/>
            <a:ext cx="91816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sz="1400" b="1" dirty="0" err="1"/>
              <a:t>Bufet</a:t>
            </a:r>
            <a:endParaRPr lang="pt-PT" sz="1400" b="1" dirty="0"/>
          </a:p>
        </p:txBody>
      </p:sp>
      <p:sp>
        <p:nvSpPr>
          <p:cNvPr id="48" name="Text Box 44"/>
          <p:cNvSpPr txBox="1">
            <a:spLocks noChangeArrowheads="1"/>
          </p:cNvSpPr>
          <p:nvPr/>
        </p:nvSpPr>
        <p:spPr bwMode="auto">
          <a:xfrm>
            <a:off x="8128944" y="2690443"/>
            <a:ext cx="91816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sz="1200" b="1" dirty="0"/>
              <a:t>Refeitório</a:t>
            </a:r>
          </a:p>
        </p:txBody>
      </p:sp>
      <p:sp>
        <p:nvSpPr>
          <p:cNvPr id="51" name="Text Box 45"/>
          <p:cNvSpPr txBox="1">
            <a:spLocks noChangeArrowheads="1"/>
          </p:cNvSpPr>
          <p:nvPr/>
        </p:nvSpPr>
        <p:spPr bwMode="auto">
          <a:xfrm>
            <a:off x="8073185" y="3546014"/>
            <a:ext cx="91816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sz="1200" b="1" dirty="0"/>
              <a:t>Acessos</a:t>
            </a:r>
          </a:p>
        </p:txBody>
      </p:sp>
      <p:pic>
        <p:nvPicPr>
          <p:cNvPr id="52" name="Picture 32" descr="MC900434809[1]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245734" y="4333259"/>
            <a:ext cx="918161" cy="918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33" descr="MC900436820[1]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370562" y="1448595"/>
            <a:ext cx="891952" cy="947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3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226479" y="4478744"/>
            <a:ext cx="856265" cy="1096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Meia Moldura 8"/>
          <p:cNvSpPr/>
          <p:nvPr/>
        </p:nvSpPr>
        <p:spPr>
          <a:xfrm>
            <a:off x="5076056" y="2526396"/>
            <a:ext cx="1477144" cy="164047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56" name="Meia Moldura 55"/>
          <p:cNvSpPr/>
          <p:nvPr/>
        </p:nvSpPr>
        <p:spPr>
          <a:xfrm rot="10800000">
            <a:off x="5148064" y="4091470"/>
            <a:ext cx="1317103" cy="202896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pic>
        <p:nvPicPr>
          <p:cNvPr id="57" name="Picture 31" descr="MC900250665[1]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263943" y="4417762"/>
            <a:ext cx="915535" cy="85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Text Box 46"/>
          <p:cNvSpPr txBox="1">
            <a:spLocks noChangeArrowheads="1"/>
          </p:cNvSpPr>
          <p:nvPr/>
        </p:nvSpPr>
        <p:spPr bwMode="auto">
          <a:xfrm>
            <a:off x="8128944" y="4507227"/>
            <a:ext cx="8326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sz="1200" b="1" dirty="0" err="1"/>
              <a:t>Kiosk</a:t>
            </a:r>
            <a:endParaRPr lang="pt-PT" sz="1200" b="1" dirty="0"/>
          </a:p>
        </p:txBody>
      </p:sp>
      <p:sp>
        <p:nvSpPr>
          <p:cNvPr id="59" name="Text Box 41"/>
          <p:cNvSpPr txBox="1">
            <a:spLocks noChangeArrowheads="1"/>
          </p:cNvSpPr>
          <p:nvPr/>
        </p:nvSpPr>
        <p:spPr bwMode="auto">
          <a:xfrm>
            <a:off x="6392973" y="5461040"/>
            <a:ext cx="106154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pt-PT" sz="1200" b="1" dirty="0" smtClean="0"/>
              <a:t>Papelaria / </a:t>
            </a:r>
            <a:r>
              <a:rPr lang="pt-PT" sz="1200" b="1" dirty="0" err="1" smtClean="0"/>
              <a:t>Repografia</a:t>
            </a:r>
            <a:endParaRPr lang="pt-PT" sz="1200" b="1" dirty="0"/>
          </a:p>
        </p:txBody>
      </p:sp>
      <p:sp>
        <p:nvSpPr>
          <p:cNvPr id="60" name="Text Box 40"/>
          <p:cNvSpPr txBox="1">
            <a:spLocks noChangeArrowheads="1"/>
          </p:cNvSpPr>
          <p:nvPr/>
        </p:nvSpPr>
        <p:spPr bwMode="auto">
          <a:xfrm>
            <a:off x="5020185" y="5649714"/>
            <a:ext cx="12239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1600" b="1" dirty="0"/>
              <a:t>Secretaria</a:t>
            </a:r>
          </a:p>
        </p:txBody>
      </p:sp>
      <p:sp>
        <p:nvSpPr>
          <p:cNvPr id="61" name="Text Box 42"/>
          <p:cNvSpPr txBox="1">
            <a:spLocks noChangeArrowheads="1"/>
          </p:cNvSpPr>
          <p:nvPr/>
        </p:nvSpPr>
        <p:spPr bwMode="auto">
          <a:xfrm>
            <a:off x="5251567" y="1018942"/>
            <a:ext cx="12239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sz="1600" b="1" dirty="0" err="1"/>
              <a:t>Vending</a:t>
            </a:r>
            <a:endParaRPr lang="pt-PT" sz="1600" b="1" dirty="0"/>
          </a:p>
        </p:txBody>
      </p:sp>
      <p:sp>
        <p:nvSpPr>
          <p:cNvPr id="11" name="Oval 10"/>
          <p:cNvSpPr/>
          <p:nvPr/>
        </p:nvSpPr>
        <p:spPr>
          <a:xfrm>
            <a:off x="2637590" y="2690443"/>
            <a:ext cx="1516994" cy="130907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1267" name="Picture 3" descr="C:\Program Files\Microsoft Office\MEDIA\CAGCAT10\j0199549.wmf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844" y="2908197"/>
            <a:ext cx="797150" cy="856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eta para a esquerda e para a direita 11"/>
          <p:cNvSpPr/>
          <p:nvPr/>
        </p:nvSpPr>
        <p:spPr>
          <a:xfrm>
            <a:off x="4268300" y="3199015"/>
            <a:ext cx="547284" cy="23166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9" name="Seta para a esquerda e para a direita 68"/>
          <p:cNvSpPr/>
          <p:nvPr/>
        </p:nvSpPr>
        <p:spPr>
          <a:xfrm rot="16200000">
            <a:off x="3122445" y="2136112"/>
            <a:ext cx="547284" cy="23166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AutoShape 5" descr="data:image/jpeg;base64,/9j/4AAQSkZJRgABAQAAAQABAAD/2wCEAAkGBxQSEhUUEhQUFRQUFBcXGBgVFRUYFRUXFRUXFxcYFxYYHCggGBomHBQVITEhJSkrLi4uGB8zODMsNygtLisBCgoKDg0OFxAQGywkHBwsLCwsLCwsLCwsLCwsLCwsLCwsLCwsLCwsLCwsLCwsLCwsLCwsLCwsLCwsLCwsLCwsLP/AABEIAOEA4QMBIgACEQEDEQH/xAAcAAABBQEBAQAAAAAAAAAAAAAAAwQFBgcCAQj/xABHEAACAQIDAwkEBwYDBwUAAAABAgMAEQQSIQUxQQYTIlFhcYGRoQcygrEzQlJykqLBFCNDYtHwFbLhFiREU5OjwmODw9Li/8QAGAEBAQEBAQAAAAAAAAAAAAAAAAECAwT/xAAiEQEBAAIDAAIBBQAAAAAAAAAAAQIREiExA1FBEyNhgfD/2gAMAwEAAhEDEQA/ANxooooCim+Nx0UK5pZEjXrdlUeZNV7Fe0HAIbc9nP8AIjsPO1vWro2tNFUd/ajg+CTn4UHzeiP2n4U70nHwp/8AenGpuLxRUNsXlRhsUcsUgz/YYFX8Afe8L1M1FFFFFAUUVxLMqi7MFHWxAHmaDuiofEcqMIm+eM/cJf8AyXqNk5e4bdGssh/lUfIm/pV1U2tVFU88r53+iwUh7WJX0Kj50m219ptughjH85/XMflTRtdKKz+fHY76+Lw8XxR/0BqJxGPxOtsVJKQQLQ86Lgg6jKdd3qKujbVq8LW31kIgxkn1MU33hL/5V2OTuKb/AId/iMY+bVeP8ptqr42Mb5EHeyj9a4g2jE5ypLGzdSupPkDWZpySxZ/hKO+RP0vTfaGxJ8MA8iquosyPfKeHAWNx8qcZ9m616imGwsdz+Hjk4sozfeGjeoNP6w0KKKKAooooCiiig8ZgBc6Ab+ysQ5Ue1Sed2TBtzUIJAYAc5IBpmufcB3gDXt4DYdvAnDTAbzG4HxKR+tfL+PwpgnZDuvcdx3VrFnKl8TjZJGLSOzsd7MxZj4nWuAxoVaWVK6OTlSaUVzXoWugtVTjB4xo2V1YhlIII3gjca3rk5ykjnwgxEjKmUWlJIAVha/gbgjvtXz+FqT2dK2Upc5cwe1zYlQQLjjbMamU2uN02DGcvsMukYklP8q5V8S9j5A1B4z2gzH6KKNB1sWc+mUfOqzsTZxxUwgV1jbm2kuy5rhWVTlHE3cb6vOC5A4dQOdaSY8btlX8KW9b1jqN91UMbypxL+/iWW/BSsfllAJpnFhJpzdYppSeOVjf4msPWtYwOxcPD9FDGnaEF/PfT1iALkgAcToBTl9Gmf7B5NTLdpMNGW0y87ILL1myX1qzRbNn+3BEOqOLMfxOf0p1idu4aP354x8X9KiMV7QcAn8bMepQTU9VJDYpPv4jEN2BxGP8AtgV0vJ7D8Y8565Gd/wDMTVYn9p0P8KCd/hKjzIqOm9ouKb6LCqva7j5C9NVNxocOzok92KNe5FH6U5C1kWJ5XbRf+LBF3C/zIqLxGNxUn0mMlPYgsPQGpdT1OUbbNiUX3nVe9gK8wuLjluY3V7b8pBt32rBJ9nBhduek+8518Cw+VSPITGjCbQhykiLEfuyLnKC1gNOGuU+BqTKXykylbjUXylwPPQOvG2nYd6n8QWpYVzItwR1itNKl7NsddJIj9UhxfqbRh4ED8VXSs32a/wCy7SsdFdreEx+QkHpWkUy9MRRRRWVFFFFAUUUUGNe0f2kzo0sWFCCKO6M7C7M2ouutgA1j2jv0z3FYk4qLnG1kXpE8SD73rrU1yn2dlnxMLfbb5kA+Sg+NVTk5PlJQ71JBHpW4xT3CtcU7UU1MfNylfqnVe409UVuMALXYWugtKAVQnkp5glsaTVKe4daok9iYzmMXh5L2USiNu1JhzfkCyN8NbQtYTi4c6Mt7ZlIuN4NtCO7o1sfJjaX7RhoZeMkalh1NbpDwYEVyznbpilKhuV+BM2DlQEjohuiSCQjBiLjsBqZrwjr3VmKxNOTse/Ip+9qfW9OE2WF3ZR3L/rUttiRMLnErZVSQJexPvMAm4aA3GtIY/EJEheRgiLa5O4XIAv4kV5M/l+SWzbldmBwg6z6D5CuWwy9V+8k/OvP8ahZJXRi/Mhy6gEP0L5rK1r7iL7qgZ+WUe6NDmzgEucsSowUrI8gBspzad1c/3MvtNVO80BuAHcK8NV7aW18Sruq5AqhSrKqMrKy3BLPOtuOljurxZcRIYLOTDMwcuFCSoApYxOF0sTYZhrv8c/p04rAwqBxwspZDrG4kUjXTebW+IUxOx51clQzskl0dwCSL3GZ3l3WJFlFT8+HAIAACkFSBu6x+vnXX4tYZzv08rbdhbQGIw8Uw/iICbfa3MPAg0/rPvY9jyYJcM3vYeTQccr/6i/xVoNex2UTl/g8rpKNNbEj+bUHwZfz1dNk4znoY5PtKCew7mHgQRUdyowPPYdlG+2nYd6n8QWo72d43NC8Z3o2YD+V+H4g3nWr4n5W2iiisNCiiigKKKKDH/argMmMWUDSZBc/zDon0RPxVku1Y+ZxIb6snzFfQXtZwGfCrIBrE4/C3/wClSsW27gudjIG8ar31qeM0nienEGHvRn8p/wBaeYQ5lBqC5P465yP2qw9KmNk3VnjPA6VqVmnoSuwlLBK9y1UJqtPIBTcLTmCtIcSrp/fd+o8qunswxn7uaE/wpcy/cmGf/PzvlVTy3X++On6jyp5yMxnN42PgJ42jP3lHOJ6LIPirOfjWLXK8ryM3Arqubag+0jYonWSPQc/FYE7hImqnzCnwqq42OSWHmJ+YUSR5GbnjmJtlZlTJYHMCR0jqK1DlTBmhzcY2B8DofnVIOyIuKX6TNZiSLvqxsTbXXzPWa8/zdXbF9VjCYXCxqyvIsmdxJdVcFXZArsGUkgtY3tbeQb60pgsIkAcRRO3uo2YDphAwGirY2Atw4XtVmXDKvuqo46KBr4VyUvurhbtlW48CbXXDRxkDolsjH3hcbrgEXr04Wc75FQdSIDbz/vQVYGgPHTvIHzruHZ7P7oLfcVn9VFqswzv4/wB/Yrj7NzCzu7WJ3HKdRqDbeN3lXc2H6Nhw3X7NRVug5Myt9RrdZKKPmT6U9h5GMb5mjX8Tnw90fOtT4M76cbVJ5F7Q/Z9pRkmyYheba/WbZfG+Xyra6qWE5CYfMkjl3KkMBoq3FiNNTvHXVtr2ukcSpmBHWLVRdiv+zbRKHRZCR/1NR/3FIq+1RuXeFKSRzLoQd/VfUHwZfzVYVfaKQwOJEsaSDc6hu643UvWGhRRRQFFFFBHcocFz2GmjtctGbfeHSX8wFfPrLoR1aeHD0tX0nWCcqsDzGMnj3DMSvcdR+UpWolZ5tnCFH52Pf9YDj21Lw4vNzM4+sMrd40Nc7QXfTTY5zJLFx+kXvG+1VldFW+telaQ2JLniXrGhp8yVQ1y0rFQy0JWoyksMt9OsW86Y4mUxtzi3vE6yi38pDlR3jMvjTzDNXmOj6fYQfLf/AOTeVWkbBgJQygg3BAI7jTmql7OsZmwkanfDeE662jOVSe9Mh8at1cHQlPCHVlO5gQfGqv8A7Nz3tmjyjiS1yO1Qv61ba8JpZL6aVqDkte+eU6H6iAcL72LU+i5NwDeHf7zsPRbD0rjFcqcHGSTiIzpYiMmRrg6dGME8TXn+1eHOHmxCFmWBSzLlZXsN1g4Gh691VNQ/wuz4kJyxoCDvCrex7bX66eVneM9oMupWGGPTfJIz+agL86eYHb+LxmBnOHynEIVyvGLK4LXdUzkrzgUNvNrld1XVXa6xjeO2/n/rek8bjI4VzyusaiwzOQBc7hrx7Ky//A9oYj34p2B44icBfwFyfy1aMPyQeTBrh8RIFZJecjMXSWKy5QvSAzDpPpYe9puvTQdyctcIlwrPJr9SN7a6+8wA9an8JiVlRXQ3VhcH++NVPDez2EG8k88nYCka/lXN+arVgMEkMaxxLlRRYC5O83NydSbkm5p0HFRHKnA87AwG+2nfvH5gtS9cypmBB4i1QV32f43Phyh3xt+V+kPXN5VaKoXJ1jh9oPGdFlvb4rsPzB1q+0y9IKKKKiiiiigKyr2t4LLPFMN0i5T2lTY/5o/KtVqoe1DAc7giw3xsD4N0fmVPhViViO0YtKgMPJzU6NwvY9x0Pzq0z9Jb9Yv51WdpxVpladgNklePgdR8x6VYSlU3A4n6CXsyN3rpV6Vbi9EMHSk7U9ljps61qBbDml9pL0VbqPy/0L02hNSDjNEw6hfy3jyuK0iR9nmKyYiaI7pFWVfvL+7k9OZrTVNxWLbGxnNYjDSk7pOaful/dnwz5D8NbLhmuK4310nhSmm18AMRBLCWKiWN4yy71zqVuPOndFBn2G9ncn18UoA4RwWJ7bs5A7rGrLsLkvDhQ4BeUyLlYylSCut1yhQtjfXTWp21eU2IePYOCw4Mgw+HjCKWL82l1VRcnMRcAAVS8TyvnxDgxP8As2HuAtlBlZfttcHL1hQL9pqze0pmGzcRl4iNW+40yK/5S1UWXDsiKbWDLdT1gG2niK3hJfXP5MrPErhuUuJic2mMyA/xFHSHXcAMp8avexdrJiY866EaMp3qf1HUayuOp3knjljniC5ryFkkuRlN/cyjeDe171rLHpnDO77aPQaK8LWrk7Gv7ff3Y5WuAQQlgbi+9iOuhJJiwukarfW7lmtfgAABpSz4gd9IPOTQVXlpCYpo503qw8/eF/FSPiq7YaYOiuu5lDDuIuKrnKKNWw8odgoCkgsbAMuq7+0CleQuN5zDAcYzl8D0l+dvCrfD8rFRRRWVFFFFAU02thOehkj+2jKOwkGx8DY07ooPnIpbMpG5j69L9beFQO1Y7dW4nyq98ssFzOPmW2jksOrpWfT/AKhHw1U9qxacfDhW2KjdlG8UicUIceVmtWgbCn5yFT2WPhWebMcLOt9A91Ot/pDYDzAtVz5FyWDxn6poJuZaaSJUrJHTGeOkKZrUhgn1pkRSsDWrbJliMN9LHex1seo7gR5A+Na7yY2hz8EUv/MjViOpiOkPA3HhWXbQ0dW+0LH0HzCVcPZniLpJD/ypSR9yX94D+IyDwrGbeK04iebUIilhIACwOUxlQb3zDpXJFr8DSDYXFMWvKqKWOUINQuYEXcjU2BG4e8TwFSpevM9Z2qLbYYYDnJZWItrmOhAN7XvvJzem6wEsBXBevC1NhLamATEQyQye5KjI1tDZgQbHgddDWQPHJhpDhcTpKnutuSZNwkTv0uN4OlbETUVt3Y64lcrpHKoN8koNgbWzI69KJrfWXyq45aZyx5M5ihLZrFRlUt0ja9uC9Z7Kecloi+JUgXWE53PDNa0aX+0zEG3Up3aV3i9iYKE5ZCV/kbaJt4WXnT86kcHygwsChYo2YLfKkURjiUne15SC7Hi5uT2XNbue/GJhq9ru0ppItVFxfLHEMbRxxxDrJMjW/KAfOobGYuST6aZ3HUWyp+BbL5iszGunKL3j+UeHiJBkDN9mPptfqOXRfEioDG8rZX0ijEY+0/SfwUdEHxNV+ArboWt/La3pTKXaB50xouYqAXJbKFvuG43NqvGM8khiHaQ5pXaRutje3cu5fAVZuQWMyTlOEi/mTUehaqrE9+w8R1U8wGJMUiSD6jBu+x1HiLitWdJvtr9FcxuCARqCLg9YO6uq4uoooooCiiigzL2u4Kzwzjqyn4T/AEkY/DWe45Lqbb7cd1bR7RsCJcC9/qFW8Pcb8rsfCsbBzJrvtr3jQ+oNajNVPEXVrj6raALb3VvYk9uoNW3YU+XFAjdKoPmBVY2lFYkHW+nSa187arYdQGlSGAxHQgkuOi7LcdQY5fS1VGnFabTpTqFsyg9YBpORagiZVrlDTnEJTWtxmuseM0em8G4/vvsfCnnJnbf7JNz3NvJHLFkYR5c4IIaNrOwBAu4Ov1hTQG4I6xamuBOhX7LEeeo+dvCliyr6faDHww2J8eYH/wAtcNy9+zhZPikQfK9U+9NMbjCrKiDNI9yATYKotdmPVqB2k1OMXlVzfl1Mfdw0Y+9Mx9BGPnTablhizu/Z0/8Abdj5l7elV7JLH9KBwJsCCoIBBIPCxBvXuLYhGI1IBNu0Cmobp3iuVWIzZXxmQn6qiFPLo5vWkZryfSSSyX4PI7D8JNqb8hMFG8IZgrPLCZC5axMhX8xzFRY7gDpuruKwcoBYAA2+ybkHThu3d9JpEfip8jrDAqB2UsSR0UUG1yBvJOgGnGpKXDSxG02UmwPRtx3bmIIvpv0qK2mrQzriApdDHzcgUXZQGLKwHGxJuB10/wAft2PEJHHDmZgoQnLZEX6x3aHU79SfGqFnG49vz/sVDpJhxjj+3ECHm15rPfm72bNu+uGseu1TVri1NcbiFSMySe6oudL67rAdd9KqFDtCCWX/AHUHmwgzMFIQsLABSfeva/nuuKYYdMuPy3AGKQandnSynuFsvnTjDviGUSfs5WI21ZxmFybdFQQL2I1PCmfKEEIky74XD/CdGv2bie6oJ/aWDEM2VXzqwNmyldUYqQQeNwR8NJimWL2kr82c+dmZQoJudd4sddFLHwp4DVGm8j8XzmFS+9Lofh938pWpuqH7PseBK8Vx01zAdq7/AEPpV8rllO3SeCiiiooooooEMbhhLG8bbnRlPcwIPzr59aMo8iMLMrajqJ0YfiV6+iaxX2g4Dmcex+rL0h8YLH8yS+dWJVD2vHY3t1k2W5bKDa3brpSezSTFKpvdSrAm2ulibcKktrR3HlxtUXsU/vioy2dH3X3nUEHq6NaZadsObPh0PZTp6r3I/Ffucv2WNWAtQNMTTCSpGYVHzVYlcB6bobSnqceo/tq6JpDEPbK32Tfw4+l62iTFRG1ZeYnSZgTEUMbkC/N9IMrH+XeCeGlSopQ7qyphtblEsq9F1kkaPIoVszSG1gW38CLnqFP4x0QDqbVF4WRTIy4eEMVJzMoCrcC7C4F2IGp0sOupONzxFj1f0tQRcWAmgZjhZ+aViboylgMxuchVlIBPDdTrAwFSxZy7sekx423ADgNTp2nrppygckwxAlRNJlYg2OVUZyAeBNrX76m12Lh44I3jARySGtlzXubEW1sMuubfmG+gTbdTHZbS4lm5lVyLm6TH3shsxAuAFvoDfU8KeRNmUH++o1GckduJgX5nEMYjGXCsbZZY2JK2J0uNL9RFBKKTuO+me1MGJo3jJsGsQeog3B8GF6VTaCTys0NzEBYMbWZiQTYgWNrHdp0rcDSkqAkXF/8AWqhjDjcSU5stALLlLqruzLfN7twqm5J42Jp1CpCgAXsLdIjXvtU3s3k6syLK7HIXykBioWzWN8u82117KZbSwsUMpiiN7FuN+jpa/UdfHwqbXStFooZskcV5LXPNIvQB62Y2F+odlTEQDC+p+9fTwO6o3BKseOcODlmVH03nKArKO2y+oqWkyiVgl8h1W+8gG1z4ZaqJDYmK5maN9wVhf7p0b0JrW6xe9aryaxnO4aNuOXKe9eifO1/GsZtYpOiiisNiiiigKz32v4G8UUwGqMVNt5+uP8jD4q0Koblhguewcy2uQucdd4znsO+xHjQYTjluulV7DvlnjOujjqAtax8DerBboZfs3X8JsD4gA+NVvaKBTfiL2v2m/wClbYW7k8+SSVO29WlJL1TsJJbEX4OgPmL1Y4pqB7Iaj56cGSmk7VYU0kNJObi1eytTcvWmUpgHui9Y08tP6Hxp0BUbsqTVl67MP8rf+PnUotQR3s/2iIHaN8gkjaRXDhtVdy4cBdTmBtfXeb07mxSmYRoc2UMxsLWU2AuOFzu+6aa7V2bBJ0pVF1Hv3KkD7wIIFI7KnhQfukZUJvm5twrcMxcjX7x07aine2NnCdALlXVg6MN6Ou4j106jSMeJxuTmmMKrfVlLG+7pc3l36De1qk73H98ajNlYc4vFNGzskaSCIBSQWfKGJaxBOrBQL23k1Q+w6BVCi9gANd+nXTbakqJGWkAKjha5JJsABxJJAFP8bgeYYpmJAbLqSd4urakkXFtL8RUNylQ80rgFualSRlG8qjXaw42Bv4UQ6w3PFA7QlEJsNb6jhoMt+wE05JuNKeYTbMJwf0yZCc4NrlQMxALaAC5Y7z7x01NR2CfMgNiM1yL6GxJK6cNCKB1FjnjU5JHQMOkFYi/gONNlLXvzcnSPvFSLnfrm6RPhT3ZU6xzIzjMqtqONiCLjtF7+FTG29sxCMpBZ2uCpysthctYsw6zwudTRVH5QdEwzj+G4BP8AJJYH1y+dT+OwBSGOa97su4aZXuB0uJFiSOHR8I3H4fnIWQ2JZbX/AJuBt32NN9k4oyYdQSQGXKwvxAK6jr/rVRJXq7+zrGaSxdRDjx6LfJfOqFDJdQePHvGh9am+SOM5rFxk7nPNn49B+bLUviz1q1FFFcnQUUUUBXhFe0UHz9tzBcxiZotwDG3aFOUH8IQ/FVT2tHvrUfavgcmKSUbpFF+0+4flD51m229FJrUZp1h5NMO3/pgeWn6VYo5aqWz5c2FhbqZx5OanYptK1ES3PUjJJTTn65aWiCVqbs1Ej0kTWmadYSXK6Hhmynufoj82U+FWEVVSpZSBvINj1HgaseCxAkjR/tqG7rjUedxUWI/lQRzS5vcM0Yk6smcXv2XtfsvVpwUTthwAosHLXsijLYgdLQt0s+hvu7Kip4VdSrgFWBBB3EHeKh/8K5oW/aZViHAlOiOoSMMwHjftqKlsJICGy+6HYDuBtbwNx4VFSxS4edpoU51JCpeO4DB1AAdc2hBAAI7KkcEyZQIypVRYZTcedGOxIjjaRtyKWPcBfSqE2x0uJdWePmUTXKcuZjra4UnTpE3JuTbhT6ovZGCxMymViQFAZkQJlQG5AJYFmNgb26joBT5SRcHeP7vQROLw2HjkB5lTKxLAKi5jbe3ADvNqkoZr2uCL8Db9CRUXGwGMkV97xxlOGZVzBlB67m/jVk5SYiDnBzAAUlAoClbkHpWBP2QT50DMnXv/AE/s1IYHk/JOqsGCq5IXTiCRck3A1B0sai5KksFtyWGMxrkZCbjOCcpO/KQw0PVSkN8bgGgYozEsC2+wJAtY2G64YacKg8DO2GkkF2VXYsrLf62rLcbteFSkshdy7G7Hj2dQA0ArmqEsGTlvYi7EgHeATpccL77dtLhyDcGxGoPURuNLYLByTNliRnPYNB3k6Dxq57F5CgWbEtm482nu/E29u4W8alshJs8/2sP/ACz60VZuZX7K+Qorn03qlKKKKiiiiigpftU2dzmEDj3o239QfQfnEflWEcqXvBmHG3qL19PbawfPQSx8XRgOxrdE+Bsa+Y+VEf7mQW917+DdIeQa3hViV1sdP9xUdTE+etPYZdKR2Ov+6Ed3yrmM6VuMU9EtdGWmamlVFaQrevQKEWl0jojyEa085Ny9GWLjFKw+GT94vh0mHhSSJTPZs+TaLpwmhU/El7emapVi1A1DmMTYpg9rRCMKD7oMlyZCDpewAB4WPXUsKjtpbPcyCaFlWQLlYNfJIt7gNbUEE6Htoqa21sxYLlXRymU5l3EEgMp8zp12qN2rhOdhkjvbOhW/Vcb6RjSaTKJciKpDFYyWzFTdbsQNAQDa2thT+gjNhcpzArRyjm5CuVgysQTlZc8ZG+4duv3jpTuCUvdyCoNgoOhyjcSOBJubdVqUcUCga7R2ekwGcaqbqQSGU9jDUV5hMCqG92ZrWzOxYgdQvu8KfRRM5soLHqUEnyFTOC5JYmT6mQdchy+mrelNw0gzXEYJHpWgYHkIg1lkLdiCw8zcn0qx7P2LBD9HGoP2t7fiNzWeS8Wa7O5MYibdGVU/Wfoj11PgKtey+QsSWMzGQ9Q6Kf1PmO6rdRUuVa1CWGw6RqFRVVRuCgAeQpWiisqKKKKAooooCiiigK+fPaTszJicTGBowYjq1/eLbwlt8NfQdZZ7YsBZ4pR9Zcp71NtfCX8tWJWY8m2zYY9w/pXYjpHkyMjywHfqV7VJuLfKpNoeytximgWloxXZhr1cM3AE9wvVQsi0ui032fiEc5c6gjrP9KkxiIE0GaVh1dFB38bd9h21F05gw5bcN288AOsnhVfx8Dft0ckeuWw7LLwPVcE+dX/ZXJnF422YcxB3FQe0LoWPb+atD2FyZw+EW0aAsRZnYAsQd46gOweN6lrUjLUJO5X8FJ+QpZMPId0b+VvnWupgIhuijHci/wBKXVANwA7hU5HFksGwsS+6FvG36XqRw/IzEtvyIO0k+mlaXRTlV4xScNyAH8WZj2IoHqb1NYPknhY/4Wc9chLX8D0fSpyipumicMCoLIqqOpQAPIUpRRUUUUUUBRRRQFFFFAUUUUBRRRQFFFFAVX+XGw/2vCsii7qcyjdm0IK37VY27bVYKKD5oxmAIcE3jljNs2UgX3EEHdfip1HrUjFtM2GaJHPWM5v4AVu20Nh4ec3liRm3ZiLNbqzDW1N4+S2DH/DRH7yhv8161tNMRO1n+rEg+DX/ALhFH+BbTxhyiKXm+7Ih775QR8Vb/hsFHH9HGifcVV+Qpeps0+fZOTbYSeODFDIrZSWTXoMbEi2hIsbjs41sexOSOFwwBSMMw3M9mPeotlXvAFSmO2ZFMVMqK5S+Unhe1/kPKnSqAABuGgpaae0UUVFFFFFAUUUUBRRRQFFFFAUUUUBRRRQFFFFAUUUUBRRRQFFFFAUUUUBRRRQFFFFAUUUUBRRRQFFFFAUUUUBRRRQFFFFAUUUUBRRRQFFFFAUUUUH/2Q==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14" name="AutoShape 7" descr="data:image/jpeg;base64,/9j/4AAQSkZJRgABAQAAAQABAAD/2wCEAAkGBxQSEhUUEhQUFRQUFBcXGBgVFRUYFRUXFRUXFxcYFxYYHCggGBomHBQVITEhJSkrLi4uGB8zODMsNygtLisBCgoKDg0OFxAQGywkHBwsLCwsLCwsLCwsLCwsLCwsLCwsLCwsLCwsLCwsLCwsLCwsLCwsLCwsLCwsLCwsLCwsLP/AABEIAOEA4QMBIgACEQEDEQH/xAAcAAABBQEBAQAAAAAAAAAAAAAAAwQFBgcCAQj/xABHEAACAQIDAwkEBwYDBwUAAAABAgMAEQQSIQUxQQYTIlFhcYGRoQcygrEzQlJykqLBFCNDYtHwFbLhFiREU5OjwmODw9Li/8QAGAEBAQEBAQAAAAAAAAAAAAAAAAECAwT/xAAiEQEBAAIDAAIBBQAAAAAAAAAAAQIREiExA1FBEyNhgfD/2gAMAwEAAhEDEQA/ANxooooCim+Nx0UK5pZEjXrdlUeZNV7Fe0HAIbc9nP8AIjsPO1vWro2tNFUd/ajg+CTn4UHzeiP2n4U70nHwp/8AenGpuLxRUNsXlRhsUcsUgz/YYFX8Afe8L1M1FFFFFAUUVxLMqi7MFHWxAHmaDuiofEcqMIm+eM/cJf8AyXqNk5e4bdGssh/lUfIm/pV1U2tVFU88r53+iwUh7WJX0Kj50m219ptughjH85/XMflTRtdKKz+fHY76+Lw8XxR/0BqJxGPxOtsVJKQQLQ86Lgg6jKdd3qKujbVq8LW31kIgxkn1MU33hL/5V2OTuKb/AId/iMY+bVeP8ptqr42Mb5EHeyj9a4g2jE5ypLGzdSupPkDWZpySxZ/hKO+RP0vTfaGxJ8MA8iquosyPfKeHAWNx8qcZ9m616imGwsdz+Hjk4sozfeGjeoNP6w0KKKKAooooCiiig8ZgBc6Ab+ysQ5Ue1Sed2TBtzUIJAYAc5IBpmufcB3gDXt4DYdvAnDTAbzG4HxKR+tfL+PwpgnZDuvcdx3VrFnKl8TjZJGLSOzsd7MxZj4nWuAxoVaWVK6OTlSaUVzXoWugtVTjB4xo2V1YhlIII3gjca3rk5ykjnwgxEjKmUWlJIAVha/gbgjvtXz+FqT2dK2Upc5cwe1zYlQQLjjbMamU2uN02DGcvsMukYklP8q5V8S9j5A1B4z2gzH6KKNB1sWc+mUfOqzsTZxxUwgV1jbm2kuy5rhWVTlHE3cb6vOC5A4dQOdaSY8btlX8KW9b1jqN91UMbypxL+/iWW/BSsfllAJpnFhJpzdYppSeOVjf4msPWtYwOxcPD9FDGnaEF/PfT1iALkgAcToBTl9Gmf7B5NTLdpMNGW0y87ILL1myX1qzRbNn+3BEOqOLMfxOf0p1idu4aP354x8X9KiMV7QcAn8bMepQTU9VJDYpPv4jEN2BxGP8AtgV0vJ7D8Y8565Gd/wDMTVYn9p0P8KCd/hKjzIqOm9ouKb6LCqva7j5C9NVNxocOzok92KNe5FH6U5C1kWJ5XbRf+LBF3C/zIqLxGNxUn0mMlPYgsPQGpdT1OUbbNiUX3nVe9gK8wuLjluY3V7b8pBt32rBJ9nBhduek+8518Cw+VSPITGjCbQhykiLEfuyLnKC1gNOGuU+BqTKXykylbjUXylwPPQOvG2nYd6n8QWpYVzItwR1itNKl7NsddJIj9UhxfqbRh4ED8VXSs32a/wCy7SsdFdreEx+QkHpWkUy9MRRRRWVFFFFAUUUUGNe0f2kzo0sWFCCKO6M7C7M2ouutgA1j2jv0z3FYk4qLnG1kXpE8SD73rrU1yn2dlnxMLfbb5kA+Sg+NVTk5PlJQ71JBHpW4xT3CtcU7UU1MfNylfqnVe409UVuMALXYWugtKAVQnkp5glsaTVKe4daok9iYzmMXh5L2USiNu1JhzfkCyN8NbQtYTi4c6Mt7ZlIuN4NtCO7o1sfJjaX7RhoZeMkalh1NbpDwYEVyznbpilKhuV+BM2DlQEjohuiSCQjBiLjsBqZrwjr3VmKxNOTse/Ip+9qfW9OE2WF3ZR3L/rUttiRMLnErZVSQJexPvMAm4aA3GtIY/EJEheRgiLa5O4XIAv4kV5M/l+SWzbldmBwg6z6D5CuWwy9V+8k/OvP8ahZJXRi/Mhy6gEP0L5rK1r7iL7qgZ+WUe6NDmzgEucsSowUrI8gBspzad1c/3MvtNVO80BuAHcK8NV7aW18Sruq5AqhSrKqMrKy3BLPOtuOljurxZcRIYLOTDMwcuFCSoApYxOF0sTYZhrv8c/p04rAwqBxwspZDrG4kUjXTebW+IUxOx51clQzskl0dwCSL3GZ3l3WJFlFT8+HAIAACkFSBu6x+vnXX4tYZzv08rbdhbQGIw8Uw/iICbfa3MPAg0/rPvY9jyYJcM3vYeTQccr/6i/xVoNex2UTl/g8rpKNNbEj+bUHwZfz1dNk4znoY5PtKCew7mHgQRUdyowPPYdlG+2nYd6n8QWo72d43NC8Z3o2YD+V+H4g3nWr4n5W2iiisNCiiigKKKKDH/argMmMWUDSZBc/zDon0RPxVku1Y+ZxIb6snzFfQXtZwGfCrIBrE4/C3/wClSsW27gudjIG8ar31qeM0nienEGHvRn8p/wBaeYQ5lBqC5P465yP2qw9KmNk3VnjPA6VqVmnoSuwlLBK9y1UJqtPIBTcLTmCtIcSrp/fd+o8qunswxn7uaE/wpcy/cmGf/PzvlVTy3X++On6jyp5yMxnN42PgJ42jP3lHOJ6LIPirOfjWLXK8ryM3Arqubag+0jYonWSPQc/FYE7hImqnzCnwqq42OSWHmJ+YUSR5GbnjmJtlZlTJYHMCR0jqK1DlTBmhzcY2B8DofnVIOyIuKX6TNZiSLvqxsTbXXzPWa8/zdXbF9VjCYXCxqyvIsmdxJdVcFXZArsGUkgtY3tbeQb60pgsIkAcRRO3uo2YDphAwGirY2Atw4XtVmXDKvuqo46KBr4VyUvurhbtlW48CbXXDRxkDolsjH3hcbrgEXr04Wc75FQdSIDbz/vQVYGgPHTvIHzruHZ7P7oLfcVn9VFqswzv4/wB/Yrj7NzCzu7WJ3HKdRqDbeN3lXc2H6Nhw3X7NRVug5Myt9RrdZKKPmT6U9h5GMb5mjX8Tnw90fOtT4M76cbVJ5F7Q/Z9pRkmyYheba/WbZfG+Xyra6qWE5CYfMkjl3KkMBoq3FiNNTvHXVtr2ukcSpmBHWLVRdiv+zbRKHRZCR/1NR/3FIq+1RuXeFKSRzLoQd/VfUHwZfzVYVfaKQwOJEsaSDc6hu643UvWGhRRRQFFFFBHcocFz2GmjtctGbfeHSX8wFfPrLoR1aeHD0tX0nWCcqsDzGMnj3DMSvcdR+UpWolZ5tnCFH52Pf9YDj21Lw4vNzM4+sMrd40Nc7QXfTTY5zJLFx+kXvG+1VldFW+telaQ2JLniXrGhp8yVQ1y0rFQy0JWoyksMt9OsW86Y4mUxtzi3vE6yi38pDlR3jMvjTzDNXmOj6fYQfLf/AOTeVWkbBgJQygg3BAI7jTmql7OsZmwkanfDeE662jOVSe9Mh8at1cHQlPCHVlO5gQfGqv8A7Nz3tmjyjiS1yO1Qv61ba8JpZL6aVqDkte+eU6H6iAcL72LU+i5NwDeHf7zsPRbD0rjFcqcHGSTiIzpYiMmRrg6dGME8TXn+1eHOHmxCFmWBSzLlZXsN1g4Gh691VNQ/wuz4kJyxoCDvCrex7bX66eVneM9oMupWGGPTfJIz+agL86eYHb+LxmBnOHynEIVyvGLK4LXdUzkrzgUNvNrld1XVXa6xjeO2/n/rek8bjI4VzyusaiwzOQBc7hrx7Ky//A9oYj34p2B44icBfwFyfy1aMPyQeTBrh8RIFZJecjMXSWKy5QvSAzDpPpYe9puvTQdyctcIlwrPJr9SN7a6+8wA9an8JiVlRXQ3VhcH++NVPDez2EG8k88nYCka/lXN+arVgMEkMaxxLlRRYC5O83NydSbkm5p0HFRHKnA87AwG+2nfvH5gtS9cypmBB4i1QV32f43Phyh3xt+V+kPXN5VaKoXJ1jh9oPGdFlvb4rsPzB1q+0y9IKKKKiiiiigKyr2t4LLPFMN0i5T2lTY/5o/KtVqoe1DAc7giw3xsD4N0fmVPhViViO0YtKgMPJzU6NwvY9x0Pzq0z9Jb9Yv51WdpxVpladgNklePgdR8x6VYSlU3A4n6CXsyN3rpV6Vbi9EMHSk7U9ljps61qBbDml9pL0VbqPy/0L02hNSDjNEw6hfy3jyuK0iR9nmKyYiaI7pFWVfvL+7k9OZrTVNxWLbGxnNYjDSk7pOaful/dnwz5D8NbLhmuK4310nhSmm18AMRBLCWKiWN4yy71zqVuPOndFBn2G9ncn18UoA4RwWJ7bs5A7rGrLsLkvDhQ4BeUyLlYylSCut1yhQtjfXTWp21eU2IePYOCw4Mgw+HjCKWL82l1VRcnMRcAAVS8TyvnxDgxP8As2HuAtlBlZfttcHL1hQL9pqze0pmGzcRl4iNW+40yK/5S1UWXDsiKbWDLdT1gG2niK3hJfXP5MrPErhuUuJic2mMyA/xFHSHXcAMp8avexdrJiY866EaMp3qf1HUayuOp3knjljniC5ryFkkuRlN/cyjeDe171rLHpnDO77aPQaK8LWrk7Gv7ff3Y5WuAQQlgbi+9iOuhJJiwukarfW7lmtfgAABpSz4gd9IPOTQVXlpCYpo503qw8/eF/FSPiq7YaYOiuu5lDDuIuKrnKKNWw8odgoCkgsbAMuq7+0CleQuN5zDAcYzl8D0l+dvCrfD8rFRRRWVFFFFAU02thOehkj+2jKOwkGx8DY07ooPnIpbMpG5j69L9beFQO1Y7dW4nyq98ssFzOPmW2jksOrpWfT/AKhHw1U9qxacfDhW2KjdlG8UicUIceVmtWgbCn5yFT2WPhWebMcLOt9A91Ot/pDYDzAtVz5FyWDxn6poJuZaaSJUrJHTGeOkKZrUhgn1pkRSsDWrbJliMN9LHex1seo7gR5A+Na7yY2hz8EUv/MjViOpiOkPA3HhWXbQ0dW+0LH0HzCVcPZniLpJD/ypSR9yX94D+IyDwrGbeK04iebUIilhIACwOUxlQb3zDpXJFr8DSDYXFMWvKqKWOUINQuYEXcjU2BG4e8TwFSpevM9Z2qLbYYYDnJZWItrmOhAN7XvvJzem6wEsBXBevC1NhLamATEQyQye5KjI1tDZgQbHgddDWQPHJhpDhcTpKnutuSZNwkTv0uN4OlbETUVt3Y64lcrpHKoN8koNgbWzI69KJrfWXyq45aZyx5M5ihLZrFRlUt0ja9uC9Z7Kecloi+JUgXWE53PDNa0aX+0zEG3Up3aV3i9iYKE5ZCV/kbaJt4WXnT86kcHygwsChYo2YLfKkURjiUne15SC7Hi5uT2XNbue/GJhq9ru0ppItVFxfLHEMbRxxxDrJMjW/KAfOobGYuST6aZ3HUWyp+BbL5iszGunKL3j+UeHiJBkDN9mPptfqOXRfEioDG8rZX0ijEY+0/SfwUdEHxNV+ArboWt/La3pTKXaB50xouYqAXJbKFvuG43NqvGM8khiHaQ5pXaRutje3cu5fAVZuQWMyTlOEi/mTUehaqrE9+w8R1U8wGJMUiSD6jBu+x1HiLitWdJvtr9FcxuCARqCLg9YO6uq4uoooooCiiigzL2u4Kzwzjqyn4T/AEkY/DWe45Lqbb7cd1bR7RsCJcC9/qFW8Pcb8rsfCsbBzJrvtr3jQ+oNajNVPEXVrj6raALb3VvYk9uoNW3YU+XFAjdKoPmBVY2lFYkHW+nSa187arYdQGlSGAxHQgkuOi7LcdQY5fS1VGnFabTpTqFsyg9YBpORagiZVrlDTnEJTWtxmuseM0em8G4/vvsfCnnJnbf7JNz3NvJHLFkYR5c4IIaNrOwBAu4Ov1hTQG4I6xamuBOhX7LEeeo+dvCliyr6faDHww2J8eYH/wAtcNy9+zhZPikQfK9U+9NMbjCrKiDNI9yATYKotdmPVqB2k1OMXlVzfl1Mfdw0Y+9Mx9BGPnTablhizu/Z0/8Abdj5l7elV7JLH9KBwJsCCoIBBIPCxBvXuLYhGI1IBNu0Cmobp3iuVWIzZXxmQn6qiFPLo5vWkZryfSSSyX4PI7D8JNqb8hMFG8IZgrPLCZC5axMhX8xzFRY7gDpuruKwcoBYAA2+ybkHThu3d9JpEfip8jrDAqB2UsSR0UUG1yBvJOgGnGpKXDSxG02UmwPRtx3bmIIvpv0qK2mrQzriApdDHzcgUXZQGLKwHGxJuB10/wAft2PEJHHDmZgoQnLZEX6x3aHU79SfGqFnG49vz/sVDpJhxjj+3ECHm15rPfm72bNu+uGseu1TVri1NcbiFSMySe6oudL67rAdd9KqFDtCCWX/AHUHmwgzMFIQsLABSfeva/nuuKYYdMuPy3AGKQandnSynuFsvnTjDviGUSfs5WI21ZxmFybdFQQL2I1PCmfKEEIky74XD/CdGv2bie6oJ/aWDEM2VXzqwNmyldUYqQQeNwR8NJimWL2kr82c+dmZQoJudd4sddFLHwp4DVGm8j8XzmFS+9Lofh938pWpuqH7PseBK8Vx01zAdq7/AEPpV8rllO3SeCiiiooooooEMbhhLG8bbnRlPcwIPzr59aMo8iMLMrajqJ0YfiV6+iaxX2g4Dmcex+rL0h8YLH8yS+dWJVD2vHY3t1k2W5bKDa3brpSezSTFKpvdSrAm2ulibcKktrR3HlxtUXsU/vioy2dH3X3nUEHq6NaZadsObPh0PZTp6r3I/Ffucv2WNWAtQNMTTCSpGYVHzVYlcB6bobSnqceo/tq6JpDEPbK32Tfw4+l62iTFRG1ZeYnSZgTEUMbkC/N9IMrH+XeCeGlSopQ7qyphtblEsq9F1kkaPIoVszSG1gW38CLnqFP4x0QDqbVF4WRTIy4eEMVJzMoCrcC7C4F2IGp0sOupONzxFj1f0tQRcWAmgZjhZ+aViboylgMxuchVlIBPDdTrAwFSxZy7sekx423ADgNTp2nrppygckwxAlRNJlYg2OVUZyAeBNrX76m12Lh44I3jARySGtlzXubEW1sMuubfmG+gTbdTHZbS4lm5lVyLm6TH3shsxAuAFvoDfU8KeRNmUH++o1GckduJgX5nEMYjGXCsbZZY2JK2J0uNL9RFBKKTuO+me1MGJo3jJsGsQeog3B8GF6VTaCTys0NzEBYMbWZiQTYgWNrHdp0rcDSkqAkXF/8AWqhjDjcSU5stALLlLqruzLfN7twqm5J42Jp1CpCgAXsLdIjXvtU3s3k6syLK7HIXykBioWzWN8u82117KZbSwsUMpiiN7FuN+jpa/UdfHwqbXStFooZskcV5LXPNIvQB62Y2F+odlTEQDC+p+9fTwO6o3BKseOcODlmVH03nKArKO2y+oqWkyiVgl8h1W+8gG1z4ZaqJDYmK5maN9wVhf7p0b0JrW6xe9aryaxnO4aNuOXKe9eifO1/GsZtYpOiiisNiiiigKz32v4G8UUwGqMVNt5+uP8jD4q0Koblhguewcy2uQucdd4znsO+xHjQYTjluulV7DvlnjOujjqAtax8DerBboZfs3X8JsD4gA+NVvaKBTfiL2v2m/wClbYW7k8+SSVO29WlJL1TsJJbEX4OgPmL1Y4pqB7Iaj56cGSmk7VYU0kNJObi1eytTcvWmUpgHui9Y08tP6Hxp0BUbsqTVl67MP8rf+PnUotQR3s/2iIHaN8gkjaRXDhtVdy4cBdTmBtfXeb07mxSmYRoc2UMxsLWU2AuOFzu+6aa7V2bBJ0pVF1Hv3KkD7wIIFI7KnhQfukZUJvm5twrcMxcjX7x07aine2NnCdALlXVg6MN6Ou4j106jSMeJxuTmmMKrfVlLG+7pc3l36De1qk73H98ajNlYc4vFNGzskaSCIBSQWfKGJaxBOrBQL23k1Q+w6BVCi9gANd+nXTbakqJGWkAKjha5JJsABxJJAFP8bgeYYpmJAbLqSd4urakkXFtL8RUNylQ80rgFualSRlG8qjXaw42Bv4UQ6w3PFA7QlEJsNb6jhoMt+wE05JuNKeYTbMJwf0yZCc4NrlQMxALaAC5Y7z7x01NR2CfMgNiM1yL6GxJK6cNCKB1FjnjU5JHQMOkFYi/gONNlLXvzcnSPvFSLnfrm6RPhT3ZU6xzIzjMqtqONiCLjtF7+FTG29sxCMpBZ2uCpysthctYsw6zwudTRVH5QdEwzj+G4BP8AJJYH1y+dT+OwBSGOa97su4aZXuB0uJFiSOHR8I3H4fnIWQ2JZbX/AJuBt32NN9k4oyYdQSQGXKwvxAK6jr/rVRJXq7+zrGaSxdRDjx6LfJfOqFDJdQePHvGh9am+SOM5rFxk7nPNn49B+bLUviz1q1FFFcnQUUUUBXhFe0UHz9tzBcxiZotwDG3aFOUH8IQ/FVT2tHvrUfavgcmKSUbpFF+0+4flD51m229FJrUZp1h5NMO3/pgeWn6VYo5aqWz5c2FhbqZx5OanYptK1ES3PUjJJTTn65aWiCVqbs1Ej0kTWmadYSXK6Hhmynufoj82U+FWEVVSpZSBvINj1HgaseCxAkjR/tqG7rjUedxUWI/lQRzS5vcM0Yk6smcXv2XtfsvVpwUTthwAosHLXsijLYgdLQt0s+hvu7Kip4VdSrgFWBBB3EHeKh/8K5oW/aZViHAlOiOoSMMwHjftqKlsJICGy+6HYDuBtbwNx4VFSxS4edpoU51JCpeO4DB1AAdc2hBAAI7KkcEyZQIypVRYZTcedGOxIjjaRtyKWPcBfSqE2x0uJdWePmUTXKcuZjra4UnTpE3JuTbhT6ovZGCxMymViQFAZkQJlQG5AJYFmNgb26joBT5SRcHeP7vQROLw2HjkB5lTKxLAKi5jbe3ADvNqkoZr2uCL8Db9CRUXGwGMkV97xxlOGZVzBlB67m/jVk5SYiDnBzAAUlAoClbkHpWBP2QT50DMnXv/AE/s1IYHk/JOqsGCq5IXTiCRck3A1B0sai5KksFtyWGMxrkZCbjOCcpO/KQw0PVSkN8bgGgYozEsC2+wJAtY2G64YacKg8DO2GkkF2VXYsrLf62rLcbteFSkshdy7G7Hj2dQA0ArmqEsGTlvYi7EgHeATpccL77dtLhyDcGxGoPURuNLYLByTNliRnPYNB3k6Dxq57F5CgWbEtm482nu/E29u4W8alshJs8/2sP/ACz60VZuZX7K+Qorn03qlKKKKiiiiigpftU2dzmEDj3o239QfQfnEflWEcqXvBmHG3qL19PbawfPQSx8XRgOxrdE+Bsa+Y+VEf7mQW917+DdIeQa3hViV1sdP9xUdTE+etPYZdKR2Ov+6Ed3yrmM6VuMU9EtdGWmamlVFaQrevQKEWl0jojyEa085Ny9GWLjFKw+GT94vh0mHhSSJTPZs+TaLpwmhU/El7emapVi1A1DmMTYpg9rRCMKD7oMlyZCDpewAB4WPXUsKjtpbPcyCaFlWQLlYNfJIt7gNbUEE6Htoqa21sxYLlXRymU5l3EEgMp8zp12qN2rhOdhkjvbOhW/Vcb6RjSaTKJciKpDFYyWzFTdbsQNAQDa2thT+gjNhcpzArRyjm5CuVgysQTlZc8ZG+4duv3jpTuCUvdyCoNgoOhyjcSOBJubdVqUcUCga7R2ekwGcaqbqQSGU9jDUV5hMCqG92ZrWzOxYgdQvu8KfRRM5soLHqUEnyFTOC5JYmT6mQdchy+mrelNw0gzXEYJHpWgYHkIg1lkLdiCw8zcn0qx7P2LBD9HGoP2t7fiNzWeS8Wa7O5MYibdGVU/Wfoj11PgKtey+QsSWMzGQ9Q6Kf1PmO6rdRUuVa1CWGw6RqFRVVRuCgAeQpWiisqKKKKAooooCiiigK+fPaTszJicTGBowYjq1/eLbwlt8NfQdZZ7YsBZ4pR9Zcp71NtfCX8tWJWY8m2zYY9w/pXYjpHkyMjywHfqV7VJuLfKpNoeytximgWloxXZhr1cM3AE9wvVQsi0ui032fiEc5c6gjrP9KkxiIE0GaVh1dFB38bd9h21F05gw5bcN288AOsnhVfx8Dft0ckeuWw7LLwPVcE+dX/ZXJnF422YcxB3FQe0LoWPb+atD2FyZw+EW0aAsRZnYAsQd46gOweN6lrUjLUJO5X8FJ+QpZMPId0b+VvnWupgIhuijHci/wBKXVANwA7hU5HFksGwsS+6FvG36XqRw/IzEtvyIO0k+mlaXRTlV4xScNyAH8WZj2IoHqb1NYPknhY/4Wc9chLX8D0fSpyipumicMCoLIqqOpQAPIUpRRUUUUUUBRRRQFFFFAUUUUBRRRQFFFFAVX+XGw/2vCsii7qcyjdm0IK37VY27bVYKKD5oxmAIcE3jljNs2UgX3EEHdfip1HrUjFtM2GaJHPWM5v4AVu20Nh4ec3liRm3ZiLNbqzDW1N4+S2DH/DRH7yhv8161tNMRO1n+rEg+DX/ALhFH+BbTxhyiKXm+7Ih775QR8Vb/hsFHH9HGifcVV+Qpeps0+fZOTbYSeODFDIrZSWTXoMbEi2hIsbjs41sexOSOFwwBSMMw3M9mPeotlXvAFSmO2ZFMVMqK5S+Unhe1/kPKnSqAABuGgpaae0UUVFFFFFAUUUUBRRRQFFFFAUUUUBRRRQFFFFAUUUUBRRRQFFFFAUUUUBRRRQFFFFAUUUUBRRRQFFFFAUUUUBRRRQFFFFAUUUUBRRRQFFFFAUUUUH/2Q==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pic>
        <p:nvPicPr>
          <p:cNvPr id="11277" name="Picture 13" descr="http://vocedeolhoemtudo.com.br/wp-content/gallery/telefone-voip/telefone-voip-12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911" y="1766034"/>
            <a:ext cx="894623" cy="849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19" descr="data:image/jpeg;base64,/9j/4AAQSkZJRgABAQAAAQABAAD/2wCEAAkGBxQSEBQRERQVFRUVExQUFhcXFxcWGRUWFBQXFxQUFhYYHCggGBolGxQXITEhJSkrLi4uFx8zODMsNygtLisBCgoKDg0OGhAQGywkICQsLywsLCw0LC8sLC0sLCwsLCwsLCwsLCwsLCwsLCwsLCwsLCwsLCwsLCwsLCwsLCwsLP/AABEIAHkBZgMBEQACEQEDEQH/xAAbAAEAAwEBAQEAAAAAAAAAAAAABQYHBAMBAv/EAEYQAAEDAgIFCAcFBAoDAQAAAAEAAgMEERIhBQYHMVETIkFhcYGRsTI0cnOhssEUUmKS0SMzQoIWFyQlNVOTwvDxotLhFf/EABoBAQACAwEAAAAAAAAAAAAAAAAEBQIDBgH/xAA0EQACAgECAwYDCAMBAQEAAAAAAQIDBAUREiExEyIyM0FxNFGBFBVCUmGxwfAGI6GR0ST/2gAMAwEAAhEDEQA/ANxQBAEAQBAEAQBAEAQBAEAQBAEAQBAEAQBAEAQBAEAQBAEAQBAEAQBAEAQBAEAQBAEAQBAEAQBAEAQBAEAQBAEAQBAEAQBAEAQBAEAQBAEAQBAEAQBAEAQBAEAQBAEAQBAEAQBAEAQBAEAQBAEAQBAEAQBAEAQBAEAQBAEAQBAEAQBAEAQBAEAQBAEAQBAEAQBAEAQBAEAQBAEAQBAEAQBAEAQBAEAQBAEAQBAEB8QHx7w0XJAHE5LxtLqeqLb2RX63XWkjdh5THxLAXAdpGXgoss2mL23LCrS8mxbqJI6P05Tz/upmOPC4B/Kc1thfXPwsjW4l1Xji0SF1uI4QH1AEAQBAEAQBAEAQBAEAQBAEAQBAEAQBAEAQBAEAQBAEAQBAEAQBAEAQBAEAQBAfEBE6V1jpqfKSVuL7oOJ3gN3eo9mTXX4mS6MG+7wRfuU7Su0dxypow0fekzPc0fUqut1N/gRd4+grrbL/AMKfpLS81QbzSOd1Xs38oyVdZfZZ4mXVGHTSu5HY4VqJJ9TcNIltH6y1UPoTOtwdzh8VJry7YdGQbtNx7esfqjRtRtYpKxsnKtYDGWi7bi+IHeCTbcrjDyZXRfEcxqmFDFmlBvn8y0qcVYQBAEAQBAEAQBAEAQBAEAQBAEAQBAEAQBAEAQBAEAQBAEAQBAEAQBAEAQBAQ2tOmDSU5mDQ84mtAJsOcd5UfJudMOJEvCxvtFqg3sZfpTWyqnuHSYW/dj5o8b3PiqO3Nts9djraNKx6ei3f6kfo/RM89+Rie/PMgZX63HK60102W+Fbkm7Kpo5TaRYqHZ7Uv/eFkY7cR+GSmQ02x9eRWW67THwpssFFs3hGcskj+oWYPIn4qXDTK14mytt166XgSR4a7aAp6ehJhia12NgxZl2/ic1jmY9ddW8UZ6ZmXXZKU5NozhUp1QQ9NE2TejUe1H5OVzpfhkct/kHmQ9jQVbHPBAfEBEac1jgpR+1dziLhjc3Hrt0DrKj3ZMKvEyXi4N2Q+4uXz9Co1O0p1/2UAt+Jxv4AKA9Tb8MS5hoMV5kxTbSnXtLALfhcb+DgkdTaffiJ6Cn4J/36Fw0HrBBVNvE7nDew5OHdw61YU5ELV3WUuThW472mvqSy3kU5NLV7aeF8z/RYL9ZPQB1krXbYq4uTNtFMrrFCPVmax6V0jpCRxgJa1vQ04Wt4Au3kqmV2TkS7nJHTvGwsKKVvN/qXPU+GpjhkFYSXCQlpLg7mYG9PC91ZYqsjF9r1KPUJUWWJ0Llt/wBKlpLWiqrKjkaK7WZgYbYnAb3ucdwUCzKtunwVFxRp+PjVdpk9Sc1WpK6GSQ1Rc9nJktGIO5w6ON1JxoXwbdhBzrMS2MVStnv/AMI/VXXKoqKxsUjWlj8WTWkGOwJGd+q2a1Y2bZZbwyXI352l0U4/aRfP9zQlanPH1egIAgCAIAgCAICk6a2gsie6OKMyOaS0knCLjfbpKrrtQUJcMVuy6xtGnZBTnJJEW3aRKDz6dlvacD3XC0feU11iTPuKtruz/Yt2rms0NYCGXa8Zljt9uI4hTsfKhd06lPmYFuK+90+ZNqUQTwrq1kLDJK4Na3eT5dZ6lhOxQW8jOuqVklGC3ZR6/aQMWGnhxDi82v2NGarJ6lz2rW5fVaE9t7ZbHlS7R34wJYBYkDmuIOZ4OGaQ1Ge6UomVmhw4d4TNDabgHirVPc51rZ7FR07ry2mqHwGJzsGG5DgL3aHfVQL8+Nc+Fot8TSJZFSs4kjg/rMZ/kO/M1avvSP5ST9wT/Ojo0dtCZLNHEIXAve1t8QyubXWdeoRnJRS6mm/RZVVuziXIu6sikCAqe0v1E+8Z5qBqPkltovxK9jJlz52hqGyr1WT3x+RqvNL8t+5yOvefH2/ll1VmUYQFU2leon22eagaj5Ja6N8UjJVz52gQ9NE2TejUe1H5OVzpfhkct/kHmQ9jQVbHPBAQutmmhSU7pBYvPNjB6XHp7BvUbKv7KG5NwMR5Nqj6epn2qurz9ISunnc7kw7nO6ZHby0HoCqcbGlkS459Dos/NjhQVVSW/wCxplDoeCFuGOJjQOoX7yd6uoUwgtkjl7cm2x7yk2K7Q8EzS2SJjgeoAjsIzCTorktmhVk21veMmjMtZdCSaOnZNA52Am7HdLSP4HcRbxVLkUSxpqUOh1OFlwz63Xauf95mkauaXFVTtmGROThwcN4/5xVxj3K2CkjmMzGePa4P6ELtNcfsVuMjLqNqL/0k7RVvko/WzNgFCCOmSQnrzt5AL3TklSea1JvJ+hM6yPIo6gjIiGT5CpOQ9q5bfIg4i3uh7opOydgxznpDWAdhJ/RVulrnJl9r7fDBGkK4OZOeGijY4vaxrXHeQACe0rBQinukbJWzkkm3sdCzNYugPmMcQvN0e7M+r08CA+F44hebo92Z9uvTw+oAgIug0DBE5zmxguc4uLnZuJJvvO4dQWmNEIvdIk2Zds0ot8l6HXU0McjS2RjXAi1iAs5VxktmjVC6cHvFsyZ8H2LSoZGTZszAPYktdp45OsqHh7HJ2j8zrlP7Xgtz67f9RsK6E40yzWatk0hXCliPMa7A3hcenIezPw61R5E5ZF3Zx6HV4VMMLFd8+r/qRfdCavQUzA1jAXdLyAXOPSSforSnGhVHZI5/Jzbb5cUn9DtqqCKQWkja4dYC2uuL6o0Qushzi2dICzNbMrniEunS1wDgZ7EHMENi6fyqia4szZ/M6yMnXpnFF7cv5NE//Dp/8iP8oVv2Ff5Uc39rv/Oz9R6HgaQ5sMYINwQ0XBHSF6qYLmkeSyrpLZyZ3raaAgKntM9RPvGeagaj5JbaL8SjJlz52hqGyr1WX3x+RqvNL8t+5yOvefH2/ll1VmUYQFU2leon22eagaj5Ja6N8UjJVz52oQGibJvRqPaj8nK50vwyOW/yDzIexoKtjnggMv2p1ZdUxxDcyPFb8Tz+jQqTU5tzUTqtCqSqlZ+pftXaEQU0UQFrMF+txzJ8SrWitQrSRzuXc7bpTfzJJbiOfEBB660YloZgRm1heO1mf0UbLhx1NE7TrXXkRf6lU2WVJ/tEN97WvHbm0/TwVfpkn3olxr1a3hZ9CH1i0TXRQ4qqTEzEBblC7PoystGRVfGO83yJeDk4lk+GqOzP1q/oiulgD6aTDHicAOULcwc8rcUx6b5Q3g+QzMrDrt4bY7s6tI6D0kyGR0st2Bji8cqTdoBxC1s8lssoyVFuT5GmnMwJTSjDnvy5ETqzo+qmL/sj8JAbi5+G9727elR8au6W/Zsm59+PVt2y3NG1QoKqGOUVb8RJBbzsVgG59mauMaFsIvtGcxn3UWzi6Vsir6jaTmkr3MfK9zcMmRcSMnC2ShYds53NNlrqmPVDFjKMdmXzTelWUsLpZDkNw6XO6GhWl1sao8TKHGx55FihEzcV9fpKRwiJawHMNOBjR+J29xVOrMjJl3eSOldGFgQ/2c5f9Ot+odY0Ymzgu4Ynj4rY8G5c1LmaVq+LJ7ShyLdqYydtMW1WLlGyPHONzhyw2PSOtT8RTUNrOpTai6ZXb09Nv+la1r1ulfN9lor3vgLmi7nO6Ws4DrULKzJOXZ1FpgabXGvt8jp8jkj1HrXtxvmAec7F7ye8hYLCvkt3Lmbnq2JB8MYcjy0fp2q0dUCGqLnR5XDji5p/jjd09ixhkXY8+GzoZW4eNm0uynk/71NRhkDmhzTcEAg8Qdyu4vdbnLSTi9mftenh5STtb6TmjtICxckuplGEn0RHaS1ipoGlz5WXtk0EOceoAZrVZk1wW7ZIpwr7XtGLKJoCifX6QNW5pbE2QPuenCBgYD07hdVdNcsi/tWuRf5VsMPE7BPeTRoWnavkaaaX7kbiO22XxVtdPgrbOdxq+0ujH5sz/Zo1jHT1Mrg0MaBicbAYjdxv3BVOncKcrJHQ625S4KYL6E9UbRKZrrNbI8cQLA+Oaly1GpPkQIaHkSW72RK6E1qp6o4I32f9xwwk9nQe5b6cuu3knzImTp1+Ot5Ll8ybUggmS0lfHHph80rsLGyzEmxO9rmjIdqoVZGOU5S6HYTonZpyrguey/cvMWutE425YDta8DxIVos6h+pQS0nLS34CcpqlkjQ+NzXNO4tII8QpMZKS3TIE4Sg9pLZnssjEICp7TPUT7xnmoGo+SW2i/EoyZc+doahsq9Vl98fkarzS/Lfucjr3nx9v5ZdVZlGEBVNpXqJ9tnmoGo+SWujfFIyVc+dqEBomyb0aj2o/JyudL8Mjlv8AIPMh7Ggq2OeCAyPaOLaQJP3Iz3Zqgz/PR1+jc8R7fqaxA67WkbiAfgr2L3SOSl4meiyMQgI/WB4FJOTu5GT5CtV3Ktv9DfjJu6KXzRQNlLP7RKeEQHi5VOmLvyOi19/6oL9SwbT/AFIe9b9VL1Lyiu0T4n6Hrs19Qb7yT5llp3kmGs/FP2JbWj1Ko9xJ8hUjI8qXsQsTz4e6Kbsm9Ko7I/8Acq3S/wARea/+A0R+49hVu+hzi6mVbPf8Sd7MvzBUeD57Or1f4SP0OnalWF1RFANzWB9vxPcQPg34rPUpuViga9CqUapW+v8A8L5q/o1tPTxxNFrNBd1uI5xKtKKlXBRRQZd8rrXNkitxGI3WSsMNJNK3e2N1u0iw+JC05E3CqUiTh1K2+EH6szbUPSFPBK+apfZ1gGc1zt/pOyBzVLg2VVycps6fVce+2Ea6luvUvP8ATii/zv8Awf8A+qtPt9PzKH7oy/yfsVPX/TVNVRxmF+J7XG/NcOaRnmRxAVfnX1WxXC+ZcaRiZGPOXaR2TRb9Q6gvoISd4DmfkcWjyVlhS4qYlJqcOHKmiwKUQCr626p/bXsfymDA0tthve5vx6lCysTtmnvsWmBqP2VNcO+5WqnZzMznRSseRmA5tr+Nx4qFLTZx5p7lrDXap8pxaOjV/W+SCUUtawNscOINDSwndiDciOsLOjMlXLs7VsaMvTIW19tjvf1LNr07+7p7fdb8XtU3M8iRW6Yv/wBcPf8AgzrVLRT6txp8RbCHCSQjebCzQqfEqld3Pw+p0upZEMZK3befRGjxao0bW4OQYct5uXH+Y5q4WHSltwnMS1LKb342UPXTVz7FIyaAuDHOyzuY3jMWO+yq8zG7CSnDodBpud9rg6rev7o0LVbSZqaSOU+kQWu9ppLXeV1bY1vaVqRzmbR2F8oLp6EdNqJSPe57hIS5xceeRmTc7lqlgVSbbJMNXyYRUU1sjlrNndM5p5N0jHdBxYh3g/qtc9Nra5G6vXMiL72zRUKSon0XWYHHm3GNv8MjD/EOv6iygQlZi28L6FxbXTqGPxx6/s/ka9FIHNDhuIBHYVfp7rc46S2ezP2vTwqe0z1E+8Z5qBqPkltovxK9jJlz52hqGyr1WX3x+RqvNL8t+5yOvefH2/ll1VmUYQFU2leon22eagaj5Ja6N8UjJVz52oQGibJvRqPaj8nK50vwyOW/yDzIexoKtjnggM62q6ON4qgDKxjd1Z3YfifgqfU63ymjpNBvXeqfuWLUbS4qKRovz4wGPHTkMj2EKZhXKytfNFZqeM6b3y5PmixKYVwugKntG0sIqUwg8+bm2/B/Efp3qvz7lGvh9WW+j40rL1P0ic+y/RxZTvmcLGV3N9hoyPeSfgsdNrca3J+ps1y9TuUF6fue2071Ie9b9VlqXlGGifE/Q9dmvqDfeSfMvdO8kw1n4p+xLaz+pVHuJPkKk5HlS9iFiefD3RTdk3pVHZH/ALlW6X+IvNf/AAGiP3HsKt30OcXUyrZ7/iTvZl+YKjwfPZ1er/CRG0uMsr2vO4xMI/lc648vFNQ5XpnuitSxZRXXd/sahRTiSNj2m4c0Ed4V1B8UU0crZBwm0z2WZgQ2ucZdQVAG/kyfykO+ij5a3pkibp0lHJg38ygah6Dp6vlWzhxc3CW2cW803vu61U4NFdu6kdDq2ZfjuLr6Mt/9AKP7sn+o79VYfd9JTffOV81/4P6v6P7sn+o79U+76T376yvmv/Ce0To2OmiEMQIYCSLkk843OZ6ypVdarjwx6FdffO6bnPqdd1sNQQAoDMNqsbRPE4ekY3YuwHm+ZVJqaSnF+p1Ogyk65p9C3V1O6bRRYc3Opgf5g0EfEKfOLnj7foU9c41ZvEuikVvZPMMU7Okhjh2ZhQ9La3ki01+L7kvQ0VXBzRT9qDx9jaDvMrbdwN1Xalt2RcaIn9p3XyPbZowigaT0ySEdmK3mCs9PX+kw1mSeU9vki1KcVQQGY7VnN5eID0hG6/YTl5FUmptcaXqdRoKfZy36Gg6DaRTQg7xEy/5Qrany47/I57Kad02vmzuW00FT2l+on3jPNQNQ50lro232lblA0VqrVVGbIy1v3n80fHM9wVTVh22dEdJkapj08nLd/JGn6paBNHCYy/GXPxkgWAyAsPBXeLj9jHh3OU1DM+1WcaW2y2JxSiCEBVNpXqJ9tnmoGo+SWujfFIyVc+dqEBomyb0aj2o/JyudL8Mjlv8AIPMh7Ggq2OeCA5dJULJ4nRSC7XCx+hHWsLIKcXFmym2VU1OPVGV1ejqvRc/KR3LOh4F2ub9146P+WVHKq7FnvHodZXkY+oVcE+T/AL0LDRbSYy39rE4O6cBBB8bKVDU4/iRX2aDZv3JJo/FftJbhtDE7F0F5AA7hvXk9TW3cR7VoMt97JbIiNEaAqdIzcvU4hHcXcci4fcjb0DrWirHtyJ8dnQl5GbRhV9lT1/vNmpwQtY0MYLNaAAB0AbgruMVFbI5WUnJuT6lU2n+pD3rfqoOo+UW2ifE/Q9dmvqDfeSfMstO8kw1n4l+xLa0epVPuJPkK35HlS9iFh+fD3RTNk3pVHZH/ALlX6X+IvNee/AaLJuPYVbS6HOR6mVbPj/eTvZl+YKjwfPZ1Wr/CR+hctd9XzVwgstysdyz8XFl+tWOZj9rDl1RTaZm/ZrOfhfUp2rmtslFenqGOc1pyByeziBfeFXY+ZKjuWLkXWZpteX/tpa3f/SwzbR6cNu2OQngQAO83Ut6lXtyK6OhXt95pImNV9JurKZ0krQ0Oe9oaN2DcN+/pzUnHsd1e8l1IOZQsa5Rg99lv9TPq6kn0VV8pGDgvzTva9hPoO4H/ALVTOE8S3ij0Ojqtp1Gjgm+9/PzLRTbR4C39pHI13SAA4dxupsdTra5lXZoV6fdaaOOu2gOlIipInYnEDE4Yjmeho+qwlqDm1GtG2GiquLnfL6GgR7hfgrRdDn315HJpiVzKeV8fptjeW5X5waSMunNYWtqDa6myiMZWRUum5StF7SBhAqYjiG9zLW/Kdyra9SXSxF5doT61S3R11e0eANPJxyOd0Xs0d5us5alWl3Uaq9Cub77SRXtGaOn0pVcvMCI7jE7c0NbujZx7esqJXVZlW8cuhY3304FHZVveX95s1VrABhtla1upXuy22OT3e+5lem6CbRlZ9ohH7IuJad7bO9KN/D/pUd1c8a3jj0Orxrqs/H7Kx95f3csMO0eAsu6OQOtuABF+o3UuOp17c0V8tCvUtk1sVquqp9LVLWsaWxtNhwYOl7j0u6lDnKzMmklyLOqunTKXKT3kzTqOkbBA2OPdGyw7hv8AFXUIquHCvQ5ayx22uUvVlL0ZtIFrVERuMsTLWP8AKdyrYakuk0XduhN96qXL5M6K3aRCGnko3ud0YrNHfmSs56lBLurdmurQrm++0kQGg9Ez6RqvtM4PJ4gXOOQIb6MbBw/+9Ki002ZFnHPoWGVk04VHY1df7zZq7RYWCvVyOSb3PqA8qina8YXgEb+w8RwKxlFSXMyjNxe6Iet0PPvpqqRn4ZA2Vvi4YvitEqp/gkSq8irpZBP25EDWaW0pTfvIo5Wj+JgJ8jceCiTtyq+qTRY14+n3+GTi/kzlg2lEZSQduF30IWC1PbxRNz0DfnCZJQbRqY+myVvcHeRW6OpVPryI09CyI+FpkfrnrNTVNGWQyXdjYcJa5psDnvC05eVXZVtF8yRpun30ZClOPIz1U51AQGibJvRqPaj8nK50vwyOW/yDxw9i1v0zhfhewtHKcnixAgHDiueAsR4qwd2z5r1KdY3Et09+W+x2aOrBNGJACASRnvyNr/BZwnxrdGq2t1y4WdSzNZ+XtBFiAR1rxpM9Ta6ERU6r0jzd1PHfiBh+Wy0PFqb5xRKhn5EVsps9KTVyliN2QRg8cNz4lexxqo9Io8nm5E1tKbJQBbyKfUB5VFMyQYZGtcN9nAEX7CsZRUls0ZwnKD3i9hT07Y24WNDRwaABn1BIxUVskeTnKb3k92fuSMOBa4AgixBzBB3ghetJrZnibT3R401FHHfk2NZffhaBe3GyxjXGPhWxnO2dnjbfudCzNZzQaPiY7EyNjXcQ0A578wsFXCL3SNs7rJraUm0dKzNRxV+iYZ/30TH+0AT3Hetc6YT8SN1WRbV4JNHFBqpRsN208d+sF3mStaxaV0ijdLUMmS2c2TDGACwAAHQFvSS6ERtt7s/M8DXtLXtDgd4IuD3LyUVJbM9jOUXvF7Mh36o0ZN/s7O64HgDZaPslP5US1qOSltxskKHRcMI/ZRMZ7LQPitsKYQ8KNFuRbb45NnYthpCAi63V+mlN5II3HjhsfEZrTLHrlzcUSa82+tbRm0eMGqtGw3bTx36xi+a6xWLSukUZy1DJktnNkwxgAsAAB0DJb0tuhEbbe7P0vTw/EsTXAtcA4HeCLg9y8cU+p7GTi909iHdqlRk3+zx37CB4A2Uf7JT+UmfeOTttxslaWkZG3DGxrG8GgAfBb4wjFbRWxFnZOx7ze7PZZGBFVmrtLKcUkEZJ3m1ie8LRLGqk93FEqvNyILaM2edPqtSMN208d+sYvmuvFi0rpFGUtQyZLZzZLsYALAWA6At6SXJERtt7s/S9PAgCA+IAgIrSmrtNUfvYmk/eHNd+YZrRZjV2eJEqjNvp8En7ehT9K7NzmaaQH8Mn0cP0VdbpnrBl1j696Wx+qKnWav1MTsL4X3O6wxA9haq+eLbB7NFzVqGPYt4yX1O+g1JrJc+TEY4vNvgLlboYF0vTYjXaxjQ6Pf2LLo/ZswZzyl3UwYR4m5U2vTIrxvcq7tem/Ljt7ls0PoSGlaWwMw4rYjckm265Pap9VEKltFFPkZNl8uKx7nVLRRuuHMabkk3F7kjCb92SzcE+qNSskujPWKINFmgAXJy4nMrJJLoYtt9T9r08CAIAgCAIAgCAIAgCAIAgCAIAgCAIAgCAIAgCAIAgCAIAgCAIAgCAIAgCAIAgCAID4vAF6D6gCAIAgCAIAgCAIAgCAIAgCAIAgCAIAgCAIAgCAIAgCAIAgCAIAgCAIAgCAIAgCAIAgCAIAgCAIAgCAIAgCAIAgCAIAgCAIAgCAIAgCAIAgCAIAgCAIAgCAIAgCAIAgCAIAgCAIAgCAIAgCAIAgCAIAgCAIAgCAIAgCAIAgCAIAgCAIAgCAIAgCAIAgCAIAgCAIAgCAIAgCAIAgCAIAgCA/9k=">
            <a:hlinkClick r:id="rId17"/>
          </p:cNvPr>
          <p:cNvSpPr>
            <a:spLocks noChangeAspect="1" noChangeArrowheads="1"/>
          </p:cNvSpPr>
          <p:nvPr/>
        </p:nvSpPr>
        <p:spPr bwMode="auto">
          <a:xfrm>
            <a:off x="57150" y="-693738"/>
            <a:ext cx="4267200" cy="144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pic>
        <p:nvPicPr>
          <p:cNvPr id="11285" name="Picture 21" descr="http://o.aolcdn.com/dims-global/dims3/GLOB/resize/1200x602/quality/80/http:/tctechcrunch2011.files.wordpress.com/2012/07/new-office-365-logo-orange-png-1888c397654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187" y="4766296"/>
            <a:ext cx="1267441" cy="429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Seta para a esquerda e para a direita 78"/>
          <p:cNvSpPr/>
          <p:nvPr/>
        </p:nvSpPr>
        <p:spPr>
          <a:xfrm rot="16200000">
            <a:off x="3238277" y="4301930"/>
            <a:ext cx="547284" cy="23166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1" name="Seta para a esquerda e para a direita 80"/>
          <p:cNvSpPr/>
          <p:nvPr/>
        </p:nvSpPr>
        <p:spPr>
          <a:xfrm rot="13412872">
            <a:off x="2282773" y="2302248"/>
            <a:ext cx="547284" cy="23166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2" name="Seta para a esquerda e para a direita 81"/>
          <p:cNvSpPr/>
          <p:nvPr/>
        </p:nvSpPr>
        <p:spPr>
          <a:xfrm rot="7061843">
            <a:off x="2381257" y="4066786"/>
            <a:ext cx="547284" cy="23166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3" name="Seta para a esquerda e para a direita 82"/>
          <p:cNvSpPr/>
          <p:nvPr/>
        </p:nvSpPr>
        <p:spPr>
          <a:xfrm rot="9786034">
            <a:off x="1917107" y="3629044"/>
            <a:ext cx="547284" cy="23166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4" name="Seta para a esquerda e para a direita 83"/>
          <p:cNvSpPr/>
          <p:nvPr/>
        </p:nvSpPr>
        <p:spPr>
          <a:xfrm rot="11655323">
            <a:off x="1950593" y="2962539"/>
            <a:ext cx="547284" cy="23166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85" name="Imagem 84"/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sharpenSoften amoun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043" y="-30786"/>
            <a:ext cx="1317957" cy="958418"/>
          </a:xfrm>
          <a:prstGeom prst="rect">
            <a:avLst/>
          </a:prstGeom>
          <a:solidFill>
            <a:schemeClr val="accent3"/>
          </a:solidFill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157" y="3161702"/>
            <a:ext cx="1307120" cy="830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53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2"/>
          <p:cNvSpPr txBox="1">
            <a:spLocks noChangeArrowheads="1"/>
          </p:cNvSpPr>
          <p:nvPr/>
        </p:nvSpPr>
        <p:spPr bwMode="auto">
          <a:xfrm>
            <a:off x="250825" y="260350"/>
            <a:ext cx="5761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pt-PT" sz="2000">
              <a:solidFill>
                <a:schemeClr val="bg1"/>
              </a:solidFill>
              <a:latin typeface="Arial Black" pitchFamily="34" charset="0"/>
            </a:endParaRPr>
          </a:p>
        </p:txBody>
      </p:sp>
      <p:graphicFrame>
        <p:nvGraphicFramePr>
          <p:cNvPr id="6148" name="Object 166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6" name="Equação" r:id="rId3" imgW="114151" imgH="215619" progId="Equation.3">
                  <p:embed/>
                </p:oleObj>
              </mc:Choice>
              <mc:Fallback>
                <p:oleObj name="Equação" r:id="rId3" imgW="114151" imgH="21561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9" name="Text Box 32"/>
          <p:cNvSpPr txBox="1">
            <a:spLocks noChangeArrowheads="1"/>
          </p:cNvSpPr>
          <p:nvPr/>
        </p:nvSpPr>
        <p:spPr bwMode="auto">
          <a:xfrm>
            <a:off x="684213" y="188913"/>
            <a:ext cx="60483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GB" sz="2800" b="1">
                <a:solidFill>
                  <a:schemeClr val="bg1"/>
                </a:solidFill>
                <a:latin typeface="Arial Narrow" pitchFamily="34" charset="0"/>
              </a:rPr>
              <a:t>A PRESTAÇÃO DO SERVIÇO EDUCATIVO</a:t>
            </a:r>
            <a:endParaRPr lang="pt-PT" sz="2800" b="1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10" name="Grupo 9"/>
          <p:cNvGrpSpPr/>
          <p:nvPr/>
        </p:nvGrpSpPr>
        <p:grpSpPr>
          <a:xfrm>
            <a:off x="0" y="-30786"/>
            <a:ext cx="9144000" cy="1218003"/>
            <a:chOff x="0" y="-30786"/>
            <a:chExt cx="9144000" cy="1010945"/>
          </a:xfrm>
        </p:grpSpPr>
        <p:sp>
          <p:nvSpPr>
            <p:cNvPr id="11" name="Rectângulo 10"/>
            <p:cNvSpPr/>
            <p:nvPr/>
          </p:nvSpPr>
          <p:spPr>
            <a:xfrm>
              <a:off x="0" y="-30786"/>
              <a:ext cx="9144000" cy="795489"/>
            </a:xfrm>
            <a:prstGeom prst="rect">
              <a:avLst/>
            </a:prstGeom>
            <a:solidFill>
              <a:srgbClr val="9093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  <p:pic>
          <p:nvPicPr>
            <p:cNvPr id="17" name="Imagem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911" y="332656"/>
              <a:ext cx="339449" cy="647503"/>
            </a:xfrm>
            <a:prstGeom prst="rect">
              <a:avLst/>
            </a:prstGeom>
          </p:spPr>
        </p:pic>
      </p:grpSp>
      <p:sp>
        <p:nvSpPr>
          <p:cNvPr id="18" name="Rectângulo 62"/>
          <p:cNvSpPr>
            <a:spLocks noChangeArrowheads="1"/>
          </p:cNvSpPr>
          <p:nvPr/>
        </p:nvSpPr>
        <p:spPr bwMode="auto">
          <a:xfrm>
            <a:off x="179512" y="311090"/>
            <a:ext cx="71287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buClr>
                <a:srgbClr val="00B050"/>
              </a:buClr>
            </a:pPr>
            <a:r>
              <a:rPr lang="pt-PT" b="1" dirty="0" smtClean="0">
                <a:solidFill>
                  <a:schemeClr val="bg1"/>
                </a:solidFill>
              </a:rPr>
              <a:t>OE2: </a:t>
            </a:r>
            <a:r>
              <a:rPr lang="pt-PT" b="1" dirty="0">
                <a:solidFill>
                  <a:schemeClr val="bg1"/>
                </a:solidFill>
              </a:rPr>
              <a:t>Estabelecer Circuitos de Informação e Comunicação</a:t>
            </a:r>
          </a:p>
        </p:txBody>
      </p:sp>
      <p:pic>
        <p:nvPicPr>
          <p:cNvPr id="19" name="Imagem 18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043" y="-30786"/>
            <a:ext cx="1317957" cy="958418"/>
          </a:xfrm>
          <a:prstGeom prst="rect">
            <a:avLst/>
          </a:prstGeom>
          <a:solidFill>
            <a:schemeClr val="accent3"/>
          </a:solidFill>
        </p:spPr>
      </p:pic>
      <p:sp>
        <p:nvSpPr>
          <p:cNvPr id="22" name="Text Box 31"/>
          <p:cNvSpPr txBox="1">
            <a:spLocks noChangeArrowheads="1"/>
          </p:cNvSpPr>
          <p:nvPr/>
        </p:nvSpPr>
        <p:spPr bwMode="auto">
          <a:xfrm>
            <a:off x="425224" y="1060766"/>
            <a:ext cx="835273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pt-PT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E-</a:t>
            </a:r>
            <a:r>
              <a:rPr lang="pt-PT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Schooling</a:t>
            </a:r>
            <a:r>
              <a:rPr lang="pt-PT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pt-PT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ct val="50000"/>
              </a:spcBef>
              <a:buBlip>
                <a:blip r:embed="rId8"/>
              </a:buBlip>
            </a:pPr>
            <a:r>
              <a:rPr lang="pt-P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Portal</a:t>
            </a:r>
            <a:r>
              <a:rPr lang="pt-PT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Gestão Pedagógica; Livro </a:t>
            </a:r>
            <a:r>
              <a:rPr lang="pt-P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 ponto </a:t>
            </a:r>
            <a:r>
              <a:rPr lang="pt-PT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digital; Informação</a:t>
            </a:r>
          </a:p>
          <a:p>
            <a:pPr marL="342900" indent="-342900">
              <a:spcBef>
                <a:spcPct val="50000"/>
              </a:spcBef>
              <a:buBlip>
                <a:blip r:embed="rId8"/>
              </a:buBlip>
            </a:pPr>
            <a:r>
              <a:rPr lang="pt-P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</a:t>
            </a:r>
            <a:r>
              <a:rPr lang="pt-P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Extração de dados, estatísticas e relatórios </a:t>
            </a:r>
            <a:r>
              <a:rPr lang="pt-PT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A </a:t>
            </a:r>
            <a:r>
              <a:rPr lang="pt-P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implementar)</a:t>
            </a:r>
          </a:p>
          <a:p>
            <a:pPr marL="342900" indent="-342900">
              <a:spcBef>
                <a:spcPct val="50000"/>
              </a:spcBef>
              <a:buBlip>
                <a:blip r:embed="rId8"/>
              </a:buBlip>
            </a:pPr>
            <a:r>
              <a:rPr lang="pt-P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Mobile ( </a:t>
            </a:r>
            <a:r>
              <a:rPr lang="pt-PT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implementar</a:t>
            </a:r>
            <a:r>
              <a:rPr lang="pt-P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pt-PT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Acesso via </a:t>
            </a:r>
            <a:r>
              <a:rPr lang="pt-P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smartphone</a:t>
            </a:r>
            <a:r>
              <a:rPr lang="pt-P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toda a informação do </a:t>
            </a:r>
            <a:r>
              <a:rPr lang="pt-PT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portal</a:t>
            </a:r>
            <a:r>
              <a:rPr lang="pt-P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(alunos e EE); acesso </a:t>
            </a:r>
            <a:r>
              <a:rPr lang="pt-P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via </a:t>
            </a:r>
            <a:r>
              <a:rPr lang="pt-P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tablet</a:t>
            </a:r>
            <a:r>
              <a:rPr lang="pt-P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(professores)</a:t>
            </a:r>
          </a:p>
          <a:p>
            <a:pPr>
              <a:spcBef>
                <a:spcPct val="50000"/>
              </a:spcBef>
            </a:pPr>
            <a:r>
              <a:rPr lang="pt-P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Comunicações unificadas sobre IP </a:t>
            </a:r>
            <a:endParaRPr lang="pt-PT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918" y="4293096"/>
            <a:ext cx="4258357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4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7" y="3789040"/>
            <a:ext cx="5112568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0558244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ângulo 5"/>
          <p:cNvSpPr>
            <a:spLocks noChangeArrowheads="1"/>
          </p:cNvSpPr>
          <p:nvPr/>
        </p:nvSpPr>
        <p:spPr bwMode="auto">
          <a:xfrm>
            <a:off x="619125" y="6149975"/>
            <a:ext cx="532923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t-PT" sz="1200">
              <a:latin typeface="Calibri" pitchFamily="34" charset="0"/>
            </a:endParaRPr>
          </a:p>
        </p:txBody>
      </p:sp>
      <p:sp>
        <p:nvSpPr>
          <p:cNvPr id="2" name="Marcador de Posição do Número do Diapositivo 1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D9557FDB-E54E-422A-948A-E72638C3CC49}" type="slidenum">
              <a:rPr lang="pt-PT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12</a:t>
            </a:fld>
            <a:endParaRPr lang="pt-PT" sz="1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grpSp>
        <p:nvGrpSpPr>
          <p:cNvPr id="11" name="Grupo 10"/>
          <p:cNvGrpSpPr/>
          <p:nvPr/>
        </p:nvGrpSpPr>
        <p:grpSpPr>
          <a:xfrm>
            <a:off x="0" y="-30786"/>
            <a:ext cx="9144000" cy="1218003"/>
            <a:chOff x="0" y="-30786"/>
            <a:chExt cx="9144000" cy="1010945"/>
          </a:xfrm>
        </p:grpSpPr>
        <p:sp>
          <p:nvSpPr>
            <p:cNvPr id="12" name="Rectângulo 11"/>
            <p:cNvSpPr/>
            <p:nvPr/>
          </p:nvSpPr>
          <p:spPr>
            <a:xfrm>
              <a:off x="0" y="-30786"/>
              <a:ext cx="9144000" cy="795489"/>
            </a:xfrm>
            <a:prstGeom prst="rect">
              <a:avLst/>
            </a:prstGeom>
            <a:solidFill>
              <a:srgbClr val="9093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  <p:pic>
          <p:nvPicPr>
            <p:cNvPr id="13" name="Imagem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911" y="332656"/>
              <a:ext cx="339449" cy="647503"/>
            </a:xfrm>
            <a:prstGeom prst="rect">
              <a:avLst/>
            </a:prstGeom>
          </p:spPr>
        </p:pic>
      </p:grpSp>
      <p:sp>
        <p:nvSpPr>
          <p:cNvPr id="16" name="Rectângulo 62"/>
          <p:cNvSpPr>
            <a:spLocks noChangeArrowheads="1"/>
          </p:cNvSpPr>
          <p:nvPr/>
        </p:nvSpPr>
        <p:spPr bwMode="auto">
          <a:xfrm>
            <a:off x="179512" y="311090"/>
            <a:ext cx="71287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buClr>
                <a:srgbClr val="00B050"/>
              </a:buClr>
            </a:pPr>
            <a:r>
              <a:rPr lang="pt-PT" b="1" dirty="0" smtClean="0">
                <a:solidFill>
                  <a:schemeClr val="bg1"/>
                </a:solidFill>
              </a:rPr>
              <a:t>OE3: Uniformizar Procedimentos nas Estruturas e Serviços</a:t>
            </a:r>
            <a:endParaRPr lang="pt-PT" b="1" dirty="0">
              <a:solidFill>
                <a:schemeClr val="bg1"/>
              </a:solidFill>
            </a:endParaRPr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043" y="-30786"/>
            <a:ext cx="1317957" cy="958418"/>
          </a:xfrm>
          <a:prstGeom prst="rect">
            <a:avLst/>
          </a:prstGeom>
          <a:solidFill>
            <a:schemeClr val="accent3"/>
          </a:solidFill>
        </p:spPr>
      </p:pic>
      <p:sp>
        <p:nvSpPr>
          <p:cNvPr id="3" name="CaixaDeTexto 2"/>
          <p:cNvSpPr txBox="1"/>
          <p:nvPr/>
        </p:nvSpPr>
        <p:spPr>
          <a:xfrm>
            <a:off x="439975" y="1484784"/>
            <a:ext cx="8053889" cy="4539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0"/>
              </a:spcBef>
              <a:buClr>
                <a:srgbClr val="92D050"/>
              </a:buClr>
              <a:buFont typeface="Wingdings" panose="05000000000000000000" pitchFamily="2" charset="2"/>
              <a:buChar char="n"/>
            </a:pPr>
            <a:r>
              <a:rPr lang="pt-PT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Organizar os Serviços de Administração Escolar</a:t>
            </a: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buClr>
                <a:srgbClr val="92D050"/>
              </a:buClr>
              <a:buFont typeface="Wingdings" panose="05000000000000000000" pitchFamily="2" charset="2"/>
              <a:buChar char="n"/>
            </a:pPr>
            <a:r>
              <a:rPr lang="pt-PT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Gestão dos recursos financeiros</a:t>
            </a: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buClr>
                <a:srgbClr val="92D050"/>
              </a:buClr>
              <a:buFont typeface="Wingdings" panose="05000000000000000000" pitchFamily="2" charset="2"/>
              <a:buChar char="n"/>
            </a:pPr>
            <a:r>
              <a:rPr lang="pt-PT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Gestão dos edifícios</a:t>
            </a: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buClr>
                <a:srgbClr val="92D050"/>
              </a:buClr>
              <a:buFont typeface="Wingdings" panose="05000000000000000000" pitchFamily="2" charset="2"/>
              <a:buChar char="n"/>
            </a:pPr>
            <a:r>
              <a:rPr lang="pt-PT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Gestão dos recursos humanos</a:t>
            </a: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buClr>
                <a:srgbClr val="92D050"/>
              </a:buClr>
              <a:buFont typeface="Wingdings" panose="05000000000000000000" pitchFamily="2" charset="2"/>
              <a:buChar char="n"/>
            </a:pPr>
            <a:r>
              <a:rPr lang="pt-PT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Uniformizar o modelo de avaliação do PD e PND</a:t>
            </a: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buClr>
                <a:srgbClr val="92D050"/>
              </a:buClr>
              <a:buFont typeface="Wingdings" panose="05000000000000000000" pitchFamily="2" charset="2"/>
              <a:buChar char="n"/>
            </a:pPr>
            <a:r>
              <a:rPr lang="pt-PT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Uniformizar critérios de avaliação</a:t>
            </a: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buClr>
                <a:srgbClr val="92D050"/>
              </a:buClr>
              <a:buFont typeface="Wingdings" panose="05000000000000000000" pitchFamily="2" charset="2"/>
              <a:buChar char="n"/>
            </a:pPr>
            <a:r>
              <a:rPr lang="pt-PT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Uniformizar critérios de organização do ano letivo</a:t>
            </a:r>
          </a:p>
        </p:txBody>
      </p:sp>
    </p:spTree>
    <p:extLst>
      <p:ext uri="{BB962C8B-B14F-4D97-AF65-F5344CB8AC3E}">
        <p14:creationId xmlns:p14="http://schemas.microsoft.com/office/powerpoint/2010/main" val="9314175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Número do Diapositivo 1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D9557FDB-E54E-422A-948A-E72638C3CC49}" type="slidenum">
              <a:rPr lang="pt-PT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13</a:t>
            </a:fld>
            <a:endParaRPr lang="pt-PT" sz="1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grpSp>
        <p:nvGrpSpPr>
          <p:cNvPr id="11" name="Grupo 10"/>
          <p:cNvGrpSpPr/>
          <p:nvPr/>
        </p:nvGrpSpPr>
        <p:grpSpPr>
          <a:xfrm>
            <a:off x="0" y="-30786"/>
            <a:ext cx="9144000" cy="1218003"/>
            <a:chOff x="0" y="-30786"/>
            <a:chExt cx="9144000" cy="1010945"/>
          </a:xfrm>
        </p:grpSpPr>
        <p:sp>
          <p:nvSpPr>
            <p:cNvPr id="12" name="Rectângulo 11"/>
            <p:cNvSpPr/>
            <p:nvPr/>
          </p:nvSpPr>
          <p:spPr>
            <a:xfrm>
              <a:off x="0" y="-30786"/>
              <a:ext cx="9144000" cy="795489"/>
            </a:xfrm>
            <a:prstGeom prst="rect">
              <a:avLst/>
            </a:prstGeom>
            <a:solidFill>
              <a:srgbClr val="9093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  <p:pic>
          <p:nvPicPr>
            <p:cNvPr id="13" name="Imagem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911" y="332656"/>
              <a:ext cx="339449" cy="647503"/>
            </a:xfrm>
            <a:prstGeom prst="rect">
              <a:avLst/>
            </a:prstGeom>
          </p:spPr>
        </p:pic>
      </p:grpSp>
      <p:sp>
        <p:nvSpPr>
          <p:cNvPr id="16" name="Rectângulo 62"/>
          <p:cNvSpPr>
            <a:spLocks noChangeArrowheads="1"/>
          </p:cNvSpPr>
          <p:nvPr/>
        </p:nvSpPr>
        <p:spPr bwMode="auto">
          <a:xfrm>
            <a:off x="179512" y="311090"/>
            <a:ext cx="71287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buClr>
                <a:srgbClr val="00B050"/>
              </a:buClr>
            </a:pPr>
            <a:r>
              <a:rPr lang="pt-PT" b="1" dirty="0" smtClean="0">
                <a:solidFill>
                  <a:schemeClr val="bg1"/>
                </a:solidFill>
              </a:rPr>
              <a:t>Processo de Autoavaliação</a:t>
            </a:r>
            <a:endParaRPr lang="pt-PT" b="1" dirty="0">
              <a:solidFill>
                <a:schemeClr val="bg1"/>
              </a:solidFill>
            </a:endParaRPr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043" y="-30786"/>
            <a:ext cx="1317957" cy="958418"/>
          </a:xfrm>
          <a:prstGeom prst="rect">
            <a:avLst/>
          </a:prstGeom>
          <a:solidFill>
            <a:schemeClr val="accent3"/>
          </a:solidFill>
        </p:spPr>
      </p:pic>
      <p:sp>
        <p:nvSpPr>
          <p:cNvPr id="3" name="Rectângulo 2"/>
          <p:cNvSpPr/>
          <p:nvPr/>
        </p:nvSpPr>
        <p:spPr>
          <a:xfrm>
            <a:off x="356573" y="1187217"/>
            <a:ext cx="8291264" cy="3693319"/>
          </a:xfrm>
          <a:prstGeom prst="rect">
            <a:avLst/>
          </a:prstGeom>
          <a:ln w="38100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339933"/>
              </a:buClr>
              <a:buFont typeface="Wingdings" panose="05000000000000000000" pitchFamily="2" charset="2"/>
              <a:buChar char="n"/>
            </a:pPr>
            <a:r>
              <a:rPr lang="pt-PT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Ano 2008: </a:t>
            </a:r>
            <a:r>
              <a:rPr lang="pt-P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Implementação do </a:t>
            </a: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modelo CAF Educação (</a:t>
            </a:r>
            <a:r>
              <a:rPr lang="pt-P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Common</a:t>
            </a: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Framework), com o apoio de uma </a:t>
            </a: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equipa de consultores </a:t>
            </a:r>
            <a:r>
              <a:rPr lang="pt-P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externos </a:t>
            </a: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pt-P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Another</a:t>
            </a: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Step</a:t>
            </a:r>
            <a:r>
              <a:rPr lang="pt-P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>
              <a:buClr>
                <a:srgbClr val="339933"/>
              </a:buClr>
            </a:pPr>
            <a:endParaRPr lang="pt-PT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rgbClr val="339933"/>
              </a:buClr>
              <a:buFont typeface="Wingdings" panose="05000000000000000000" pitchFamily="2" charset="2"/>
              <a:buChar char="n"/>
            </a:pPr>
            <a:r>
              <a:rPr lang="pt-PT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Ano 2009: </a:t>
            </a:r>
            <a:r>
              <a:rPr lang="pt-P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 processo de autoavaliação resultou um Plano de Ações de Melhoria (PAM) que teve em consideração todos os diagnósticos realizados até essa data e os resultados da avaliação externa realizada em março de 2007.</a:t>
            </a:r>
          </a:p>
          <a:p>
            <a:pPr algn="just">
              <a:buClr>
                <a:srgbClr val="339933"/>
              </a:buClr>
            </a:pPr>
            <a:endParaRPr lang="pt-PT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rgbClr val="339933"/>
              </a:buClr>
              <a:buFont typeface="Wingdings" panose="05000000000000000000" pitchFamily="2" charset="2"/>
              <a:buChar char="n"/>
            </a:pPr>
            <a:r>
              <a:rPr lang="pt-PT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Ano 2010: </a:t>
            </a:r>
            <a:r>
              <a:rPr lang="pt-P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Implementação da Framework de Desenvolvimento </a:t>
            </a: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pt-P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edagógico desenvolvida pela </a:t>
            </a:r>
            <a:r>
              <a:rPr lang="pt-PT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Another</a:t>
            </a:r>
            <a:r>
              <a:rPr lang="pt-P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Step.</a:t>
            </a:r>
          </a:p>
          <a:p>
            <a:pPr algn="just">
              <a:buClr>
                <a:srgbClr val="339933"/>
              </a:buClr>
            </a:pPr>
            <a:endParaRPr lang="pt-PT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rgbClr val="339933"/>
              </a:buClr>
              <a:buFont typeface="Wingdings" panose="05000000000000000000" pitchFamily="2" charset="2"/>
              <a:buChar char="n"/>
            </a:pPr>
            <a:r>
              <a:rPr lang="pt-P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Ano </a:t>
            </a:r>
            <a:r>
              <a:rPr lang="pt-PT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2011: </a:t>
            </a:r>
            <a:r>
              <a:rPr lang="pt-P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Escola-sede foi avaliada no mês Maio no âmbito do novo ciclo de avaliação externa das escolas em que foi desenvolvida a experimentação em doze agrupamentos de escolas e escolas, uma das quais a Escola Secundária de Pombal.</a:t>
            </a:r>
          </a:p>
        </p:txBody>
      </p:sp>
      <p:sp>
        <p:nvSpPr>
          <p:cNvPr id="5" name="Seta para baixo 4"/>
          <p:cNvSpPr/>
          <p:nvPr/>
        </p:nvSpPr>
        <p:spPr>
          <a:xfrm>
            <a:off x="3872135" y="5049180"/>
            <a:ext cx="1260140" cy="648072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CaixaDeTexto 5"/>
          <p:cNvSpPr txBox="1"/>
          <p:nvPr/>
        </p:nvSpPr>
        <p:spPr>
          <a:xfrm>
            <a:off x="3263658" y="5810742"/>
            <a:ext cx="2477094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PT" b="1" dirty="0" smtClean="0"/>
              <a:t>Contrato de Autonomia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22870619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ângulo 5"/>
          <p:cNvSpPr>
            <a:spLocks noChangeArrowheads="1"/>
          </p:cNvSpPr>
          <p:nvPr/>
        </p:nvSpPr>
        <p:spPr bwMode="auto">
          <a:xfrm>
            <a:off x="619125" y="6149975"/>
            <a:ext cx="532923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t-PT" sz="1200">
              <a:latin typeface="Calibri" pitchFamily="34" charset="0"/>
            </a:endParaRPr>
          </a:p>
        </p:txBody>
      </p:sp>
      <p:sp>
        <p:nvSpPr>
          <p:cNvPr id="2" name="Marcador de Posição do Número do Diapositivo 1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D9557FDB-E54E-422A-948A-E72638C3CC49}" type="slidenum">
              <a:rPr lang="pt-PT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14</a:t>
            </a:fld>
            <a:endParaRPr lang="pt-PT" sz="1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grpSp>
        <p:nvGrpSpPr>
          <p:cNvPr id="11" name="Grupo 10"/>
          <p:cNvGrpSpPr/>
          <p:nvPr/>
        </p:nvGrpSpPr>
        <p:grpSpPr>
          <a:xfrm>
            <a:off x="0" y="-30786"/>
            <a:ext cx="9144000" cy="1218003"/>
            <a:chOff x="0" y="-30786"/>
            <a:chExt cx="9144000" cy="1010945"/>
          </a:xfrm>
        </p:grpSpPr>
        <p:sp>
          <p:nvSpPr>
            <p:cNvPr id="12" name="Rectângulo 11"/>
            <p:cNvSpPr/>
            <p:nvPr/>
          </p:nvSpPr>
          <p:spPr>
            <a:xfrm>
              <a:off x="0" y="-30786"/>
              <a:ext cx="9144000" cy="795489"/>
            </a:xfrm>
            <a:prstGeom prst="rect">
              <a:avLst/>
            </a:prstGeom>
            <a:solidFill>
              <a:srgbClr val="9093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  <p:pic>
          <p:nvPicPr>
            <p:cNvPr id="13" name="Imagem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911" y="332656"/>
              <a:ext cx="339449" cy="647503"/>
            </a:xfrm>
            <a:prstGeom prst="rect">
              <a:avLst/>
            </a:prstGeom>
          </p:spPr>
        </p:pic>
      </p:grpSp>
      <p:sp>
        <p:nvSpPr>
          <p:cNvPr id="16" name="Rectângulo 62"/>
          <p:cNvSpPr>
            <a:spLocks noChangeArrowheads="1"/>
          </p:cNvSpPr>
          <p:nvPr/>
        </p:nvSpPr>
        <p:spPr bwMode="auto">
          <a:xfrm>
            <a:off x="179512" y="311090"/>
            <a:ext cx="71287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buClr>
                <a:srgbClr val="00B050"/>
              </a:buClr>
            </a:pPr>
            <a:r>
              <a:rPr lang="pt-PT" b="1" dirty="0" smtClean="0">
                <a:solidFill>
                  <a:schemeClr val="bg1"/>
                </a:solidFill>
              </a:rPr>
              <a:t>Contrato de Autonomia </a:t>
            </a:r>
            <a:endParaRPr lang="pt-PT" b="1" dirty="0">
              <a:solidFill>
                <a:schemeClr val="bg1"/>
              </a:solidFill>
            </a:endParaRPr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043" y="-30786"/>
            <a:ext cx="1317957" cy="958418"/>
          </a:xfrm>
          <a:prstGeom prst="rect">
            <a:avLst/>
          </a:prstGeom>
          <a:solidFill>
            <a:schemeClr val="accent3"/>
          </a:solidFill>
        </p:spPr>
      </p:pic>
      <p:sp>
        <p:nvSpPr>
          <p:cNvPr id="3" name="Rectângulo 2"/>
          <p:cNvSpPr/>
          <p:nvPr/>
        </p:nvSpPr>
        <p:spPr>
          <a:xfrm>
            <a:off x="334419" y="1484784"/>
            <a:ext cx="829126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Objetivos operacionais:</a:t>
            </a:r>
          </a:p>
          <a:p>
            <a:endParaRPr lang="pt-PT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92D050"/>
              </a:buClr>
              <a:buFont typeface="Wingdings" panose="05000000000000000000" pitchFamily="2" charset="2"/>
              <a:buChar char="n"/>
            </a:pPr>
            <a:r>
              <a:rPr lang="pt-P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Metas a atingir ao nível do sucesso escolar</a:t>
            </a:r>
          </a:p>
          <a:p>
            <a:pPr marL="285750" indent="-285750">
              <a:buClr>
                <a:srgbClr val="92D050"/>
              </a:buClr>
              <a:buFont typeface="Wingdings" panose="05000000000000000000" pitchFamily="2" charset="2"/>
              <a:buChar char="n"/>
            </a:pPr>
            <a:r>
              <a:rPr lang="pt-P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Metas a atingir ao nível do abandono escolar </a:t>
            </a:r>
          </a:p>
          <a:p>
            <a:endParaRPr lang="pt-PT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P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Plano estratégico:</a:t>
            </a:r>
          </a:p>
          <a:p>
            <a:endParaRPr lang="pt-PT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92D050"/>
              </a:buClr>
              <a:buFont typeface="Wingdings" panose="05000000000000000000" pitchFamily="2" charset="2"/>
              <a:buChar char="n"/>
            </a:pPr>
            <a:r>
              <a:rPr lang="pt-PT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OE1: Melhorar </a:t>
            </a:r>
            <a:r>
              <a:rPr lang="pt-PT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taxa de conclusão no 12º ano de </a:t>
            </a:r>
            <a:r>
              <a:rPr lang="pt-PT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escolaridade</a:t>
            </a:r>
          </a:p>
          <a:p>
            <a:pPr marL="285750" indent="-285750">
              <a:buClr>
                <a:srgbClr val="92D050"/>
              </a:buClr>
              <a:buFont typeface="Wingdings" panose="05000000000000000000" pitchFamily="2" charset="2"/>
              <a:buChar char="n"/>
            </a:pPr>
            <a:r>
              <a:rPr lang="pt-PT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OE2: Potenciar as estruturas e órgãos de gestão da </a:t>
            </a:r>
            <a:r>
              <a:rPr lang="pt-P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escola</a:t>
            </a:r>
          </a:p>
          <a:p>
            <a:pPr marL="285750" indent="-285750">
              <a:buClr>
                <a:srgbClr val="92D050"/>
              </a:buClr>
              <a:buFont typeface="Wingdings" panose="05000000000000000000" pitchFamily="2" charset="2"/>
              <a:buChar char="n"/>
            </a:pPr>
            <a:r>
              <a:rPr lang="pt-PT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OE3: Incrementar a Transversalidade da Língua Portuguesa</a:t>
            </a:r>
            <a:endParaRPr lang="pt-P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92D050"/>
              </a:buClr>
              <a:buFont typeface="Wingdings" panose="05000000000000000000" pitchFamily="2" charset="2"/>
              <a:buChar char="n"/>
            </a:pPr>
            <a:r>
              <a:rPr lang="pt-PT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OO4: Mobilizar os pais e encarregados de educação</a:t>
            </a:r>
            <a:endParaRPr lang="pt-PT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92D050"/>
              </a:buClr>
              <a:buFont typeface="Wingdings" panose="05000000000000000000" pitchFamily="2" charset="2"/>
              <a:buChar char="n"/>
            </a:pPr>
            <a:r>
              <a:rPr lang="pt-PT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OE5: Envolver o Pessoal Não Docente</a:t>
            </a:r>
            <a:endParaRPr lang="pt-P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92D050"/>
              </a:buClr>
              <a:buFont typeface="Wingdings" panose="05000000000000000000" pitchFamily="2" charset="2"/>
              <a:buChar char="n"/>
            </a:pPr>
            <a:r>
              <a:rPr lang="pt-PT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OE6: Limpeza e Preservação da Escola</a:t>
            </a:r>
            <a:r>
              <a:rPr lang="pt-P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buClr>
                <a:srgbClr val="92D050"/>
              </a:buClr>
              <a:buFont typeface="Wingdings" panose="05000000000000000000" pitchFamily="2" charset="2"/>
              <a:buChar char="n"/>
            </a:pPr>
            <a:r>
              <a:rPr lang="pt-PT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OE7: Promover uma cooperação sistemática com as escolas de origem dos </a:t>
            </a:r>
            <a:r>
              <a:rPr lang="pt-P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alunos</a:t>
            </a:r>
            <a:endParaRPr lang="pt-P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8217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/>
          </p:cNvSpPr>
          <p:nvPr>
            <p:ph type="title" idx="4294967295"/>
          </p:nvPr>
        </p:nvSpPr>
        <p:spPr>
          <a:xfrm>
            <a:off x="3635896" y="6379962"/>
            <a:ext cx="6192838" cy="417512"/>
          </a:xfrm>
        </p:spPr>
        <p:txBody>
          <a:bodyPr/>
          <a:lstStyle/>
          <a:p>
            <a:pPr algn="l" eaLnBrk="1" hangingPunct="1"/>
            <a:r>
              <a:rPr lang="pt-PT" sz="2000" b="1" dirty="0" smtClean="0">
                <a:solidFill>
                  <a:schemeClr val="bg1"/>
                </a:solidFill>
              </a:rPr>
              <a:t>OBJECTIVO ESTRATÉGICO E OBJECTIVOS OPERACIONAIS</a:t>
            </a: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462508290"/>
              </p:ext>
            </p:extLst>
          </p:nvPr>
        </p:nvGraphicFramePr>
        <p:xfrm>
          <a:off x="632911" y="2492896"/>
          <a:ext cx="7646015" cy="34986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802636" y="1535110"/>
            <a:ext cx="7009452" cy="36933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pt-PT" i="1" dirty="0" smtClean="0"/>
              <a:t>OE1: Melhorar </a:t>
            </a:r>
            <a:r>
              <a:rPr lang="pt-PT" i="1" dirty="0"/>
              <a:t>a taxa de conclusão no 12º ano de escolaridade</a:t>
            </a:r>
            <a:r>
              <a:rPr lang="pt-PT" dirty="0"/>
              <a:t> 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0F789B-5F0A-4B8B-9DC8-FCA13607E9A7}" type="slidenum">
              <a:rPr lang="pt-PT" smtClean="0"/>
              <a:pPr>
                <a:defRPr/>
              </a:pPr>
              <a:t>15</a:t>
            </a:fld>
            <a:endParaRPr lang="pt-PT" dirty="0"/>
          </a:p>
        </p:txBody>
      </p:sp>
      <p:grpSp>
        <p:nvGrpSpPr>
          <p:cNvPr id="17" name="Grupo 16"/>
          <p:cNvGrpSpPr/>
          <p:nvPr/>
        </p:nvGrpSpPr>
        <p:grpSpPr>
          <a:xfrm>
            <a:off x="0" y="-30786"/>
            <a:ext cx="9144000" cy="1218003"/>
            <a:chOff x="0" y="-30786"/>
            <a:chExt cx="9144000" cy="1010945"/>
          </a:xfrm>
        </p:grpSpPr>
        <p:sp>
          <p:nvSpPr>
            <p:cNvPr id="18" name="Rectângulo 17"/>
            <p:cNvSpPr/>
            <p:nvPr/>
          </p:nvSpPr>
          <p:spPr>
            <a:xfrm>
              <a:off x="0" y="-30786"/>
              <a:ext cx="9144000" cy="795489"/>
            </a:xfrm>
            <a:prstGeom prst="rect">
              <a:avLst/>
            </a:prstGeom>
            <a:solidFill>
              <a:srgbClr val="9093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  <p:pic>
          <p:nvPicPr>
            <p:cNvPr id="19" name="Imagem 1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911" y="332656"/>
              <a:ext cx="339449" cy="647503"/>
            </a:xfrm>
            <a:prstGeom prst="rect">
              <a:avLst/>
            </a:prstGeom>
          </p:spPr>
        </p:pic>
      </p:grpSp>
      <p:pic>
        <p:nvPicPr>
          <p:cNvPr id="20" name="Imagem 19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043" y="-30786"/>
            <a:ext cx="1317957" cy="958418"/>
          </a:xfrm>
          <a:prstGeom prst="rect">
            <a:avLst/>
          </a:prstGeom>
          <a:solidFill>
            <a:schemeClr val="accent3"/>
          </a:solidFill>
        </p:spPr>
      </p:pic>
      <p:sp>
        <p:nvSpPr>
          <p:cNvPr id="5" name="Rectângulo 4"/>
          <p:cNvSpPr/>
          <p:nvPr/>
        </p:nvSpPr>
        <p:spPr>
          <a:xfrm>
            <a:off x="211574" y="222429"/>
            <a:ext cx="27408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buClr>
                <a:srgbClr val="00B050"/>
              </a:buClr>
            </a:pPr>
            <a:r>
              <a:rPr lang="pt-PT" b="1" dirty="0" smtClean="0">
                <a:solidFill>
                  <a:schemeClr val="bg1"/>
                </a:solidFill>
              </a:rPr>
              <a:t>Contrato de Autonomia</a:t>
            </a:r>
            <a:endParaRPr lang="pt-P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0" name="Rectangle 2"/>
          <p:cNvSpPr>
            <a:spLocks/>
          </p:cNvSpPr>
          <p:nvPr/>
        </p:nvSpPr>
        <p:spPr bwMode="auto">
          <a:xfrm>
            <a:off x="1042988" y="188913"/>
            <a:ext cx="511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pt-PT" sz="2800" b="1" dirty="0">
                <a:solidFill>
                  <a:schemeClr val="bg1"/>
                </a:solidFill>
                <a:latin typeface="Calibri" pitchFamily="34" charset="0"/>
              </a:rPr>
              <a:t>OBJECTIVO OPERACIONAL 1</a:t>
            </a:r>
          </a:p>
        </p:txBody>
      </p:sp>
      <p:sp>
        <p:nvSpPr>
          <p:cNvPr id="3" name="Marcador de Posição do Número do Diapositivo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FDB074-DDBA-4F07-AE2A-CAB33ACDDAF3}" type="slidenum">
              <a:rPr lang="pt-PT" smtClean="0"/>
              <a:pPr>
                <a:defRPr/>
              </a:pPr>
              <a:t>16</a:t>
            </a:fld>
            <a:endParaRPr lang="pt-PT" dirty="0"/>
          </a:p>
        </p:txBody>
      </p:sp>
      <p:sp>
        <p:nvSpPr>
          <p:cNvPr id="2" name="Rectângulo 1"/>
          <p:cNvSpPr/>
          <p:nvPr/>
        </p:nvSpPr>
        <p:spPr>
          <a:xfrm>
            <a:off x="526970" y="1877473"/>
            <a:ext cx="830588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92D050"/>
              </a:buClr>
              <a:buFont typeface="Wingdings" panose="05000000000000000000" pitchFamily="2" charset="2"/>
              <a:buChar char="n"/>
            </a:pP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Disciplinas com </a:t>
            </a:r>
            <a:r>
              <a:rPr lang="pt-PT" dirty="0">
                <a:latin typeface="Times New Roman" pitchFamily="18" charset="0"/>
                <a:cs typeface="Times New Roman" pitchFamily="18" charset="0"/>
              </a:rPr>
              <a:t>exame a nível nacional</a:t>
            </a: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Clr>
                <a:srgbClr val="92D050"/>
              </a:buClr>
            </a:pPr>
            <a:endParaRPr lang="pt-PT" dirty="0">
              <a:latin typeface="Times New Roman" pitchFamily="18" charset="0"/>
              <a:cs typeface="Times New Roman" pitchFamily="18" charset="0"/>
            </a:endParaRPr>
          </a:p>
          <a:p>
            <a:pPr marL="290513" lvl="1" indent="-285750" algn="just">
              <a:buClr>
                <a:srgbClr val="92D050"/>
              </a:buClr>
              <a:buFont typeface="Wingdings" panose="05000000000000000000" pitchFamily="2" charset="2"/>
              <a:buChar char="n"/>
              <a:defRPr/>
            </a:pP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Promover as </a:t>
            </a:r>
            <a:r>
              <a:rPr lang="pt-PT" dirty="0">
                <a:latin typeface="Times New Roman" pitchFamily="18" charset="0"/>
                <a:cs typeface="Times New Roman" pitchFamily="18" charset="0"/>
              </a:rPr>
              <a:t>relações interpessoais, comunicação e brainstorming </a:t>
            </a: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/solução </a:t>
            </a:r>
            <a:r>
              <a:rPr lang="pt-PT" dirty="0">
                <a:latin typeface="Times New Roman" pitchFamily="18" charset="0"/>
                <a:cs typeface="Times New Roman" pitchFamily="18" charset="0"/>
              </a:rPr>
              <a:t>de problemas em </a:t>
            </a: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grupo.</a:t>
            </a:r>
          </a:p>
          <a:p>
            <a:pPr marL="461963" lvl="2" algn="just">
              <a:buClr>
                <a:srgbClr val="92D050"/>
              </a:buClr>
              <a:defRPr/>
            </a:pPr>
            <a:endParaRPr lang="pt-PT" i="1" dirty="0" smtClean="0">
              <a:latin typeface="Times New Roman" pitchFamily="18" charset="0"/>
              <a:cs typeface="Times New Roman" pitchFamily="18" charset="0"/>
            </a:endParaRPr>
          </a:p>
          <a:p>
            <a:pPr marL="290513" lvl="1" indent="-285750" algn="just">
              <a:buClr>
                <a:srgbClr val="92D050"/>
              </a:buClr>
              <a:buFont typeface="Wingdings" panose="05000000000000000000" pitchFamily="2" charset="2"/>
              <a:buChar char="n"/>
              <a:defRPr/>
            </a:pP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Desenvolver </a:t>
            </a:r>
            <a:r>
              <a:rPr lang="pt-PT" dirty="0">
                <a:latin typeface="Times New Roman" pitchFamily="18" charset="0"/>
                <a:cs typeface="Times New Roman" pitchFamily="18" charset="0"/>
              </a:rPr>
              <a:t>novos estilos de aprendizagem focalizados no desenvolvimento de competências do século </a:t>
            </a: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XXI</a:t>
            </a:r>
            <a:endParaRPr lang="pt-PT" dirty="0">
              <a:cs typeface="Arial" pitchFamily="34" charset="0"/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1051759"/>
              </p:ext>
            </p:extLst>
          </p:nvPr>
        </p:nvGraphicFramePr>
        <p:xfrm>
          <a:off x="632911" y="4077072"/>
          <a:ext cx="8015828" cy="220827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11880"/>
                <a:gridCol w="7603948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pt-PT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Competência linguística: língua materna e línguas estrangeiras (ler; compreender; interpretar; escrever; comunicar; utilizar a língua de acordo com as diferentes áreas do conhecimento)</a:t>
                      </a:r>
                      <a:endParaRPr lang="pt-PT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98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pt-PT" sz="1400" b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Competência na resolução de problemas nas áreas da matemática e das ciências experimentais (interpretar; raciocinar; demonstrar; experimentar; investigar; criticar; concluir; deduzir/inferir)</a:t>
                      </a:r>
                      <a:endParaRPr lang="pt-PT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pt-PT" sz="1400" b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Competência digital e tecnológica (realizar pesquisa recorrendo às TIC, recolher </a:t>
                      </a:r>
                      <a:r>
                        <a:rPr lang="pt-PT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selecionar </a:t>
                      </a:r>
                      <a:r>
                        <a:rPr lang="pt-PT" sz="1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 transformar a informação, agindo ética e produtivamente, indicando as fontes)</a:t>
                      </a:r>
                      <a:endParaRPr lang="pt-PT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pt-PT" sz="1400" b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Competência de autonomia/iniciativa (aplicação da informação em novas situações)</a:t>
                      </a:r>
                      <a:endParaRPr lang="pt-PT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pt-PT" sz="1400" b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Competência para o desenvolvimento de uma cidadania ativa e participativa</a:t>
                      </a:r>
                      <a:endParaRPr lang="pt-PT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pt-PT" sz="1400" b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Competência de gestão de tempo (realização de tarefas; cumprimento de prazos)</a:t>
                      </a:r>
                      <a:endParaRPr lang="pt-PT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Rectângulo 5"/>
          <p:cNvSpPr/>
          <p:nvPr/>
        </p:nvSpPr>
        <p:spPr>
          <a:xfrm>
            <a:off x="1870344" y="1093386"/>
            <a:ext cx="590955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pt-PT" b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pt-PT" b="1" dirty="0" smtClean="0">
                <a:latin typeface="Times New Roman" pitchFamily="18" charset="0"/>
                <a:cs typeface="Times New Roman" pitchFamily="18" charset="0"/>
              </a:rPr>
              <a:t>rticulação </a:t>
            </a:r>
            <a:r>
              <a:rPr lang="pt-PT" b="1" dirty="0">
                <a:latin typeface="Times New Roman" pitchFamily="18" charset="0"/>
                <a:cs typeface="Times New Roman" pitchFamily="18" charset="0"/>
              </a:rPr>
              <a:t>curricular: </a:t>
            </a: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Reunião quinzenal  de 100 minutos. </a:t>
            </a:r>
            <a:endParaRPr lang="pt-PT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eta para baixo 6"/>
          <p:cNvSpPr/>
          <p:nvPr/>
        </p:nvSpPr>
        <p:spPr>
          <a:xfrm>
            <a:off x="4517781" y="1549667"/>
            <a:ext cx="357593" cy="360040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grpSp>
        <p:nvGrpSpPr>
          <p:cNvPr id="9" name="Grupo 8"/>
          <p:cNvGrpSpPr/>
          <p:nvPr/>
        </p:nvGrpSpPr>
        <p:grpSpPr>
          <a:xfrm>
            <a:off x="0" y="-30786"/>
            <a:ext cx="9144000" cy="1218003"/>
            <a:chOff x="0" y="-30786"/>
            <a:chExt cx="9144000" cy="1010945"/>
          </a:xfrm>
        </p:grpSpPr>
        <p:sp>
          <p:nvSpPr>
            <p:cNvPr id="10" name="Rectângulo 9"/>
            <p:cNvSpPr/>
            <p:nvPr/>
          </p:nvSpPr>
          <p:spPr>
            <a:xfrm>
              <a:off x="0" y="-30786"/>
              <a:ext cx="9144000" cy="795489"/>
            </a:xfrm>
            <a:prstGeom prst="rect">
              <a:avLst/>
            </a:prstGeom>
            <a:solidFill>
              <a:srgbClr val="9093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  <p:pic>
          <p:nvPicPr>
            <p:cNvPr id="11" name="Imagem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911" y="332656"/>
              <a:ext cx="339449" cy="647503"/>
            </a:xfrm>
            <a:prstGeom prst="rect">
              <a:avLst/>
            </a:prstGeom>
          </p:spPr>
        </p:pic>
      </p:grpSp>
      <p:pic>
        <p:nvPicPr>
          <p:cNvPr id="12" name="Imagem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043" y="-30786"/>
            <a:ext cx="1317957" cy="958418"/>
          </a:xfrm>
          <a:prstGeom prst="rect">
            <a:avLst/>
          </a:prstGeom>
          <a:solidFill>
            <a:schemeClr val="accent3"/>
          </a:solidFill>
        </p:spPr>
      </p:pic>
      <p:sp>
        <p:nvSpPr>
          <p:cNvPr id="14" name="Rectângulo 13"/>
          <p:cNvSpPr/>
          <p:nvPr/>
        </p:nvSpPr>
        <p:spPr>
          <a:xfrm>
            <a:off x="133544" y="275263"/>
            <a:ext cx="44476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00B050"/>
              </a:buClr>
            </a:pPr>
            <a:r>
              <a:rPr lang="pt-PT" b="1" dirty="0" smtClean="0">
                <a:solidFill>
                  <a:schemeClr val="bg1"/>
                </a:solidFill>
              </a:rPr>
              <a:t>Contrato de autonomia (OE1 – OO1)  </a:t>
            </a:r>
            <a:endParaRPr lang="pt-P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0" name="Rectangle 2"/>
          <p:cNvSpPr>
            <a:spLocks/>
          </p:cNvSpPr>
          <p:nvPr/>
        </p:nvSpPr>
        <p:spPr bwMode="auto">
          <a:xfrm>
            <a:off x="1042988" y="188913"/>
            <a:ext cx="511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pt-PT" sz="2800" b="1">
                <a:solidFill>
                  <a:schemeClr val="bg1"/>
                </a:solidFill>
                <a:latin typeface="Calibri" pitchFamily="34" charset="0"/>
              </a:rPr>
              <a:t>OBJECTIVO OPERACIONAL 1</a:t>
            </a:r>
          </a:p>
        </p:txBody>
      </p:sp>
      <p:sp>
        <p:nvSpPr>
          <p:cNvPr id="3" name="Marcador de Posição do Número do Diapositivo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FDB074-DDBA-4F07-AE2A-CAB33ACDDAF3}" type="slidenum">
              <a:rPr lang="pt-PT" smtClean="0"/>
              <a:pPr>
                <a:defRPr/>
              </a:pPr>
              <a:t>17</a:t>
            </a:fld>
            <a:endParaRPr lang="pt-PT" dirty="0"/>
          </a:p>
        </p:txBody>
      </p:sp>
      <p:sp>
        <p:nvSpPr>
          <p:cNvPr id="2" name="Rectângulo 1"/>
          <p:cNvSpPr/>
          <p:nvPr/>
        </p:nvSpPr>
        <p:spPr>
          <a:xfrm>
            <a:off x="529238" y="2198271"/>
            <a:ext cx="8305882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90513" lvl="1" indent="-285750" algn="just">
              <a:buClr>
                <a:srgbClr val="92D050"/>
              </a:buClr>
              <a:buFont typeface="Wingdings" panose="05000000000000000000" pitchFamily="2" charset="2"/>
              <a:buChar char="n"/>
              <a:defRPr/>
            </a:pP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Implementação </a:t>
            </a:r>
            <a:r>
              <a:rPr lang="pt-PT" dirty="0">
                <a:latin typeface="Times New Roman" pitchFamily="18" charset="0"/>
                <a:cs typeface="Times New Roman" pitchFamily="18" charset="0"/>
              </a:rPr>
              <a:t>de práticas de ensino inovadoras. </a:t>
            </a:r>
          </a:p>
          <a:p>
            <a:pPr marL="4763" lvl="1" algn="just">
              <a:buClr>
                <a:srgbClr val="92D050"/>
              </a:buClr>
              <a:defRPr/>
            </a:pPr>
            <a:r>
              <a:rPr lang="pt-PT" sz="1600" i="1" dirty="0" err="1">
                <a:latin typeface="Times New Roman" pitchFamily="18" charset="0"/>
                <a:cs typeface="Times New Roman" pitchFamily="18" charset="0"/>
              </a:rPr>
              <a:t>Obs</a:t>
            </a:r>
            <a:r>
              <a:rPr lang="pt-PT" sz="1600" i="1" dirty="0">
                <a:latin typeface="Times New Roman" pitchFamily="18" charset="0"/>
                <a:cs typeface="Times New Roman" pitchFamily="18" charset="0"/>
              </a:rPr>
              <a:t>: Passam a ser avaliadas no domínio preparação e organização das atividades letivas (Guião da ADD)</a:t>
            </a:r>
          </a:p>
          <a:p>
            <a:pPr algn="just">
              <a:buClr>
                <a:srgbClr val="92D050"/>
              </a:buClr>
              <a:defRPr/>
            </a:pPr>
            <a:endParaRPr lang="pt-PT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Clr>
                <a:srgbClr val="92D050"/>
              </a:buClr>
              <a:buFont typeface="Wingdings" panose="05000000000000000000" pitchFamily="2" charset="2"/>
              <a:buChar char="n"/>
              <a:defRPr/>
            </a:pP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Preparação </a:t>
            </a:r>
            <a:r>
              <a:rPr lang="pt-PT" dirty="0">
                <a:latin typeface="Times New Roman" pitchFamily="18" charset="0"/>
                <a:cs typeface="Times New Roman" pitchFamily="18" charset="0"/>
              </a:rPr>
              <a:t>e partilha de materiais </a:t>
            </a: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pedagógicos: </a:t>
            </a:r>
            <a:endParaRPr lang="pt-PT" dirty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 algn="just">
              <a:buClr>
                <a:srgbClr val="92D050"/>
              </a:buClr>
              <a:buFont typeface="Wingdings" panose="05000000000000000000" pitchFamily="2" charset="2"/>
              <a:buChar char="Ø"/>
              <a:defRPr/>
            </a:pP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Os </a:t>
            </a:r>
            <a:r>
              <a:rPr lang="pt-PT" dirty="0">
                <a:latin typeface="Times New Roman" pitchFamily="18" charset="0"/>
                <a:cs typeface="Times New Roman" pitchFamily="18" charset="0"/>
              </a:rPr>
              <a:t>materiais pedagógicos desenvolvidos devem ter em atenção as competências do século XXI a desenvolver </a:t>
            </a: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nos alunos.</a:t>
            </a:r>
          </a:p>
          <a:p>
            <a:pPr marL="742950" lvl="1" indent="-285750" algn="just">
              <a:buClr>
                <a:srgbClr val="92D050"/>
              </a:buClr>
              <a:buFont typeface="Wingdings" panose="05000000000000000000" pitchFamily="2" charset="2"/>
              <a:buChar char="Ø"/>
              <a:defRPr/>
            </a:pPr>
            <a:endParaRPr lang="pt-PT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Clr>
                <a:srgbClr val="92D050"/>
              </a:buClr>
              <a:buFont typeface="Wingdings" panose="05000000000000000000" pitchFamily="2" charset="2"/>
              <a:buChar char="n"/>
              <a:defRPr/>
            </a:pP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Plataforma </a:t>
            </a:r>
            <a:r>
              <a:rPr lang="pt-PT" dirty="0" err="1" smtClean="0">
                <a:latin typeface="Times New Roman" pitchFamily="18" charset="0"/>
                <a:cs typeface="Times New Roman" pitchFamily="18" charset="0"/>
              </a:rPr>
              <a:t>Moodle</a:t>
            </a: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742950" lvl="1" indent="-285750" algn="just">
              <a:buClr>
                <a:srgbClr val="92D050"/>
              </a:buClr>
              <a:buFont typeface="Wingdings" panose="05000000000000000000" pitchFamily="2" charset="2"/>
              <a:buChar char="Ø"/>
              <a:defRPr/>
            </a:pP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Tutorias </a:t>
            </a:r>
            <a:r>
              <a:rPr lang="pt-PT" dirty="0">
                <a:latin typeface="Times New Roman" pitchFamily="18" charset="0"/>
                <a:cs typeface="Times New Roman" pitchFamily="18" charset="0"/>
              </a:rPr>
              <a:t>on-line:</a:t>
            </a:r>
            <a:r>
              <a:rPr lang="pt-PT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Publicar materiais </a:t>
            </a:r>
            <a:r>
              <a:rPr lang="pt-PT" dirty="0">
                <a:latin typeface="Times New Roman" pitchFamily="18" charset="0"/>
                <a:cs typeface="Times New Roman" pitchFamily="18" charset="0"/>
              </a:rPr>
              <a:t>pedagógicos para os </a:t>
            </a: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alunos, </a:t>
            </a:r>
            <a:r>
              <a:rPr lang="pt-PT" dirty="0">
                <a:latin typeface="Times New Roman" pitchFamily="18" charset="0"/>
                <a:cs typeface="Times New Roman" pitchFamily="18" charset="0"/>
              </a:rPr>
              <a:t>que devem ser cuidadosamente selecionados e com objetivos bem definidos para que possam desenvolver um estudo autónomo</a:t>
            </a: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742950" lvl="1" indent="-285750" algn="just">
              <a:buClr>
                <a:srgbClr val="92D050"/>
              </a:buClr>
              <a:buFont typeface="Wingdings" panose="05000000000000000000" pitchFamily="2" charset="2"/>
              <a:buChar char="Ø"/>
              <a:defRPr/>
            </a:pP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Publicar as </a:t>
            </a:r>
            <a:r>
              <a:rPr lang="pt-PT" dirty="0">
                <a:latin typeface="Times New Roman" pitchFamily="18" charset="0"/>
                <a:cs typeface="Times New Roman" pitchFamily="18" charset="0"/>
              </a:rPr>
              <a:t>classificações parciais e totais de todos os testes que realizam</a:t>
            </a: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742950" lvl="1" indent="-285750" algn="just">
              <a:buClr>
                <a:srgbClr val="92D050"/>
              </a:buClr>
              <a:buFont typeface="Wingdings" panose="05000000000000000000" pitchFamily="2" charset="2"/>
              <a:buChar char="Ø"/>
              <a:defRPr/>
            </a:pP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Publicar os </a:t>
            </a:r>
            <a:r>
              <a:rPr lang="pt-PT" dirty="0">
                <a:latin typeface="Times New Roman" pitchFamily="18" charset="0"/>
                <a:cs typeface="Times New Roman" pitchFamily="18" charset="0"/>
              </a:rPr>
              <a:t>critérios de classificação das provas</a:t>
            </a: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pt-PT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Grupo 7"/>
          <p:cNvGrpSpPr/>
          <p:nvPr/>
        </p:nvGrpSpPr>
        <p:grpSpPr>
          <a:xfrm>
            <a:off x="0" y="-30786"/>
            <a:ext cx="9144000" cy="1218003"/>
            <a:chOff x="0" y="-30786"/>
            <a:chExt cx="9144000" cy="1010945"/>
          </a:xfrm>
        </p:grpSpPr>
        <p:sp>
          <p:nvSpPr>
            <p:cNvPr id="9" name="Rectângulo 8"/>
            <p:cNvSpPr/>
            <p:nvPr/>
          </p:nvSpPr>
          <p:spPr>
            <a:xfrm>
              <a:off x="0" y="-30786"/>
              <a:ext cx="9144000" cy="795489"/>
            </a:xfrm>
            <a:prstGeom prst="rect">
              <a:avLst/>
            </a:prstGeom>
            <a:solidFill>
              <a:srgbClr val="9093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  <p:pic>
          <p:nvPicPr>
            <p:cNvPr id="10" name="Imagem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911" y="332656"/>
              <a:ext cx="339449" cy="647503"/>
            </a:xfrm>
            <a:prstGeom prst="rect">
              <a:avLst/>
            </a:prstGeom>
          </p:spPr>
        </p:pic>
      </p:grpSp>
      <p:pic>
        <p:nvPicPr>
          <p:cNvPr id="11" name="Imagem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043" y="-30786"/>
            <a:ext cx="1317957" cy="958418"/>
          </a:xfrm>
          <a:prstGeom prst="rect">
            <a:avLst/>
          </a:prstGeom>
          <a:solidFill>
            <a:schemeClr val="accent3"/>
          </a:solidFill>
        </p:spPr>
      </p:pic>
      <p:sp>
        <p:nvSpPr>
          <p:cNvPr id="13" name="Rectângulo 12"/>
          <p:cNvSpPr/>
          <p:nvPr/>
        </p:nvSpPr>
        <p:spPr>
          <a:xfrm>
            <a:off x="1870344" y="1180725"/>
            <a:ext cx="590955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pt-PT" b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pt-PT" b="1" dirty="0" smtClean="0">
                <a:latin typeface="Times New Roman" pitchFamily="18" charset="0"/>
                <a:cs typeface="Times New Roman" pitchFamily="18" charset="0"/>
              </a:rPr>
              <a:t>rticulação </a:t>
            </a:r>
            <a:r>
              <a:rPr lang="pt-PT" b="1" dirty="0">
                <a:latin typeface="Times New Roman" pitchFamily="18" charset="0"/>
                <a:cs typeface="Times New Roman" pitchFamily="18" charset="0"/>
              </a:rPr>
              <a:t>curricular: </a:t>
            </a: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Reunião quinzenal  de 100 minutos. </a:t>
            </a:r>
            <a:endParaRPr lang="pt-PT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Seta para baixo 13"/>
          <p:cNvSpPr/>
          <p:nvPr/>
        </p:nvSpPr>
        <p:spPr>
          <a:xfrm>
            <a:off x="4530640" y="1808820"/>
            <a:ext cx="357593" cy="360040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Rectângulo 15"/>
          <p:cNvSpPr/>
          <p:nvPr/>
        </p:nvSpPr>
        <p:spPr>
          <a:xfrm>
            <a:off x="185654" y="251381"/>
            <a:ext cx="44476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00B050"/>
              </a:buClr>
            </a:pPr>
            <a:r>
              <a:rPr lang="pt-PT" b="1" dirty="0" smtClean="0">
                <a:solidFill>
                  <a:schemeClr val="bg1"/>
                </a:solidFill>
              </a:rPr>
              <a:t>Contrato de autonomia (OE1 – OO1)  </a:t>
            </a:r>
            <a:endParaRPr lang="pt-PT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397414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Marcador de Posição de Conteúdo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1166984"/>
              </p:ext>
            </p:extLst>
          </p:nvPr>
        </p:nvGraphicFramePr>
        <p:xfrm>
          <a:off x="214312" y="3202524"/>
          <a:ext cx="8715375" cy="34668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Diagrama 8"/>
          <p:cNvGraphicFramePr/>
          <p:nvPr>
            <p:extLst>
              <p:ext uri="{D42A27DB-BD31-4B8C-83A1-F6EECF244321}">
                <p14:modId xmlns:p14="http://schemas.microsoft.com/office/powerpoint/2010/main" val="1697968570"/>
              </p:ext>
            </p:extLst>
          </p:nvPr>
        </p:nvGraphicFramePr>
        <p:xfrm>
          <a:off x="211574" y="2780928"/>
          <a:ext cx="8708145" cy="739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pSp>
        <p:nvGrpSpPr>
          <p:cNvPr id="5" name="Grupo 32"/>
          <p:cNvGrpSpPr>
            <a:grpSpLocks/>
          </p:cNvGrpSpPr>
          <p:nvPr/>
        </p:nvGrpSpPr>
        <p:grpSpPr bwMode="auto">
          <a:xfrm>
            <a:off x="1524890" y="1548650"/>
            <a:ext cx="5761037" cy="1079500"/>
            <a:chOff x="1187624" y="1772816"/>
            <a:chExt cx="5760640" cy="1224136"/>
          </a:xfrm>
        </p:grpSpPr>
        <p:sp>
          <p:nvSpPr>
            <p:cNvPr id="6" name="Rectângulo arredondado 5"/>
            <p:cNvSpPr/>
            <p:nvPr/>
          </p:nvSpPr>
          <p:spPr>
            <a:xfrm>
              <a:off x="1187624" y="1917299"/>
              <a:ext cx="1368331" cy="503310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dirty="0"/>
                <a:t>Alunos</a:t>
              </a:r>
            </a:p>
          </p:txBody>
        </p:sp>
        <p:sp>
          <p:nvSpPr>
            <p:cNvPr id="8" name="Rectângulo arredondado 7"/>
            <p:cNvSpPr/>
            <p:nvPr/>
          </p:nvSpPr>
          <p:spPr>
            <a:xfrm>
              <a:off x="1187624" y="2493643"/>
              <a:ext cx="1368331" cy="503309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dirty="0"/>
                <a:t>Professores</a:t>
              </a:r>
            </a:p>
          </p:txBody>
        </p:sp>
        <p:sp>
          <p:nvSpPr>
            <p:cNvPr id="10" name="Chamada com seta para a direita 9"/>
            <p:cNvSpPr/>
            <p:nvPr/>
          </p:nvSpPr>
          <p:spPr>
            <a:xfrm>
              <a:off x="2700407" y="2204677"/>
              <a:ext cx="287318" cy="431861"/>
            </a:xfrm>
            <a:prstGeom prst="rightArrow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11" name="Oval 10"/>
            <p:cNvSpPr/>
            <p:nvPr/>
          </p:nvSpPr>
          <p:spPr>
            <a:xfrm>
              <a:off x="3132177" y="2060194"/>
              <a:ext cx="1511196" cy="720827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dirty="0"/>
                <a:t>Relatório</a:t>
              </a:r>
            </a:p>
          </p:txBody>
        </p:sp>
        <p:sp>
          <p:nvSpPr>
            <p:cNvPr id="12" name="Chamada com seta para a direita 11"/>
            <p:cNvSpPr/>
            <p:nvPr/>
          </p:nvSpPr>
          <p:spPr>
            <a:xfrm>
              <a:off x="4787826" y="2204677"/>
              <a:ext cx="288905" cy="431861"/>
            </a:xfrm>
            <a:prstGeom prst="rightArrow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13" name="CaixaDeTexto 12"/>
            <p:cNvSpPr txBox="1"/>
            <p:nvPr/>
          </p:nvSpPr>
          <p:spPr>
            <a:xfrm>
              <a:off x="5148163" y="1772816"/>
              <a:ext cx="1800101" cy="1200321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dirty="0"/>
                <a:t>Escola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dirty="0"/>
                <a:t>Departamento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dirty="0"/>
                <a:t>Área Disciplinar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dirty="0"/>
                <a:t>Professor</a:t>
              </a:r>
            </a:p>
          </p:txBody>
        </p:sp>
      </p:grpSp>
      <p:grpSp>
        <p:nvGrpSpPr>
          <p:cNvPr id="19" name="Grupo 18"/>
          <p:cNvGrpSpPr/>
          <p:nvPr/>
        </p:nvGrpSpPr>
        <p:grpSpPr>
          <a:xfrm>
            <a:off x="0" y="-30786"/>
            <a:ext cx="9144000" cy="1218003"/>
            <a:chOff x="0" y="-30786"/>
            <a:chExt cx="9144000" cy="1010945"/>
          </a:xfrm>
        </p:grpSpPr>
        <p:sp>
          <p:nvSpPr>
            <p:cNvPr id="20" name="Rectângulo 19"/>
            <p:cNvSpPr/>
            <p:nvPr/>
          </p:nvSpPr>
          <p:spPr>
            <a:xfrm>
              <a:off x="0" y="-30786"/>
              <a:ext cx="9144000" cy="795489"/>
            </a:xfrm>
            <a:prstGeom prst="rect">
              <a:avLst/>
            </a:prstGeom>
            <a:solidFill>
              <a:srgbClr val="9093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  <p:pic>
          <p:nvPicPr>
            <p:cNvPr id="21" name="Imagem 20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911" y="332656"/>
              <a:ext cx="339449" cy="647503"/>
            </a:xfrm>
            <a:prstGeom prst="rect">
              <a:avLst/>
            </a:prstGeom>
          </p:spPr>
        </p:pic>
      </p:grpSp>
      <p:pic>
        <p:nvPicPr>
          <p:cNvPr id="22" name="Imagem 21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043" y="-30786"/>
            <a:ext cx="1317957" cy="958418"/>
          </a:xfrm>
          <a:prstGeom prst="rect">
            <a:avLst/>
          </a:prstGeom>
          <a:solidFill>
            <a:schemeClr val="accent3"/>
          </a:solidFill>
        </p:spPr>
      </p:pic>
      <p:sp>
        <p:nvSpPr>
          <p:cNvPr id="24" name="CaixaDeTexto 23"/>
          <p:cNvSpPr txBox="1"/>
          <p:nvPr/>
        </p:nvSpPr>
        <p:spPr>
          <a:xfrm>
            <a:off x="2396098" y="1085826"/>
            <a:ext cx="4052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/>
              <a:t>O que é a </a:t>
            </a:r>
            <a:r>
              <a:rPr lang="pt-PT" sz="2400" dirty="0"/>
              <a:t>Framework</a:t>
            </a:r>
            <a:r>
              <a:rPr lang="pt-PT" sz="2400" b="1" dirty="0" smtClean="0"/>
              <a:t> ?</a:t>
            </a:r>
            <a:endParaRPr lang="pt-PT" sz="2400" b="1" dirty="0"/>
          </a:p>
        </p:txBody>
      </p:sp>
      <p:sp>
        <p:nvSpPr>
          <p:cNvPr id="25" name="Rectângulo 24"/>
          <p:cNvSpPr/>
          <p:nvPr/>
        </p:nvSpPr>
        <p:spPr>
          <a:xfrm>
            <a:off x="211574" y="222429"/>
            <a:ext cx="44476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00B050"/>
              </a:buClr>
            </a:pPr>
            <a:r>
              <a:rPr lang="pt-PT" b="1" dirty="0" smtClean="0">
                <a:solidFill>
                  <a:schemeClr val="bg1"/>
                </a:solidFill>
              </a:rPr>
              <a:t>Contrato de autonomia (OE1 – OO2)  </a:t>
            </a:r>
            <a:endParaRPr lang="pt-PT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3823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340768"/>
            <a:ext cx="8229600" cy="720080"/>
          </a:xfrm>
        </p:spPr>
        <p:txBody>
          <a:bodyPr/>
          <a:lstStyle/>
          <a:p>
            <a:r>
              <a:rPr lang="en-US" dirty="0" err="1" smtClean="0"/>
              <a:t>Resultados</a:t>
            </a:r>
            <a:r>
              <a:rPr lang="en-US" dirty="0" smtClean="0"/>
              <a:t>…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1772120"/>
              </p:ext>
            </p:extLst>
          </p:nvPr>
        </p:nvGraphicFramePr>
        <p:xfrm>
          <a:off x="457200" y="2060848"/>
          <a:ext cx="8229600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" name="Grupo 3"/>
          <p:cNvGrpSpPr/>
          <p:nvPr/>
        </p:nvGrpSpPr>
        <p:grpSpPr>
          <a:xfrm>
            <a:off x="0" y="-30786"/>
            <a:ext cx="9144000" cy="1218003"/>
            <a:chOff x="0" y="-30786"/>
            <a:chExt cx="9144000" cy="1010945"/>
          </a:xfrm>
        </p:grpSpPr>
        <p:sp>
          <p:nvSpPr>
            <p:cNvPr id="5" name="Rectângulo 4"/>
            <p:cNvSpPr/>
            <p:nvPr/>
          </p:nvSpPr>
          <p:spPr>
            <a:xfrm>
              <a:off x="0" y="-30786"/>
              <a:ext cx="9144000" cy="795489"/>
            </a:xfrm>
            <a:prstGeom prst="rect">
              <a:avLst/>
            </a:prstGeom>
            <a:solidFill>
              <a:srgbClr val="9093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  <p:pic>
          <p:nvPicPr>
            <p:cNvPr id="7" name="Imagem 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911" y="332656"/>
              <a:ext cx="339449" cy="647503"/>
            </a:xfrm>
            <a:prstGeom prst="rect">
              <a:avLst/>
            </a:prstGeom>
          </p:spPr>
        </p:pic>
      </p:grpSp>
      <p:pic>
        <p:nvPicPr>
          <p:cNvPr id="8" name="Imagem 7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043" y="-30786"/>
            <a:ext cx="1317957" cy="958418"/>
          </a:xfrm>
          <a:prstGeom prst="rect">
            <a:avLst/>
          </a:prstGeom>
          <a:solidFill>
            <a:schemeClr val="accent3"/>
          </a:solidFill>
        </p:spPr>
      </p:pic>
      <p:sp>
        <p:nvSpPr>
          <p:cNvPr id="10" name="Rectângulo 9"/>
          <p:cNvSpPr/>
          <p:nvPr/>
        </p:nvSpPr>
        <p:spPr>
          <a:xfrm>
            <a:off x="125095" y="263757"/>
            <a:ext cx="44476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00B050"/>
              </a:buClr>
            </a:pPr>
            <a:r>
              <a:rPr lang="pt-PT" b="1" dirty="0" smtClean="0">
                <a:solidFill>
                  <a:schemeClr val="bg1"/>
                </a:solidFill>
              </a:rPr>
              <a:t>Contrato de autonomia (OE1 – OO2)  </a:t>
            </a:r>
            <a:endParaRPr lang="pt-PT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46504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2"/>
          <p:cNvSpPr txBox="1">
            <a:spLocks noChangeArrowheads="1"/>
          </p:cNvSpPr>
          <p:nvPr/>
        </p:nvSpPr>
        <p:spPr bwMode="auto">
          <a:xfrm>
            <a:off x="250825" y="260350"/>
            <a:ext cx="5761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pt-PT" sz="2000">
              <a:solidFill>
                <a:schemeClr val="bg1"/>
              </a:solidFill>
              <a:latin typeface="Arial Black" pitchFamily="34" charset="0"/>
            </a:endParaRPr>
          </a:p>
        </p:txBody>
      </p:sp>
      <p:graphicFrame>
        <p:nvGraphicFramePr>
          <p:cNvPr id="6148" name="Object 166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8" name="Equação" r:id="rId3" imgW="114151" imgH="215619" progId="Equation.3">
                  <p:embed/>
                </p:oleObj>
              </mc:Choice>
              <mc:Fallback>
                <p:oleObj name="Equação" r:id="rId3" imgW="114151" imgH="21561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9" name="Text Box 32"/>
          <p:cNvSpPr txBox="1">
            <a:spLocks noChangeArrowheads="1"/>
          </p:cNvSpPr>
          <p:nvPr/>
        </p:nvSpPr>
        <p:spPr bwMode="auto">
          <a:xfrm>
            <a:off x="684213" y="188913"/>
            <a:ext cx="60483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GB" sz="2800" b="1">
                <a:solidFill>
                  <a:schemeClr val="bg1"/>
                </a:solidFill>
                <a:latin typeface="Arial Narrow" pitchFamily="34" charset="0"/>
              </a:rPr>
              <a:t>A PRESTAÇÃO DO SERVIÇO EDUCATIVO</a:t>
            </a:r>
            <a:endParaRPr lang="pt-PT" sz="2800" b="1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20" name="Grupo 19"/>
          <p:cNvGrpSpPr/>
          <p:nvPr/>
        </p:nvGrpSpPr>
        <p:grpSpPr>
          <a:xfrm>
            <a:off x="0" y="-30786"/>
            <a:ext cx="9144000" cy="1218003"/>
            <a:chOff x="0" y="-30786"/>
            <a:chExt cx="9144000" cy="1010945"/>
          </a:xfrm>
        </p:grpSpPr>
        <p:sp>
          <p:nvSpPr>
            <p:cNvPr id="21" name="Rectângulo 20"/>
            <p:cNvSpPr/>
            <p:nvPr/>
          </p:nvSpPr>
          <p:spPr>
            <a:xfrm>
              <a:off x="0" y="-30786"/>
              <a:ext cx="9144000" cy="795489"/>
            </a:xfrm>
            <a:prstGeom prst="rect">
              <a:avLst/>
            </a:prstGeom>
            <a:solidFill>
              <a:srgbClr val="9093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  <p:pic>
          <p:nvPicPr>
            <p:cNvPr id="22" name="Imagem 2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911" y="332656"/>
              <a:ext cx="339449" cy="647503"/>
            </a:xfrm>
            <a:prstGeom prst="rect">
              <a:avLst/>
            </a:prstGeom>
          </p:spPr>
        </p:pic>
      </p:grpSp>
      <p:sp>
        <p:nvSpPr>
          <p:cNvPr id="23" name="Rectângulo 62"/>
          <p:cNvSpPr>
            <a:spLocks noChangeArrowheads="1"/>
          </p:cNvSpPr>
          <p:nvPr/>
        </p:nvSpPr>
        <p:spPr bwMode="auto">
          <a:xfrm>
            <a:off x="250824" y="260350"/>
            <a:ext cx="65534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/>
            <a:r>
              <a:rPr lang="pt-PT" sz="2400" b="1" dirty="0" smtClean="0">
                <a:solidFill>
                  <a:schemeClr val="bg1"/>
                </a:solidFill>
              </a:rPr>
              <a:t>Comissão Administrativa Provisória </a:t>
            </a:r>
            <a:endParaRPr lang="pt-PT" sz="2400" b="1" dirty="0">
              <a:solidFill>
                <a:schemeClr val="bg1"/>
              </a:solidFill>
            </a:endParaRPr>
          </a:p>
        </p:txBody>
      </p:sp>
      <p:pic>
        <p:nvPicPr>
          <p:cNvPr id="26" name="Imagem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2014354"/>
            <a:ext cx="1801368" cy="1359408"/>
          </a:xfrm>
          <a:prstGeom prst="rect">
            <a:avLst/>
          </a:prstGeom>
        </p:spPr>
      </p:pic>
      <p:sp>
        <p:nvSpPr>
          <p:cNvPr id="4" name="Rectângulo 3"/>
          <p:cNvSpPr/>
          <p:nvPr/>
        </p:nvSpPr>
        <p:spPr>
          <a:xfrm>
            <a:off x="7106674" y="1556792"/>
            <a:ext cx="2001830" cy="3416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Clr>
                <a:srgbClr val="006600"/>
              </a:buClr>
            </a:pPr>
            <a:r>
              <a:rPr lang="pt-PT" dirty="0"/>
              <a:t>Símbolo + </a:t>
            </a:r>
            <a:r>
              <a:rPr lang="pt-PT" b="1" dirty="0"/>
              <a:t>Logótipo</a:t>
            </a:r>
          </a:p>
        </p:txBody>
      </p:sp>
      <p:pic>
        <p:nvPicPr>
          <p:cNvPr id="27" name="Imagem 26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043" y="-30786"/>
            <a:ext cx="1317957" cy="958418"/>
          </a:xfrm>
          <a:prstGeom prst="rect">
            <a:avLst/>
          </a:prstGeom>
          <a:solidFill>
            <a:schemeClr val="accent3"/>
          </a:solidFill>
        </p:spPr>
      </p:pic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205717480"/>
              </p:ext>
            </p:extLst>
          </p:nvPr>
        </p:nvGraphicFramePr>
        <p:xfrm>
          <a:off x="250824" y="1255318"/>
          <a:ext cx="6769448" cy="5486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900003090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1196752"/>
            <a:ext cx="8229600" cy="1008112"/>
          </a:xfrm>
        </p:spPr>
        <p:txBody>
          <a:bodyPr/>
          <a:lstStyle/>
          <a:p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Áreas de </a:t>
            </a:r>
            <a:r>
              <a:rPr lang="pt-P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Excelência (&gt; 4,30)</a:t>
            </a:r>
            <a:endParaRPr lang="pt-P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8696226"/>
              </p:ext>
            </p:extLst>
          </p:nvPr>
        </p:nvGraphicFramePr>
        <p:xfrm>
          <a:off x="457200" y="2564903"/>
          <a:ext cx="8229600" cy="4009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" name="Grupo 3"/>
          <p:cNvGrpSpPr/>
          <p:nvPr/>
        </p:nvGrpSpPr>
        <p:grpSpPr>
          <a:xfrm>
            <a:off x="0" y="-30786"/>
            <a:ext cx="9144000" cy="1218003"/>
            <a:chOff x="0" y="-30786"/>
            <a:chExt cx="9144000" cy="1010945"/>
          </a:xfrm>
        </p:grpSpPr>
        <p:sp>
          <p:nvSpPr>
            <p:cNvPr id="5" name="Rectângulo 4"/>
            <p:cNvSpPr/>
            <p:nvPr/>
          </p:nvSpPr>
          <p:spPr>
            <a:xfrm>
              <a:off x="0" y="-30786"/>
              <a:ext cx="9144000" cy="795489"/>
            </a:xfrm>
            <a:prstGeom prst="rect">
              <a:avLst/>
            </a:prstGeom>
            <a:solidFill>
              <a:srgbClr val="9093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  <p:pic>
          <p:nvPicPr>
            <p:cNvPr id="6" name="Imagem 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911" y="332656"/>
              <a:ext cx="339449" cy="647503"/>
            </a:xfrm>
            <a:prstGeom prst="rect">
              <a:avLst/>
            </a:prstGeom>
          </p:spPr>
        </p:pic>
      </p:grpSp>
      <p:pic>
        <p:nvPicPr>
          <p:cNvPr id="7" name="Imagem 6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043" y="-30786"/>
            <a:ext cx="1317957" cy="958418"/>
          </a:xfrm>
          <a:prstGeom prst="rect">
            <a:avLst/>
          </a:prstGeom>
          <a:solidFill>
            <a:schemeClr val="accent3"/>
          </a:solidFill>
        </p:spPr>
      </p:pic>
      <p:sp>
        <p:nvSpPr>
          <p:cNvPr id="9" name="Rectângulo 8"/>
          <p:cNvSpPr/>
          <p:nvPr/>
        </p:nvSpPr>
        <p:spPr>
          <a:xfrm>
            <a:off x="211574" y="222429"/>
            <a:ext cx="44476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00B050"/>
              </a:buClr>
            </a:pPr>
            <a:r>
              <a:rPr lang="pt-PT" b="1" dirty="0" smtClean="0">
                <a:solidFill>
                  <a:schemeClr val="bg1"/>
                </a:solidFill>
              </a:rPr>
              <a:t>Contrato de autonomia (OE1 – OO2)  </a:t>
            </a:r>
            <a:endParaRPr lang="pt-PT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3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229600" cy="1143000"/>
          </a:xfrm>
        </p:spPr>
        <p:txBody>
          <a:bodyPr/>
          <a:lstStyle/>
          <a:p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Áreas de </a:t>
            </a:r>
            <a:r>
              <a:rPr lang="pt-P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Melhoria (&lt; 3,94)</a:t>
            </a:r>
            <a:endParaRPr lang="pt-P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0548113"/>
              </p:ext>
            </p:extLst>
          </p:nvPr>
        </p:nvGraphicFramePr>
        <p:xfrm>
          <a:off x="457200" y="2756925"/>
          <a:ext cx="8229600" cy="3817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" name="Grupo 3"/>
          <p:cNvGrpSpPr/>
          <p:nvPr/>
        </p:nvGrpSpPr>
        <p:grpSpPr>
          <a:xfrm>
            <a:off x="0" y="-30786"/>
            <a:ext cx="9144000" cy="1218003"/>
            <a:chOff x="0" y="-30786"/>
            <a:chExt cx="9144000" cy="1010945"/>
          </a:xfrm>
        </p:grpSpPr>
        <p:sp>
          <p:nvSpPr>
            <p:cNvPr id="5" name="Rectângulo 4"/>
            <p:cNvSpPr/>
            <p:nvPr/>
          </p:nvSpPr>
          <p:spPr>
            <a:xfrm>
              <a:off x="0" y="-30786"/>
              <a:ext cx="9144000" cy="795489"/>
            </a:xfrm>
            <a:prstGeom prst="rect">
              <a:avLst/>
            </a:prstGeom>
            <a:solidFill>
              <a:srgbClr val="9093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  <p:pic>
          <p:nvPicPr>
            <p:cNvPr id="6" name="Imagem 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911" y="332656"/>
              <a:ext cx="339449" cy="647503"/>
            </a:xfrm>
            <a:prstGeom prst="rect">
              <a:avLst/>
            </a:prstGeom>
          </p:spPr>
        </p:pic>
      </p:grpSp>
      <p:pic>
        <p:nvPicPr>
          <p:cNvPr id="7" name="Imagem 6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043" y="-30786"/>
            <a:ext cx="1317957" cy="958418"/>
          </a:xfrm>
          <a:prstGeom prst="rect">
            <a:avLst/>
          </a:prstGeom>
          <a:solidFill>
            <a:schemeClr val="accent3"/>
          </a:solidFill>
        </p:spPr>
      </p:pic>
      <p:sp>
        <p:nvSpPr>
          <p:cNvPr id="10" name="Rectângulo 9"/>
          <p:cNvSpPr/>
          <p:nvPr/>
        </p:nvSpPr>
        <p:spPr>
          <a:xfrm>
            <a:off x="251520" y="263757"/>
            <a:ext cx="44476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00B050"/>
              </a:buClr>
            </a:pPr>
            <a:r>
              <a:rPr lang="pt-PT" b="1" dirty="0" smtClean="0">
                <a:solidFill>
                  <a:schemeClr val="bg1"/>
                </a:solidFill>
              </a:rPr>
              <a:t>Contrato de autonomia (OE1 – OO2)  </a:t>
            </a:r>
            <a:endParaRPr lang="pt-PT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874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667103" y="1418455"/>
            <a:ext cx="293255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marL="285750" indent="-285750" algn="just">
              <a:buClr>
                <a:srgbClr val="92D050"/>
              </a:buClr>
              <a:buFont typeface="Wingdings" panose="05000000000000000000" pitchFamily="2" charset="2"/>
              <a:buChar char="n"/>
              <a:tabLst>
                <a:tab pos="0" algn="l"/>
              </a:tabLst>
            </a:pP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Equipas  </a:t>
            </a:r>
            <a:r>
              <a:rPr lang="pt-PT" dirty="0">
                <a:latin typeface="Times New Roman" pitchFamily="18" charset="0"/>
                <a:cs typeface="Times New Roman" pitchFamily="18" charset="0"/>
              </a:rPr>
              <a:t>EM10 e </a:t>
            </a: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EM11</a:t>
            </a:r>
            <a:endParaRPr lang="pt-PT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2" name="Rectangle 2"/>
          <p:cNvSpPr>
            <a:spLocks/>
          </p:cNvSpPr>
          <p:nvPr/>
        </p:nvSpPr>
        <p:spPr bwMode="auto">
          <a:xfrm>
            <a:off x="1042988" y="188913"/>
            <a:ext cx="511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pt-PT" sz="2800" b="1" dirty="0">
                <a:solidFill>
                  <a:schemeClr val="bg1"/>
                </a:solidFill>
                <a:latin typeface="Calibri" pitchFamily="34" charset="0"/>
              </a:rPr>
              <a:t>OO3: Equipas Multidisciplinares</a:t>
            </a:r>
          </a:p>
        </p:txBody>
      </p:sp>
      <p:graphicFrame>
        <p:nvGraphicFramePr>
          <p:cNvPr id="69701" name="Group 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507162"/>
              </p:ext>
            </p:extLst>
          </p:nvPr>
        </p:nvGraphicFramePr>
        <p:xfrm>
          <a:off x="1871315" y="1916832"/>
          <a:ext cx="5148957" cy="1134008"/>
        </p:xfrm>
        <a:graphic>
          <a:graphicData uri="http://schemas.openxmlformats.org/drawingml/2006/table">
            <a:tbl>
              <a:tblPr/>
              <a:tblGrid>
                <a:gridCol w="2497010"/>
                <a:gridCol w="1021505"/>
                <a:gridCol w="844947"/>
                <a:gridCol w="785495"/>
              </a:tblGrid>
              <a:tr h="24089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39" marB="4573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90563" algn="l"/>
                        </a:tabLst>
                      </a:pPr>
                      <a:r>
                        <a:rPr kumimoji="0" lang="pt-P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Ano</a:t>
                      </a:r>
                      <a:endParaRPr kumimoji="0" 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T="45739" marB="4573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90563" algn="l"/>
                        </a:tabLst>
                      </a:pPr>
                      <a:r>
                        <a:rPr kumimoji="0" lang="pt-P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N</a:t>
                      </a:r>
                      <a:r>
                        <a:rPr kumimoji="0" lang="pt-P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 pitchFamily="34" charset="0"/>
                          <a:cs typeface="Times New Roman" pitchFamily="18" charset="0"/>
                        </a:rPr>
                        <a:t>í</a:t>
                      </a:r>
                      <a:r>
                        <a:rPr kumimoji="0" lang="pt-P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vel</a:t>
                      </a:r>
                      <a:endParaRPr kumimoji="0" lang="pt-P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T="45739" marB="4573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90563" algn="l"/>
                        </a:tabLst>
                      </a:pPr>
                      <a:r>
                        <a:rPr kumimoji="0" lang="pt-P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Obs.</a:t>
                      </a:r>
                      <a:endParaRPr kumimoji="0" lang="pt-P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T="45739" marB="4573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45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90563" algn="l"/>
                        </a:tabLst>
                      </a:pPr>
                      <a:r>
                        <a:rPr kumimoji="0" lang="pt-P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Português</a:t>
                      </a:r>
                    </a:p>
                  </a:txBody>
                  <a:tcPr marT="45739" marB="4573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90563" algn="l"/>
                        </a:tabLst>
                      </a:pPr>
                      <a:r>
                        <a:rPr kumimoji="0" lang="pt-P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10º, 11º</a:t>
                      </a:r>
                    </a:p>
                  </a:txBody>
                  <a:tcPr marT="45739" marB="4573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90563" algn="l"/>
                        </a:tabLst>
                      </a:pPr>
                      <a:r>
                        <a:rPr kumimoji="0" lang="pt-P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1/ 2/3</a:t>
                      </a:r>
                    </a:p>
                  </a:txBody>
                  <a:tcPr marT="45739" marB="4573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90563" algn="l"/>
                        </a:tabLst>
                      </a:pPr>
                      <a:r>
                        <a:rPr kumimoji="0" lang="pt-P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EM10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90563" algn="l"/>
                        </a:tabLst>
                      </a:pPr>
                      <a:r>
                        <a:rPr kumimoji="0" lang="pt-P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EM11</a:t>
                      </a:r>
                    </a:p>
                  </a:txBody>
                  <a:tcPr marT="45739" marB="4573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5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90563" algn="l"/>
                        </a:tabLst>
                      </a:pPr>
                      <a:r>
                        <a:rPr kumimoji="0" lang="pt-P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Matemática</a:t>
                      </a:r>
                    </a:p>
                  </a:txBody>
                  <a:tcPr marT="45739" marB="4573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90563" algn="l"/>
                        </a:tabLst>
                      </a:pPr>
                      <a:r>
                        <a:rPr kumimoji="0" lang="pt-P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10º, 11º</a:t>
                      </a:r>
                    </a:p>
                  </a:txBody>
                  <a:tcPr marT="45739" marB="4573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90563" algn="l"/>
                        </a:tabLst>
                      </a:pPr>
                      <a:r>
                        <a:rPr kumimoji="0" lang="pt-P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1/ 2/3</a:t>
                      </a:r>
                    </a:p>
                  </a:txBody>
                  <a:tcPr marT="45739" marB="4573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2445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90563" algn="l"/>
                        </a:tabLst>
                      </a:pPr>
                      <a:r>
                        <a:rPr kumimoji="0" lang="pt-P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Físico-Química</a:t>
                      </a:r>
                    </a:p>
                  </a:txBody>
                  <a:tcPr marT="45739" marB="4573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90563" algn="l"/>
                        </a:tabLst>
                      </a:pPr>
                      <a:r>
                        <a:rPr kumimoji="0" lang="pt-P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10º</a:t>
                      </a:r>
                    </a:p>
                  </a:txBody>
                  <a:tcPr marT="45739" marB="4573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90563" algn="l"/>
                        </a:tabLst>
                      </a:pPr>
                      <a:r>
                        <a:rPr kumimoji="0" lang="pt-P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1/2/3</a:t>
                      </a:r>
                    </a:p>
                  </a:txBody>
                  <a:tcPr marT="45739" marB="4573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7682" name="Rectangle 68"/>
          <p:cNvSpPr>
            <a:spLocks noChangeArrowheads="1"/>
          </p:cNvSpPr>
          <p:nvPr/>
        </p:nvSpPr>
        <p:spPr bwMode="auto">
          <a:xfrm>
            <a:off x="482554" y="5292214"/>
            <a:ext cx="8353425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285750" indent="-285750">
              <a:buClr>
                <a:srgbClr val="92D050"/>
              </a:buClr>
              <a:buFont typeface="Wingdings" panose="05000000000000000000" pitchFamily="2" charset="2"/>
              <a:buChar char="n"/>
            </a:pP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Atividades </a:t>
            </a:r>
            <a:r>
              <a:rPr lang="pt-PT" dirty="0">
                <a:latin typeface="Times New Roman" pitchFamily="18" charset="0"/>
                <a:cs typeface="Times New Roman" pitchFamily="18" charset="0"/>
              </a:rPr>
              <a:t>a serem desenvolvidas pelas equipas de trabalho multidisciplinares:</a:t>
            </a:r>
          </a:p>
          <a:p>
            <a:pPr marL="742950" lvl="1" indent="-285750">
              <a:buClr>
                <a:srgbClr val="92D050"/>
              </a:buClr>
              <a:buFont typeface="Wingdings" panose="05000000000000000000" pitchFamily="2" charset="2"/>
              <a:buChar char="Ø"/>
            </a:pP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Diagnose </a:t>
            </a:r>
            <a:r>
              <a:rPr lang="pt-PT" dirty="0">
                <a:latin typeface="Times New Roman" pitchFamily="18" charset="0"/>
                <a:cs typeface="Times New Roman" pitchFamily="18" charset="0"/>
              </a:rPr>
              <a:t>para identificar os alunos com apoios N1/N2 e </a:t>
            </a: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N3</a:t>
            </a:r>
          </a:p>
          <a:p>
            <a:pPr marL="742950" lvl="1" indent="-285750">
              <a:buClr>
                <a:srgbClr val="92D050"/>
              </a:buClr>
              <a:buFont typeface="Wingdings" panose="05000000000000000000" pitchFamily="2" charset="2"/>
              <a:buChar char="Ø"/>
            </a:pP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Se </a:t>
            </a:r>
            <a:r>
              <a:rPr lang="pt-PT" dirty="0">
                <a:latin typeface="Times New Roman" pitchFamily="18" charset="0"/>
                <a:cs typeface="Times New Roman" pitchFamily="18" charset="0"/>
              </a:rPr>
              <a:t>necessário o DT reúne com os EE, para explicitação do plano </a:t>
            </a: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definido</a:t>
            </a:r>
            <a:r>
              <a:rPr lang="pt-PT" dirty="0" smtClean="0"/>
              <a:t>.</a:t>
            </a:r>
            <a:endParaRPr lang="pt-PT" i="1" dirty="0"/>
          </a:p>
        </p:txBody>
      </p:sp>
      <p:sp>
        <p:nvSpPr>
          <p:cNvPr id="2" name="Rectângulo 1"/>
          <p:cNvSpPr/>
          <p:nvPr/>
        </p:nvSpPr>
        <p:spPr>
          <a:xfrm>
            <a:off x="599774" y="3260889"/>
            <a:ext cx="800467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92D050"/>
              </a:buClr>
              <a:buFont typeface="Wingdings" panose="05000000000000000000" pitchFamily="2" charset="2"/>
              <a:buChar char="n"/>
              <a:tabLst>
                <a:tab pos="0" algn="l"/>
              </a:tabLst>
              <a:defRPr/>
            </a:pPr>
            <a:r>
              <a:rPr lang="pt-PT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Apoios </a:t>
            </a:r>
          </a:p>
          <a:p>
            <a:pPr marL="742950" lvl="1" indent="-285750" algn="just">
              <a:buClr>
                <a:srgbClr val="92D050"/>
              </a:buClr>
              <a:buFont typeface="Wingdings" panose="05000000000000000000" pitchFamily="2" charset="2"/>
              <a:buChar char="Ø"/>
              <a:tabLst>
                <a:tab pos="0" algn="l"/>
              </a:tabLst>
              <a:defRPr/>
            </a:pPr>
            <a:r>
              <a:rPr lang="pt-PT" i="1" dirty="0" smtClean="0">
                <a:latin typeface="Times New Roman" pitchFamily="18" charset="0"/>
                <a:cs typeface="Times New Roman" pitchFamily="18" charset="0"/>
              </a:rPr>
              <a:t>N1 </a:t>
            </a:r>
            <a:r>
              <a:rPr lang="pt-PT" i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pt-PT" i="1" dirty="0" err="1">
                <a:latin typeface="Times New Roman" pitchFamily="18" charset="0"/>
                <a:cs typeface="Times New Roman" pitchFamily="18" charset="0"/>
              </a:rPr>
              <a:t>máx</a:t>
            </a:r>
            <a:r>
              <a:rPr lang="pt-PT" i="1" dirty="0">
                <a:latin typeface="Times New Roman" pitchFamily="18" charset="0"/>
                <a:cs typeface="Times New Roman" pitchFamily="18" charset="0"/>
              </a:rPr>
              <a:t>. 6 alunos/professor</a:t>
            </a:r>
            <a:r>
              <a:rPr lang="pt-PT" i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742950" lvl="1" indent="-285750" algn="just">
              <a:buClr>
                <a:srgbClr val="92D050"/>
              </a:buClr>
              <a:buFont typeface="Wingdings" panose="05000000000000000000" pitchFamily="2" charset="2"/>
              <a:buChar char="Ø"/>
              <a:tabLst>
                <a:tab pos="0" algn="l"/>
              </a:tabLst>
              <a:defRPr/>
            </a:pPr>
            <a:r>
              <a:rPr lang="pt-PT" i="1" dirty="0" smtClean="0">
                <a:latin typeface="Times New Roman" pitchFamily="18" charset="0"/>
                <a:cs typeface="Times New Roman" pitchFamily="18" charset="0"/>
              </a:rPr>
              <a:t>N2 </a:t>
            </a:r>
            <a:r>
              <a:rPr lang="pt-PT" i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pt-PT" i="1" dirty="0" err="1">
                <a:latin typeface="Times New Roman" pitchFamily="18" charset="0"/>
                <a:cs typeface="Times New Roman" pitchFamily="18" charset="0"/>
              </a:rPr>
              <a:t>máx</a:t>
            </a:r>
            <a:r>
              <a:rPr lang="pt-PT" i="1" dirty="0">
                <a:latin typeface="Times New Roman" pitchFamily="18" charset="0"/>
                <a:cs typeface="Times New Roman" pitchFamily="18" charset="0"/>
              </a:rPr>
              <a:t>. 8 </a:t>
            </a:r>
            <a:r>
              <a:rPr lang="pt-PT" i="1" dirty="0" smtClean="0">
                <a:latin typeface="Times New Roman" pitchFamily="18" charset="0"/>
                <a:cs typeface="Times New Roman" pitchFamily="18" charset="0"/>
              </a:rPr>
              <a:t>alunos/professor) </a:t>
            </a:r>
          </a:p>
          <a:p>
            <a:pPr marL="742950" lvl="1" indent="-285750" algn="just">
              <a:buClr>
                <a:srgbClr val="92D050"/>
              </a:buClr>
              <a:buFont typeface="Wingdings" panose="05000000000000000000" pitchFamily="2" charset="2"/>
              <a:buChar char="Ø"/>
              <a:tabLst>
                <a:tab pos="0" algn="l"/>
              </a:tabLst>
              <a:defRPr/>
            </a:pPr>
            <a:r>
              <a:rPr lang="pt-PT" i="1" dirty="0" smtClean="0">
                <a:latin typeface="Times New Roman" pitchFamily="18" charset="0"/>
                <a:cs typeface="Times New Roman" pitchFamily="18" charset="0"/>
              </a:rPr>
              <a:t>N3 </a:t>
            </a:r>
            <a:r>
              <a:rPr lang="pt-PT" i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pt-PT" i="1" dirty="0" err="1">
                <a:latin typeface="Times New Roman" pitchFamily="18" charset="0"/>
                <a:cs typeface="Times New Roman" pitchFamily="18" charset="0"/>
              </a:rPr>
              <a:t>máx</a:t>
            </a:r>
            <a:r>
              <a:rPr lang="pt-PT" i="1" dirty="0">
                <a:latin typeface="Times New Roman" pitchFamily="18" charset="0"/>
                <a:cs typeface="Times New Roman" pitchFamily="18" charset="0"/>
              </a:rPr>
              <a:t>. 12 alunos/professor): alunos com elevadas capacidades de aprendizagem. </a:t>
            </a:r>
            <a:endParaRPr lang="pt-PT" i="1" dirty="0" smtClean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 algn="just">
              <a:buClr>
                <a:srgbClr val="92D050"/>
              </a:buClr>
              <a:buFont typeface="Wingdings" panose="05000000000000000000" pitchFamily="2" charset="2"/>
              <a:buChar char="Ø"/>
              <a:tabLst>
                <a:tab pos="0" algn="l"/>
              </a:tabLst>
              <a:defRPr/>
            </a:pPr>
            <a:r>
              <a:rPr lang="pt-PT" i="1" dirty="0" smtClean="0">
                <a:latin typeface="Times New Roman" pitchFamily="18" charset="0"/>
                <a:cs typeface="Times New Roman" pitchFamily="18" charset="0"/>
              </a:rPr>
              <a:t>Gabinete </a:t>
            </a:r>
            <a:r>
              <a:rPr lang="pt-PT" i="1" dirty="0">
                <a:latin typeface="Times New Roman" pitchFamily="18" charset="0"/>
                <a:cs typeface="Times New Roman" pitchFamily="18" charset="0"/>
              </a:rPr>
              <a:t>de </a:t>
            </a:r>
            <a:r>
              <a:rPr lang="pt-PT" i="1" dirty="0" smtClean="0">
                <a:latin typeface="Times New Roman" pitchFamily="18" charset="0"/>
                <a:cs typeface="Times New Roman" pitchFamily="18" charset="0"/>
              </a:rPr>
              <a:t>dúvidas: O horário é</a:t>
            </a: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 amplamente </a:t>
            </a:r>
            <a:r>
              <a:rPr lang="pt-PT" dirty="0">
                <a:latin typeface="Times New Roman" pitchFamily="18" charset="0"/>
                <a:cs typeface="Times New Roman" pitchFamily="18" charset="0"/>
              </a:rPr>
              <a:t>divulgados aos alunos e encarregados de </a:t>
            </a: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educação</a:t>
            </a:r>
            <a:endParaRPr lang="pt-PT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Grupo 10"/>
          <p:cNvGrpSpPr/>
          <p:nvPr/>
        </p:nvGrpSpPr>
        <p:grpSpPr>
          <a:xfrm>
            <a:off x="0" y="-30786"/>
            <a:ext cx="9144000" cy="1218003"/>
            <a:chOff x="0" y="-30786"/>
            <a:chExt cx="9144000" cy="1010945"/>
          </a:xfrm>
        </p:grpSpPr>
        <p:sp>
          <p:nvSpPr>
            <p:cNvPr id="12" name="Rectângulo 11"/>
            <p:cNvSpPr/>
            <p:nvPr/>
          </p:nvSpPr>
          <p:spPr>
            <a:xfrm>
              <a:off x="0" y="-30786"/>
              <a:ext cx="9144000" cy="795489"/>
            </a:xfrm>
            <a:prstGeom prst="rect">
              <a:avLst/>
            </a:prstGeom>
            <a:solidFill>
              <a:srgbClr val="9093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  <p:pic>
          <p:nvPicPr>
            <p:cNvPr id="13" name="Imagem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911" y="332656"/>
              <a:ext cx="339449" cy="647503"/>
            </a:xfrm>
            <a:prstGeom prst="rect">
              <a:avLst/>
            </a:prstGeom>
          </p:spPr>
        </p:pic>
      </p:grpSp>
      <p:pic>
        <p:nvPicPr>
          <p:cNvPr id="14" name="Imagem 1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043" y="-30786"/>
            <a:ext cx="1317957" cy="958418"/>
          </a:xfrm>
          <a:prstGeom prst="rect">
            <a:avLst/>
          </a:prstGeom>
          <a:solidFill>
            <a:schemeClr val="accent3"/>
          </a:solidFill>
        </p:spPr>
      </p:pic>
      <p:sp>
        <p:nvSpPr>
          <p:cNvPr id="15" name="Rectângulo 14"/>
          <p:cNvSpPr/>
          <p:nvPr/>
        </p:nvSpPr>
        <p:spPr>
          <a:xfrm>
            <a:off x="211574" y="222429"/>
            <a:ext cx="44476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00B050"/>
              </a:buClr>
            </a:pPr>
            <a:r>
              <a:rPr lang="pt-PT" b="1" dirty="0" smtClean="0">
                <a:solidFill>
                  <a:schemeClr val="bg1"/>
                </a:solidFill>
              </a:rPr>
              <a:t>Contrato de autonomia (OE1 – OO3)  </a:t>
            </a:r>
            <a:endParaRPr lang="pt-PT" b="1" dirty="0">
              <a:solidFill>
                <a:schemeClr val="bg1"/>
              </a:solidFill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2633058" y="973181"/>
            <a:ext cx="4052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/>
              <a:t>Equipas Multidisciplinares</a:t>
            </a:r>
            <a:endParaRPr lang="pt-PT" sz="2400" b="1" dirty="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2"/>
          <p:cNvSpPr>
            <a:spLocks/>
          </p:cNvSpPr>
          <p:nvPr/>
        </p:nvSpPr>
        <p:spPr bwMode="auto">
          <a:xfrm>
            <a:off x="1042988" y="188913"/>
            <a:ext cx="511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pt-PT" sz="2800" b="1">
                <a:solidFill>
                  <a:schemeClr val="bg1"/>
                </a:solidFill>
                <a:latin typeface="Calibri" pitchFamily="34" charset="0"/>
              </a:rPr>
              <a:t>OO3 - SPO</a:t>
            </a:r>
          </a:p>
        </p:txBody>
      </p:sp>
      <p:sp>
        <p:nvSpPr>
          <p:cNvPr id="3" name="Marcador de Posição do Número do Diapositivo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0D684B-475E-4725-AA6D-955B5FA7C0E5}" type="slidenum">
              <a:rPr lang="pt-PT" smtClean="0"/>
              <a:pPr>
                <a:defRPr/>
              </a:pPr>
              <a:t>23</a:t>
            </a:fld>
            <a:endParaRPr lang="pt-PT" dirty="0"/>
          </a:p>
        </p:txBody>
      </p:sp>
      <p:grpSp>
        <p:nvGrpSpPr>
          <p:cNvPr id="8" name="Grupo 7"/>
          <p:cNvGrpSpPr/>
          <p:nvPr/>
        </p:nvGrpSpPr>
        <p:grpSpPr>
          <a:xfrm>
            <a:off x="0" y="-30786"/>
            <a:ext cx="9144000" cy="1218003"/>
            <a:chOff x="0" y="-30786"/>
            <a:chExt cx="9144000" cy="1010945"/>
          </a:xfrm>
        </p:grpSpPr>
        <p:sp>
          <p:nvSpPr>
            <p:cNvPr id="9" name="Rectângulo 8"/>
            <p:cNvSpPr/>
            <p:nvPr/>
          </p:nvSpPr>
          <p:spPr>
            <a:xfrm>
              <a:off x="0" y="-30786"/>
              <a:ext cx="9144000" cy="795489"/>
            </a:xfrm>
            <a:prstGeom prst="rect">
              <a:avLst/>
            </a:prstGeom>
            <a:solidFill>
              <a:srgbClr val="9093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  <p:pic>
          <p:nvPicPr>
            <p:cNvPr id="10" name="Imagem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911" y="332656"/>
              <a:ext cx="339449" cy="647503"/>
            </a:xfrm>
            <a:prstGeom prst="rect">
              <a:avLst/>
            </a:prstGeom>
          </p:spPr>
        </p:pic>
      </p:grpSp>
      <p:pic>
        <p:nvPicPr>
          <p:cNvPr id="11" name="Imagem 1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043" y="-30786"/>
            <a:ext cx="1317957" cy="958418"/>
          </a:xfrm>
          <a:prstGeom prst="rect">
            <a:avLst/>
          </a:prstGeom>
          <a:solidFill>
            <a:schemeClr val="accent3"/>
          </a:solidFill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96" y="1916832"/>
            <a:ext cx="8216407" cy="39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CaixaDeTexto 14"/>
          <p:cNvSpPr txBox="1"/>
          <p:nvPr/>
        </p:nvSpPr>
        <p:spPr>
          <a:xfrm>
            <a:off x="1042988" y="1204013"/>
            <a:ext cx="72253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/>
              <a:t>Cumprimento dos compromissos estabelecidos</a:t>
            </a:r>
            <a:endParaRPr lang="pt-PT" sz="2400" b="1" dirty="0"/>
          </a:p>
        </p:txBody>
      </p:sp>
      <p:sp>
        <p:nvSpPr>
          <p:cNvPr id="16" name="Rectângulo 15"/>
          <p:cNvSpPr/>
          <p:nvPr/>
        </p:nvSpPr>
        <p:spPr>
          <a:xfrm>
            <a:off x="211574" y="222429"/>
            <a:ext cx="27408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buClr>
                <a:srgbClr val="00B050"/>
              </a:buClr>
            </a:pPr>
            <a:r>
              <a:rPr lang="pt-PT" b="1" dirty="0" smtClean="0">
                <a:solidFill>
                  <a:schemeClr val="bg1"/>
                </a:solidFill>
              </a:rPr>
              <a:t>Contrato de Autonomia</a:t>
            </a:r>
            <a:endParaRPr lang="pt-P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1907381" y="1772816"/>
            <a:ext cx="5329238" cy="1512168"/>
          </a:xfrm>
          <a:prstGeom prst="round1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pt-PT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</a:t>
            </a:r>
          </a:p>
          <a:p>
            <a:pPr>
              <a:buFontTx/>
              <a:buBlip>
                <a:blip r:embed="rId2"/>
              </a:buBlip>
              <a:defRPr/>
            </a:pPr>
            <a:r>
              <a:rPr lang="pt-PT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Orientação vocacional 9º ano</a:t>
            </a:r>
          </a:p>
          <a:p>
            <a:pPr>
              <a:buFontTx/>
              <a:buBlip>
                <a:blip r:embed="rId2"/>
              </a:buBlip>
              <a:defRPr/>
            </a:pPr>
            <a:r>
              <a:rPr lang="pt-PT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Reorientação vocacional 10º ano</a:t>
            </a:r>
          </a:p>
          <a:p>
            <a:pPr>
              <a:buFontTx/>
              <a:buBlip>
                <a:blip r:embed="rId2"/>
              </a:buBlip>
              <a:defRPr/>
            </a:pPr>
            <a:r>
              <a:rPr lang="pt-PT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Estabelecer contratos pedagógicos com os EE</a:t>
            </a:r>
          </a:p>
        </p:txBody>
      </p:sp>
      <p:sp>
        <p:nvSpPr>
          <p:cNvPr id="24588" name="Rectangle 2"/>
          <p:cNvSpPr>
            <a:spLocks/>
          </p:cNvSpPr>
          <p:nvPr/>
        </p:nvSpPr>
        <p:spPr bwMode="auto">
          <a:xfrm>
            <a:off x="1042988" y="188913"/>
            <a:ext cx="511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pt-PT" sz="2800" b="1">
                <a:solidFill>
                  <a:schemeClr val="bg1"/>
                </a:solidFill>
                <a:latin typeface="Calibri" pitchFamily="34" charset="0"/>
              </a:rPr>
              <a:t>OBJECTIVO OPERACIONAL 3</a:t>
            </a:r>
          </a:p>
        </p:txBody>
      </p:sp>
      <p:sp>
        <p:nvSpPr>
          <p:cNvPr id="3" name="Marcador de Posição do Número do Diapositivo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7F4CDB-9070-45D6-9EAF-9712AF7AC8B1}" type="slidenum">
              <a:rPr lang="pt-PT" smtClean="0"/>
              <a:pPr>
                <a:defRPr/>
              </a:pPr>
              <a:t>24</a:t>
            </a:fld>
            <a:endParaRPr lang="pt-PT" dirty="0"/>
          </a:p>
        </p:txBody>
      </p:sp>
      <p:grpSp>
        <p:nvGrpSpPr>
          <p:cNvPr id="12" name="Grupo 11"/>
          <p:cNvGrpSpPr/>
          <p:nvPr/>
        </p:nvGrpSpPr>
        <p:grpSpPr>
          <a:xfrm>
            <a:off x="0" y="-30786"/>
            <a:ext cx="9144000" cy="1218003"/>
            <a:chOff x="0" y="-30786"/>
            <a:chExt cx="9144000" cy="1010945"/>
          </a:xfrm>
        </p:grpSpPr>
        <p:sp>
          <p:nvSpPr>
            <p:cNvPr id="13" name="Rectângulo 12"/>
            <p:cNvSpPr/>
            <p:nvPr/>
          </p:nvSpPr>
          <p:spPr>
            <a:xfrm>
              <a:off x="0" y="-30786"/>
              <a:ext cx="9144000" cy="795489"/>
            </a:xfrm>
            <a:prstGeom prst="rect">
              <a:avLst/>
            </a:prstGeom>
            <a:solidFill>
              <a:srgbClr val="9093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  <p:pic>
          <p:nvPicPr>
            <p:cNvPr id="14" name="Imagem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911" y="332656"/>
              <a:ext cx="339449" cy="647503"/>
            </a:xfrm>
            <a:prstGeom prst="rect">
              <a:avLst/>
            </a:prstGeom>
          </p:spPr>
        </p:pic>
      </p:grpSp>
      <p:pic>
        <p:nvPicPr>
          <p:cNvPr id="15" name="Imagem 1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043" y="-30786"/>
            <a:ext cx="1317957" cy="958418"/>
          </a:xfrm>
          <a:prstGeom prst="rect">
            <a:avLst/>
          </a:prstGeom>
          <a:solidFill>
            <a:schemeClr val="accent3"/>
          </a:solidFill>
        </p:spPr>
      </p:pic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1651651" y="1200727"/>
            <a:ext cx="5840698" cy="4001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pt-PT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OE4: Mobilizar os pais e encarregados de educação</a:t>
            </a:r>
            <a:r>
              <a:rPr lang="pt-PT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pt-P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526173" y="3429000"/>
            <a:ext cx="8424863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542925" lvl="1" indent="-361950" algn="just">
              <a:buClr>
                <a:srgbClr val="92D050"/>
              </a:buClr>
              <a:buFont typeface="Wingdings" panose="05000000000000000000" pitchFamily="2" charset="2"/>
              <a:buChar char="n"/>
              <a:tabLst>
                <a:tab pos="0" algn="l"/>
              </a:tabLst>
              <a:defRPr/>
            </a:pPr>
            <a:r>
              <a:rPr lang="pt-P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Resultados em 2013/2014</a:t>
            </a:r>
            <a:r>
              <a:rPr lang="pt-PT" sz="2000" dirty="0" smtClean="0">
                <a:latin typeface="Times New Roman" pitchFamily="18" charset="0"/>
                <a:cs typeface="Times New Roman" panose="02020603050405020304" pitchFamily="18" charset="0"/>
              </a:rPr>
              <a:t>:</a:t>
            </a:r>
            <a:endParaRPr lang="pt-PT" sz="2000" dirty="0">
              <a:latin typeface="Times New Roman" pitchFamily="18" charset="0"/>
              <a:cs typeface="Times New Roman" panose="02020603050405020304" pitchFamily="18" charset="0"/>
            </a:endParaRPr>
          </a:p>
          <a:p>
            <a:pPr marL="180975" lvl="1" algn="just">
              <a:buClr>
                <a:srgbClr val="FF0000"/>
              </a:buClr>
              <a:tabLst>
                <a:tab pos="0" algn="l"/>
              </a:tabLst>
              <a:defRPr/>
            </a:pPr>
            <a:endParaRPr lang="pt-PT" sz="2000" dirty="0">
              <a:latin typeface="Times New Roman" pitchFamily="18" charset="0"/>
              <a:cs typeface="Times New Roman" panose="02020603050405020304" pitchFamily="18" charset="0"/>
            </a:endParaRPr>
          </a:p>
          <a:p>
            <a:pPr marL="981075" lvl="2" indent="-342900" algn="just">
              <a:buClr>
                <a:srgbClr val="92D050"/>
              </a:buClr>
              <a:buFont typeface="Wingdings" pitchFamily="2" charset="2"/>
              <a:buChar char="Ø"/>
              <a:tabLst>
                <a:tab pos="0" algn="l"/>
              </a:tabLst>
              <a:defRPr/>
            </a:pPr>
            <a:r>
              <a:rPr lang="pt-PT" sz="2000" dirty="0">
                <a:latin typeface="Times New Roman" pitchFamily="18" charset="0"/>
                <a:cs typeface="Times New Roman" panose="02020603050405020304" pitchFamily="18" charset="0"/>
              </a:rPr>
              <a:t>Nº de alunos sinalizados: </a:t>
            </a:r>
            <a:r>
              <a:rPr lang="pt-PT" sz="2000" dirty="0" smtClean="0">
                <a:latin typeface="Times New Roman" pitchFamily="18" charset="0"/>
                <a:cs typeface="Times New Roman" panose="02020603050405020304" pitchFamily="18" charset="0"/>
              </a:rPr>
              <a:t>36 </a:t>
            </a:r>
            <a:endParaRPr lang="pt-PT" sz="2000" dirty="0">
              <a:latin typeface="Times New Roman" pitchFamily="18" charset="0"/>
              <a:cs typeface="Times New Roman" panose="02020603050405020304" pitchFamily="18" charset="0"/>
            </a:endParaRPr>
          </a:p>
          <a:p>
            <a:pPr marL="981075" lvl="2" indent="-342900" algn="just">
              <a:buClr>
                <a:srgbClr val="92D050"/>
              </a:buClr>
              <a:buFont typeface="Wingdings" pitchFamily="2" charset="2"/>
              <a:buChar char="Ø"/>
              <a:tabLst>
                <a:tab pos="0" algn="l"/>
              </a:tabLst>
              <a:defRPr/>
            </a:pPr>
            <a:r>
              <a:rPr lang="pt-PT" sz="2000" dirty="0">
                <a:latin typeface="Times New Roman" pitchFamily="18" charset="0"/>
                <a:cs typeface="Times New Roman" panose="02020603050405020304" pitchFamily="18" charset="0"/>
              </a:rPr>
              <a:t>Nº de alunos reorientados: </a:t>
            </a:r>
            <a:r>
              <a:rPr lang="pt-PT" sz="2000" dirty="0" smtClean="0">
                <a:latin typeface="Times New Roman" pitchFamily="18" charset="0"/>
                <a:cs typeface="Times New Roman" panose="02020603050405020304" pitchFamily="18" charset="0"/>
              </a:rPr>
              <a:t>35</a:t>
            </a:r>
            <a:endParaRPr lang="pt-PT" sz="2000" dirty="0">
              <a:latin typeface="Times New Roman" pitchFamily="18" charset="0"/>
              <a:cs typeface="Times New Roman" panose="02020603050405020304" pitchFamily="18" charset="0"/>
            </a:endParaRPr>
          </a:p>
          <a:p>
            <a:pPr marL="981075" lvl="2" indent="-342900" algn="just">
              <a:buClr>
                <a:srgbClr val="92D050"/>
              </a:buClr>
              <a:buFont typeface="Wingdings" pitchFamily="2" charset="2"/>
              <a:buChar char="Ø"/>
              <a:tabLst>
                <a:tab pos="0" algn="l"/>
              </a:tabLst>
              <a:defRPr/>
            </a:pPr>
            <a:r>
              <a:rPr lang="pt-PT" sz="2000" b="1" dirty="0">
                <a:latin typeface="Times New Roman" pitchFamily="18" charset="0"/>
                <a:cs typeface="Times New Roman" panose="02020603050405020304" pitchFamily="18" charset="0"/>
              </a:rPr>
              <a:t>Taxa de reorientação vocacional</a:t>
            </a:r>
            <a:r>
              <a:rPr lang="pt-PT" sz="2000" dirty="0">
                <a:latin typeface="Times New Roman" pitchFamily="18" charset="0"/>
                <a:cs typeface="Times New Roman" panose="02020603050405020304" pitchFamily="18" charset="0"/>
              </a:rPr>
              <a:t>: </a:t>
            </a:r>
            <a:r>
              <a:rPr lang="pt-PT" sz="2000" dirty="0" smtClean="0">
                <a:latin typeface="Times New Roman" pitchFamily="18" charset="0"/>
                <a:cs typeface="Times New Roman" panose="02020603050405020304" pitchFamily="18" charset="0"/>
              </a:rPr>
              <a:t>97,2%</a:t>
            </a:r>
            <a:endParaRPr lang="pt-PT" sz="2000" dirty="0">
              <a:latin typeface="Times New Roman" pitchFamily="18" charset="0"/>
              <a:cs typeface="Times New Roman" panose="02020603050405020304" pitchFamily="18" charset="0"/>
            </a:endParaRPr>
          </a:p>
          <a:p>
            <a:pPr marL="523875" lvl="1" indent="-342900" algn="just">
              <a:buClr>
                <a:srgbClr val="92D050"/>
              </a:buClr>
              <a:buFont typeface="Wingdings" panose="05000000000000000000" pitchFamily="2" charset="2"/>
              <a:buChar char="Ø"/>
              <a:tabLst>
                <a:tab pos="0" algn="l"/>
              </a:tabLst>
              <a:defRPr/>
            </a:pPr>
            <a:endParaRPr lang="pt-PT" sz="2000" dirty="0">
              <a:latin typeface="Times New Roman" pitchFamily="18" charset="0"/>
              <a:cs typeface="Times New Roman" panose="02020603050405020304" pitchFamily="18" charset="0"/>
            </a:endParaRPr>
          </a:p>
          <a:p>
            <a:pPr marL="981075" lvl="2" indent="-342900" algn="just">
              <a:buClr>
                <a:srgbClr val="92D050"/>
              </a:buClr>
              <a:buFont typeface="Wingdings" pitchFamily="2" charset="2"/>
              <a:buChar char="Ø"/>
              <a:tabLst>
                <a:tab pos="0" algn="l"/>
              </a:tabLst>
              <a:defRPr/>
            </a:pPr>
            <a:r>
              <a:rPr lang="pt-PT" sz="2000" dirty="0">
                <a:latin typeface="Times New Roman" pitchFamily="18" charset="0"/>
                <a:cs typeface="Times New Roman" panose="02020603050405020304" pitchFamily="18" charset="0"/>
              </a:rPr>
              <a:t> N.º de contratos pedagógicos: </a:t>
            </a:r>
            <a:r>
              <a:rPr lang="pt-PT" sz="2000" dirty="0" smtClean="0">
                <a:latin typeface="Times New Roman" pitchFamily="18" charset="0"/>
                <a:cs typeface="Times New Roman" pitchFamily="18" charset="0"/>
              </a:rPr>
              <a:t>21</a:t>
            </a:r>
            <a:endParaRPr lang="pt-PT" sz="2000" dirty="0">
              <a:latin typeface="Times New Roman" pitchFamily="18" charset="0"/>
              <a:cs typeface="Times New Roman" pitchFamily="18" charset="0"/>
            </a:endParaRPr>
          </a:p>
          <a:p>
            <a:pPr marL="981075" lvl="2" indent="-342900" algn="just">
              <a:buClr>
                <a:srgbClr val="92D050"/>
              </a:buClr>
              <a:buFont typeface="Wingdings" pitchFamily="2" charset="2"/>
              <a:buChar char="Ø"/>
              <a:tabLst>
                <a:tab pos="0" algn="l"/>
              </a:tabLst>
              <a:defRPr/>
            </a:pPr>
            <a:r>
              <a:rPr lang="pt-PT" sz="2000" b="1" dirty="0">
                <a:latin typeface="Times New Roman" pitchFamily="18" charset="0"/>
                <a:cs typeface="Times New Roman" panose="02020603050405020304" pitchFamily="18" charset="0"/>
              </a:rPr>
              <a:t>Taxa de envolvimento dos EE</a:t>
            </a:r>
            <a:r>
              <a:rPr lang="pt-PT" sz="2000" dirty="0">
                <a:latin typeface="Times New Roman" pitchFamily="18" charset="0"/>
                <a:cs typeface="Times New Roman" panose="02020603050405020304" pitchFamily="18" charset="0"/>
              </a:rPr>
              <a:t>: </a:t>
            </a:r>
            <a:r>
              <a:rPr lang="pt-PT" sz="2000" dirty="0" smtClean="0">
                <a:latin typeface="Times New Roman" pitchFamily="18" charset="0"/>
                <a:cs typeface="Times New Roman" panose="02020603050405020304" pitchFamily="18" charset="0"/>
              </a:rPr>
              <a:t>58,3%</a:t>
            </a:r>
            <a:endParaRPr lang="pt-PT" sz="2000" dirty="0"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ângulo 19"/>
          <p:cNvSpPr/>
          <p:nvPr/>
        </p:nvSpPr>
        <p:spPr>
          <a:xfrm>
            <a:off x="229778" y="220147"/>
            <a:ext cx="44476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00B050"/>
              </a:buClr>
            </a:pPr>
            <a:r>
              <a:rPr lang="pt-PT" b="1" dirty="0" smtClean="0">
                <a:solidFill>
                  <a:schemeClr val="bg1"/>
                </a:solidFill>
              </a:rPr>
              <a:t>Contrato de autonomia (OE4 – O11)  </a:t>
            </a:r>
            <a:endParaRPr lang="pt-P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2"/>
          <p:cNvSpPr>
            <a:spLocks/>
          </p:cNvSpPr>
          <p:nvPr/>
        </p:nvSpPr>
        <p:spPr bwMode="auto">
          <a:xfrm>
            <a:off x="1042988" y="188913"/>
            <a:ext cx="511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pt-PT" sz="2800" b="1">
                <a:solidFill>
                  <a:schemeClr val="bg1"/>
                </a:solidFill>
                <a:latin typeface="Calibri" pitchFamily="34" charset="0"/>
              </a:rPr>
              <a:t>OO3 - SPO</a:t>
            </a:r>
          </a:p>
        </p:txBody>
      </p:sp>
      <p:sp>
        <p:nvSpPr>
          <p:cNvPr id="3" name="Marcador de Posição do Número do Diapositivo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0D684B-475E-4725-AA6D-955B5FA7C0E5}" type="slidenum">
              <a:rPr lang="pt-PT" smtClean="0"/>
              <a:pPr>
                <a:defRPr/>
              </a:pPr>
              <a:t>25</a:t>
            </a:fld>
            <a:endParaRPr lang="pt-PT" dirty="0"/>
          </a:p>
        </p:txBody>
      </p:sp>
      <p:grpSp>
        <p:nvGrpSpPr>
          <p:cNvPr id="8" name="Grupo 7"/>
          <p:cNvGrpSpPr/>
          <p:nvPr/>
        </p:nvGrpSpPr>
        <p:grpSpPr>
          <a:xfrm>
            <a:off x="0" y="-30786"/>
            <a:ext cx="9144000" cy="1218003"/>
            <a:chOff x="0" y="-30786"/>
            <a:chExt cx="9144000" cy="1010945"/>
          </a:xfrm>
        </p:grpSpPr>
        <p:sp>
          <p:nvSpPr>
            <p:cNvPr id="9" name="Rectângulo 8"/>
            <p:cNvSpPr/>
            <p:nvPr/>
          </p:nvSpPr>
          <p:spPr>
            <a:xfrm>
              <a:off x="0" y="-30786"/>
              <a:ext cx="9144000" cy="795489"/>
            </a:xfrm>
            <a:prstGeom prst="rect">
              <a:avLst/>
            </a:prstGeom>
            <a:solidFill>
              <a:srgbClr val="9093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  <p:pic>
          <p:nvPicPr>
            <p:cNvPr id="10" name="Imagem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911" y="332656"/>
              <a:ext cx="339449" cy="647503"/>
            </a:xfrm>
            <a:prstGeom prst="rect">
              <a:avLst/>
            </a:prstGeom>
          </p:spPr>
        </p:pic>
      </p:grpSp>
      <p:pic>
        <p:nvPicPr>
          <p:cNvPr id="11" name="Imagem 1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043" y="-30786"/>
            <a:ext cx="1317957" cy="958418"/>
          </a:xfrm>
          <a:prstGeom prst="rect">
            <a:avLst/>
          </a:prstGeom>
          <a:solidFill>
            <a:schemeClr val="accent3"/>
          </a:solidFill>
        </p:spPr>
      </p:pic>
      <p:sp>
        <p:nvSpPr>
          <p:cNvPr id="15" name="CaixaDeTexto 14"/>
          <p:cNvSpPr txBox="1"/>
          <p:nvPr/>
        </p:nvSpPr>
        <p:spPr>
          <a:xfrm>
            <a:off x="1042988" y="1204013"/>
            <a:ext cx="72253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/>
              <a:t>Cumprimento dos compromissos estabelecidos</a:t>
            </a:r>
            <a:endParaRPr lang="pt-PT" sz="2400" b="1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76" y="1988840"/>
            <a:ext cx="7974012" cy="262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ângulo 11"/>
          <p:cNvSpPr/>
          <p:nvPr/>
        </p:nvSpPr>
        <p:spPr>
          <a:xfrm>
            <a:off x="229778" y="220147"/>
            <a:ext cx="44476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00B050"/>
              </a:buClr>
            </a:pPr>
            <a:r>
              <a:rPr lang="pt-PT" b="1" dirty="0" smtClean="0">
                <a:solidFill>
                  <a:schemeClr val="bg1"/>
                </a:solidFill>
              </a:rPr>
              <a:t>Contrato de autonomia (OE4 – O11)  </a:t>
            </a:r>
            <a:endParaRPr lang="pt-PT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305714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2"/>
          <p:cNvSpPr>
            <a:spLocks/>
          </p:cNvSpPr>
          <p:nvPr/>
        </p:nvSpPr>
        <p:spPr bwMode="auto">
          <a:xfrm>
            <a:off x="1042988" y="188913"/>
            <a:ext cx="511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pt-PT" sz="2800" b="1">
                <a:solidFill>
                  <a:schemeClr val="bg1"/>
                </a:solidFill>
                <a:latin typeface="Calibri" pitchFamily="34" charset="0"/>
              </a:rPr>
              <a:t>OO3 - SPO</a:t>
            </a:r>
          </a:p>
        </p:txBody>
      </p:sp>
      <p:sp>
        <p:nvSpPr>
          <p:cNvPr id="3" name="Marcador de Posição do Número do Diapositivo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0D684B-475E-4725-AA6D-955B5FA7C0E5}" type="slidenum">
              <a:rPr lang="pt-PT" smtClean="0"/>
              <a:pPr>
                <a:defRPr/>
              </a:pPr>
              <a:t>26</a:t>
            </a:fld>
            <a:endParaRPr lang="pt-PT" dirty="0"/>
          </a:p>
        </p:txBody>
      </p:sp>
      <p:grpSp>
        <p:nvGrpSpPr>
          <p:cNvPr id="8" name="Grupo 7"/>
          <p:cNvGrpSpPr/>
          <p:nvPr/>
        </p:nvGrpSpPr>
        <p:grpSpPr>
          <a:xfrm>
            <a:off x="0" y="-30786"/>
            <a:ext cx="9144000" cy="1218003"/>
            <a:chOff x="0" y="-30786"/>
            <a:chExt cx="9144000" cy="1010945"/>
          </a:xfrm>
        </p:grpSpPr>
        <p:sp>
          <p:nvSpPr>
            <p:cNvPr id="9" name="Rectângulo 8"/>
            <p:cNvSpPr/>
            <p:nvPr/>
          </p:nvSpPr>
          <p:spPr>
            <a:xfrm>
              <a:off x="0" y="-30786"/>
              <a:ext cx="9144000" cy="795489"/>
            </a:xfrm>
            <a:prstGeom prst="rect">
              <a:avLst/>
            </a:prstGeom>
            <a:solidFill>
              <a:srgbClr val="9093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  <p:pic>
          <p:nvPicPr>
            <p:cNvPr id="10" name="Imagem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911" y="332656"/>
              <a:ext cx="339449" cy="647503"/>
            </a:xfrm>
            <a:prstGeom prst="rect">
              <a:avLst/>
            </a:prstGeom>
          </p:spPr>
        </p:pic>
      </p:grpSp>
      <p:pic>
        <p:nvPicPr>
          <p:cNvPr id="11" name="Imagem 1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043" y="-30786"/>
            <a:ext cx="1317957" cy="958418"/>
          </a:xfrm>
          <a:prstGeom prst="rect">
            <a:avLst/>
          </a:prstGeom>
          <a:solidFill>
            <a:schemeClr val="accent3"/>
          </a:solidFill>
        </p:spPr>
      </p:pic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254032"/>
              </p:ext>
            </p:extLst>
          </p:nvPr>
        </p:nvGraphicFramePr>
        <p:xfrm>
          <a:off x="1475656" y="4437112"/>
          <a:ext cx="4968552" cy="152400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368152"/>
                <a:gridCol w="974784"/>
                <a:gridCol w="1329472"/>
                <a:gridCol w="1296144"/>
              </a:tblGrid>
              <a:tr h="2434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Ano letivo</a:t>
                      </a:r>
                      <a:endParaRPr lang="pt-PT" sz="3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UO</a:t>
                      </a:r>
                      <a:endParaRPr lang="pt-PT" sz="3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Nacional</a:t>
                      </a:r>
                      <a:endParaRPr lang="pt-PT" sz="3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Variação</a:t>
                      </a:r>
                      <a:endParaRPr lang="pt-PT" sz="3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160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2013/2014</a:t>
                      </a:r>
                      <a:endParaRPr lang="pt-PT" sz="3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71,9%</a:t>
                      </a:r>
                      <a:endParaRPr lang="pt-PT" sz="3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59,9%</a:t>
                      </a:r>
                      <a:endParaRPr lang="pt-PT" sz="3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+12,0%</a:t>
                      </a:r>
                      <a:endParaRPr lang="pt-PT" sz="3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160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2012/2013</a:t>
                      </a:r>
                      <a:endParaRPr lang="pt-PT" sz="3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61,3%</a:t>
                      </a:r>
                      <a:endParaRPr lang="pt-PT" sz="3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62,1%</a:t>
                      </a:r>
                      <a:endParaRPr lang="pt-PT" sz="3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- 0,8%</a:t>
                      </a:r>
                      <a:endParaRPr lang="pt-PT" sz="3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2011/2012*</a:t>
                      </a:r>
                      <a:endParaRPr lang="pt-PT" sz="3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61,5%</a:t>
                      </a:r>
                      <a:endParaRPr lang="pt-PT" sz="3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64,6%</a:t>
                      </a:r>
                      <a:endParaRPr lang="pt-PT" sz="3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- 3,1%</a:t>
                      </a:r>
                      <a:endParaRPr lang="pt-PT" sz="3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2010/2011</a:t>
                      </a:r>
                      <a:endParaRPr lang="pt-PT" sz="3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54,6 %</a:t>
                      </a:r>
                      <a:endParaRPr lang="pt-PT" sz="3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62,9 %</a:t>
                      </a:r>
                      <a:endParaRPr lang="pt-PT" sz="3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- 8,3%</a:t>
                      </a:r>
                      <a:endParaRPr lang="pt-PT" sz="3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95948" y="3789040"/>
            <a:ext cx="487519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tabLst>
                <a:tab pos="681038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tabLst>
                <a:tab pos="681038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tabLst>
                <a:tab pos="681038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tabLst>
                <a:tab pos="681038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tabLst>
                <a:tab pos="681038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681038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681038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681038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681038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1038" algn="l"/>
              </a:tabLst>
            </a:pPr>
            <a:r>
              <a:rPr kumimoji="0" lang="pt-PT" altLang="pt-PT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Evolução da taxa de sucesso do 12º ano</a:t>
            </a:r>
            <a:endParaRPr kumimoji="0" lang="pt-PT" altLang="pt-PT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382425" y="1146304"/>
            <a:ext cx="5773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Resultados </a:t>
            </a:r>
            <a:r>
              <a:rPr lang="pt-PT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obtidos</a:t>
            </a:r>
            <a:r>
              <a:rPr lang="pt-PT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ao nível do sucesso escolar </a:t>
            </a:r>
            <a:endParaRPr lang="pt-P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Tabel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589200"/>
              </p:ext>
            </p:extLst>
          </p:nvPr>
        </p:nvGraphicFramePr>
        <p:xfrm>
          <a:off x="169583" y="1797285"/>
          <a:ext cx="8650888" cy="18153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7356"/>
                <a:gridCol w="2348706"/>
                <a:gridCol w="1249418"/>
                <a:gridCol w="763533"/>
                <a:gridCol w="763533"/>
                <a:gridCol w="763533"/>
                <a:gridCol w="1144809"/>
              </a:tblGrid>
              <a:tr h="623603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Taxa de </a:t>
                      </a:r>
                      <a:r>
                        <a:rPr lang="pt-PT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Conclusão</a:t>
                      </a:r>
                      <a:endParaRPr lang="pt-PT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Referência (2012)</a:t>
                      </a:r>
                      <a:endParaRPr lang="pt-PT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</a:t>
                      </a:r>
                      <a:endParaRPr lang="pt-PT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  <a:endParaRPr lang="pt-PT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Meta (2016)</a:t>
                      </a:r>
                      <a:endParaRPr lang="pt-PT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44827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Ensino </a:t>
                      </a:r>
                      <a:r>
                        <a:rPr lang="pt-PT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Básico</a:t>
                      </a:r>
                      <a:r>
                        <a:rPr lang="pt-PT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pt-PT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ES de Pombal</a:t>
                      </a:r>
                      <a:endParaRPr lang="pt-PT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88,6%</a:t>
                      </a:r>
                      <a:endParaRPr lang="pt-PT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63,6%</a:t>
                      </a:r>
                      <a:endParaRPr lang="pt-PT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83,6%</a:t>
                      </a:r>
                      <a:endParaRPr lang="pt-PT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87,6%</a:t>
                      </a:r>
                      <a:endParaRPr lang="pt-PT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89,6%</a:t>
                      </a:r>
                      <a:endParaRPr lang="pt-PT" sz="2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44827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EB 23 Marquês de Pombal</a:t>
                      </a:r>
                      <a:endParaRPr lang="pt-PT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S/ referência</a:t>
                      </a:r>
                      <a:endParaRPr lang="pt-PT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92,2%</a:t>
                      </a:r>
                      <a:endParaRPr lang="pt-PT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244827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Cursos </a:t>
                      </a:r>
                      <a:r>
                        <a:rPr lang="pt-PT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Científico</a:t>
                      </a:r>
                      <a:r>
                        <a:rPr lang="pt-PT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Humanísticos</a:t>
                      </a:r>
                      <a:endParaRPr lang="pt-PT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61,5%</a:t>
                      </a:r>
                      <a:endParaRPr lang="pt-PT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61,3%</a:t>
                      </a:r>
                      <a:endParaRPr lang="pt-PT" sz="2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71,5%</a:t>
                      </a:r>
                      <a:endParaRPr lang="pt-PT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65,5%</a:t>
                      </a:r>
                      <a:endParaRPr lang="pt-PT" sz="2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44827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Cursos </a:t>
                      </a:r>
                      <a:r>
                        <a:rPr lang="pt-PT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Profissionais</a:t>
                      </a:r>
                      <a:endParaRPr lang="pt-PT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65,0%</a:t>
                      </a:r>
                      <a:endParaRPr lang="pt-PT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54,7%</a:t>
                      </a:r>
                      <a:endParaRPr lang="pt-PT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47,7% </a:t>
                      </a:r>
                      <a:endParaRPr lang="pt-PT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67,0%</a:t>
                      </a:r>
                      <a:endParaRPr lang="pt-PT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4" name="Rectângulo 13"/>
          <p:cNvSpPr/>
          <p:nvPr/>
        </p:nvSpPr>
        <p:spPr>
          <a:xfrm>
            <a:off x="229778" y="220147"/>
            <a:ext cx="44476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00B050"/>
              </a:buClr>
            </a:pPr>
            <a:r>
              <a:rPr lang="pt-PT" b="1" dirty="0" smtClean="0">
                <a:solidFill>
                  <a:schemeClr val="bg1"/>
                </a:solidFill>
              </a:rPr>
              <a:t>Contrato de autonomia -  Resultados</a:t>
            </a:r>
            <a:endParaRPr lang="pt-PT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23471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Imagem 7" descr="logo en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2565400"/>
            <a:ext cx="24384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79" name="Rectangle 219"/>
          <p:cNvSpPr>
            <a:spLocks noChangeArrowheads="1"/>
          </p:cNvSpPr>
          <p:nvPr/>
        </p:nvSpPr>
        <p:spPr bwMode="auto">
          <a:xfrm>
            <a:off x="1619250" y="1052513"/>
            <a:ext cx="5616575" cy="20891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t-PT"/>
          </a:p>
        </p:txBody>
      </p:sp>
      <p:sp>
        <p:nvSpPr>
          <p:cNvPr id="28675" name="Rectangle 195"/>
          <p:cNvSpPr>
            <a:spLocks noChangeArrowheads="1"/>
          </p:cNvSpPr>
          <p:nvPr/>
        </p:nvSpPr>
        <p:spPr bwMode="auto">
          <a:xfrm>
            <a:off x="6372225" y="1331913"/>
            <a:ext cx="1727200" cy="368300"/>
          </a:xfrm>
          <a:prstGeom prst="rect">
            <a:avLst/>
          </a:prstGeom>
          <a:solidFill>
            <a:srgbClr val="FFFFD5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PT" sz="900" b="1">
                <a:latin typeface="Arial Narrow" pitchFamily="34" charset="0"/>
              </a:rPr>
              <a:t>Órgãos de Direcção Administração e Gestão</a:t>
            </a:r>
          </a:p>
        </p:txBody>
      </p:sp>
      <p:sp>
        <p:nvSpPr>
          <p:cNvPr id="28676" name="Line 169"/>
          <p:cNvSpPr>
            <a:spLocks noChangeShapeType="1"/>
          </p:cNvSpPr>
          <p:nvPr/>
        </p:nvSpPr>
        <p:spPr bwMode="auto">
          <a:xfrm>
            <a:off x="5437188" y="3986213"/>
            <a:ext cx="11112" cy="2303462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66730" name="_s6276"/>
          <p:cNvSpPr>
            <a:spLocks noChangeArrowheads="1"/>
          </p:cNvSpPr>
          <p:nvPr/>
        </p:nvSpPr>
        <p:spPr bwMode="auto">
          <a:xfrm>
            <a:off x="3924300" y="1268413"/>
            <a:ext cx="927100" cy="31591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800" dirty="0"/>
              <a:t>Conselho </a:t>
            </a:r>
            <a:r>
              <a:rPr lang="pt-PT" sz="800" dirty="0" smtClean="0"/>
              <a:t>Geral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800" dirty="0" smtClean="0"/>
              <a:t> Transitório</a:t>
            </a:r>
            <a:endParaRPr lang="pt-PT" dirty="0"/>
          </a:p>
        </p:txBody>
      </p:sp>
      <p:sp>
        <p:nvSpPr>
          <p:cNvPr id="28678" name="Line 171"/>
          <p:cNvSpPr>
            <a:spLocks noChangeShapeType="1"/>
          </p:cNvSpPr>
          <p:nvPr/>
        </p:nvSpPr>
        <p:spPr bwMode="auto">
          <a:xfrm flipH="1">
            <a:off x="685800" y="4003675"/>
            <a:ext cx="0" cy="217170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66732" name="_s2031"/>
          <p:cNvSpPr>
            <a:spLocks noChangeArrowheads="1"/>
          </p:cNvSpPr>
          <p:nvPr/>
        </p:nvSpPr>
        <p:spPr bwMode="auto">
          <a:xfrm>
            <a:off x="209550" y="3689350"/>
            <a:ext cx="923925" cy="303213"/>
          </a:xfrm>
          <a:prstGeom prst="roundRect">
            <a:avLst>
              <a:gd name="adj" fmla="val 16667"/>
            </a:avLst>
          </a:prstGeom>
          <a:solidFill>
            <a:srgbClr val="99CC00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800">
                <a:latin typeface="+mn-lt"/>
              </a:rPr>
              <a:t>Estruturas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800">
                <a:latin typeface="+mn-lt"/>
              </a:rPr>
              <a:t> Pedagógicas</a:t>
            </a:r>
            <a:endParaRPr lang="pt-PT">
              <a:latin typeface="+mn-lt"/>
            </a:endParaRPr>
          </a:p>
        </p:txBody>
      </p:sp>
      <p:sp>
        <p:nvSpPr>
          <p:cNvPr id="66733" name="_s6182"/>
          <p:cNvSpPr>
            <a:spLocks noChangeArrowheads="1"/>
          </p:cNvSpPr>
          <p:nvPr/>
        </p:nvSpPr>
        <p:spPr bwMode="auto">
          <a:xfrm>
            <a:off x="3925888" y="1730375"/>
            <a:ext cx="925512" cy="2952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800" dirty="0" smtClean="0"/>
              <a:t>CAP</a:t>
            </a:r>
            <a:endParaRPr lang="pt-PT" dirty="0"/>
          </a:p>
        </p:txBody>
      </p:sp>
      <p:sp>
        <p:nvSpPr>
          <p:cNvPr id="28681" name="Line 174"/>
          <p:cNvSpPr>
            <a:spLocks noChangeShapeType="1"/>
          </p:cNvSpPr>
          <p:nvPr/>
        </p:nvSpPr>
        <p:spPr bwMode="auto">
          <a:xfrm>
            <a:off x="4383088" y="1584325"/>
            <a:ext cx="0" cy="14605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28682" name="Line 175"/>
          <p:cNvSpPr>
            <a:spLocks noChangeShapeType="1"/>
          </p:cNvSpPr>
          <p:nvPr/>
        </p:nvSpPr>
        <p:spPr bwMode="auto">
          <a:xfrm flipH="1">
            <a:off x="4383088" y="2035175"/>
            <a:ext cx="11112" cy="1420813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28683" name="Line 176"/>
          <p:cNvSpPr>
            <a:spLocks noChangeShapeType="1"/>
          </p:cNvSpPr>
          <p:nvPr/>
        </p:nvSpPr>
        <p:spPr bwMode="auto">
          <a:xfrm>
            <a:off x="676275" y="3455988"/>
            <a:ext cx="6870700" cy="1587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28684" name="Line 177"/>
          <p:cNvSpPr>
            <a:spLocks noChangeShapeType="1"/>
          </p:cNvSpPr>
          <p:nvPr/>
        </p:nvSpPr>
        <p:spPr bwMode="auto">
          <a:xfrm flipH="1">
            <a:off x="4383088" y="2246313"/>
            <a:ext cx="0" cy="1587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28685" name="Line 178"/>
          <p:cNvSpPr>
            <a:spLocks noChangeShapeType="1"/>
          </p:cNvSpPr>
          <p:nvPr/>
        </p:nvSpPr>
        <p:spPr bwMode="auto">
          <a:xfrm flipH="1">
            <a:off x="7546975" y="3457575"/>
            <a:ext cx="0" cy="220663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66739" name="_s7094"/>
          <p:cNvSpPr>
            <a:spLocks noChangeArrowheads="1"/>
          </p:cNvSpPr>
          <p:nvPr/>
        </p:nvSpPr>
        <p:spPr bwMode="auto">
          <a:xfrm>
            <a:off x="5770563" y="2493963"/>
            <a:ext cx="979487" cy="366712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800">
                <a:latin typeface="+mn-lt"/>
              </a:rPr>
              <a:t>Conselho Administrativo</a:t>
            </a:r>
            <a:endParaRPr lang="pt-PT">
              <a:latin typeface="+mn-lt"/>
            </a:endParaRPr>
          </a:p>
        </p:txBody>
      </p:sp>
      <p:sp>
        <p:nvSpPr>
          <p:cNvPr id="92175" name="_s1679"/>
          <p:cNvSpPr>
            <a:spLocks noChangeArrowheads="1"/>
          </p:cNvSpPr>
          <p:nvPr/>
        </p:nvSpPr>
        <p:spPr bwMode="auto">
          <a:xfrm>
            <a:off x="5757863" y="5454650"/>
            <a:ext cx="1050925" cy="334963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pt-PT" sz="800">
                <a:latin typeface="Calibri" pitchFamily="34" charset="0"/>
              </a:rPr>
              <a:t>Sector – Serviços de Apoio à Saude </a:t>
            </a:r>
            <a:endParaRPr lang="pt-PT">
              <a:latin typeface="Calibri" pitchFamily="34" charset="0"/>
            </a:endParaRPr>
          </a:p>
        </p:txBody>
      </p:sp>
      <p:sp>
        <p:nvSpPr>
          <p:cNvPr id="92176" name="_s4122"/>
          <p:cNvSpPr>
            <a:spLocks noChangeArrowheads="1"/>
          </p:cNvSpPr>
          <p:nvPr/>
        </p:nvSpPr>
        <p:spPr bwMode="auto">
          <a:xfrm>
            <a:off x="977900" y="4360863"/>
            <a:ext cx="1231900" cy="309562"/>
          </a:xfrm>
          <a:prstGeom prst="roundRect">
            <a:avLst>
              <a:gd name="adj" fmla="val 16667"/>
            </a:avLst>
          </a:prstGeom>
          <a:solidFill>
            <a:srgbClr val="99CC00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pt-PT" sz="800">
                <a:latin typeface="Calibri" pitchFamily="34" charset="0"/>
              </a:rPr>
              <a:t>Sector - Coordenação </a:t>
            </a:r>
          </a:p>
          <a:p>
            <a:pPr algn="ctr">
              <a:defRPr/>
            </a:pPr>
            <a:r>
              <a:rPr lang="pt-PT" sz="800">
                <a:latin typeface="Calibri" pitchFamily="34" charset="0"/>
              </a:rPr>
              <a:t>e Supervisão Pedagógica</a:t>
            </a:r>
            <a:endParaRPr lang="pt-PT">
              <a:latin typeface="Calibri" pitchFamily="34" charset="0"/>
            </a:endParaRPr>
          </a:p>
        </p:txBody>
      </p:sp>
      <p:sp>
        <p:nvSpPr>
          <p:cNvPr id="66742" name="_s2036"/>
          <p:cNvSpPr>
            <a:spLocks noChangeArrowheads="1"/>
          </p:cNvSpPr>
          <p:nvPr/>
        </p:nvSpPr>
        <p:spPr bwMode="auto">
          <a:xfrm>
            <a:off x="3373438" y="4316413"/>
            <a:ext cx="1052512" cy="336550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800">
                <a:latin typeface="+mn-lt"/>
              </a:rPr>
              <a:t>Sector dos Serviços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800">
                <a:latin typeface="+mn-lt"/>
              </a:rPr>
              <a:t>Técnico-Pedagógicos</a:t>
            </a:r>
            <a:endParaRPr lang="pt-PT">
              <a:latin typeface="+mn-lt"/>
            </a:endParaRPr>
          </a:p>
        </p:txBody>
      </p:sp>
      <p:sp>
        <p:nvSpPr>
          <p:cNvPr id="28690" name="Line 183"/>
          <p:cNvSpPr>
            <a:spLocks noChangeShapeType="1"/>
          </p:cNvSpPr>
          <p:nvPr/>
        </p:nvSpPr>
        <p:spPr bwMode="auto">
          <a:xfrm>
            <a:off x="674688" y="3455988"/>
            <a:ext cx="1587" cy="220662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66744" name="_s5905"/>
          <p:cNvSpPr>
            <a:spLocks noChangeArrowheads="1"/>
          </p:cNvSpPr>
          <p:nvPr/>
        </p:nvSpPr>
        <p:spPr bwMode="auto">
          <a:xfrm>
            <a:off x="2019300" y="2517775"/>
            <a:ext cx="985838" cy="342900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800" dirty="0">
                <a:latin typeface="+mn-lt"/>
              </a:rPr>
              <a:t>Conselho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800" dirty="0">
                <a:latin typeface="+mn-lt"/>
              </a:rPr>
              <a:t>Pedagógico</a:t>
            </a:r>
            <a:endParaRPr lang="pt-PT" dirty="0">
              <a:latin typeface="+mn-lt"/>
            </a:endParaRPr>
          </a:p>
        </p:txBody>
      </p:sp>
      <p:sp>
        <p:nvSpPr>
          <p:cNvPr id="92180" name="_s3214"/>
          <p:cNvSpPr>
            <a:spLocks noChangeArrowheads="1"/>
          </p:cNvSpPr>
          <p:nvPr/>
        </p:nvSpPr>
        <p:spPr bwMode="auto">
          <a:xfrm>
            <a:off x="1017588" y="5448300"/>
            <a:ext cx="1231900" cy="309563"/>
          </a:xfrm>
          <a:prstGeom prst="roundRect">
            <a:avLst>
              <a:gd name="adj" fmla="val 16667"/>
            </a:avLst>
          </a:prstGeom>
          <a:solidFill>
            <a:srgbClr val="99CC00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pt-PT" sz="800">
                <a:latin typeface="Calibri" pitchFamily="34" charset="0"/>
              </a:rPr>
              <a:t>Sector -  Núcleo de Projectos e Actividades</a:t>
            </a:r>
            <a:endParaRPr lang="pt-PT">
              <a:latin typeface="Calibri" pitchFamily="34" charset="0"/>
            </a:endParaRPr>
          </a:p>
        </p:txBody>
      </p:sp>
      <p:sp>
        <p:nvSpPr>
          <p:cNvPr id="66746" name="_s1679"/>
          <p:cNvSpPr>
            <a:spLocks noChangeArrowheads="1"/>
          </p:cNvSpPr>
          <p:nvPr/>
        </p:nvSpPr>
        <p:spPr bwMode="auto">
          <a:xfrm>
            <a:off x="3368675" y="4891088"/>
            <a:ext cx="1050925" cy="333375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800">
                <a:latin typeface="+mn-lt"/>
              </a:rPr>
              <a:t>Sector dos Serviços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800">
                <a:latin typeface="+mn-lt"/>
              </a:rPr>
              <a:t>Administrativos  </a:t>
            </a:r>
            <a:endParaRPr lang="pt-PT">
              <a:latin typeface="+mn-lt"/>
            </a:endParaRPr>
          </a:p>
        </p:txBody>
      </p:sp>
      <p:sp>
        <p:nvSpPr>
          <p:cNvPr id="66747" name="_s2036"/>
          <p:cNvSpPr>
            <a:spLocks noChangeArrowheads="1"/>
          </p:cNvSpPr>
          <p:nvPr/>
        </p:nvSpPr>
        <p:spPr bwMode="auto">
          <a:xfrm>
            <a:off x="7875588" y="4852988"/>
            <a:ext cx="1023937" cy="315912"/>
          </a:xfrm>
          <a:prstGeom prst="roundRect">
            <a:avLst>
              <a:gd name="adj" fmla="val 16667"/>
            </a:avLst>
          </a:prstGeom>
          <a:solidFill>
            <a:srgbClr val="FBD4B4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800">
                <a:latin typeface="+mn-lt"/>
              </a:rPr>
              <a:t>Associação de Estudantes</a:t>
            </a:r>
            <a:endParaRPr lang="pt-PT">
              <a:latin typeface="+mn-lt"/>
            </a:endParaRPr>
          </a:p>
        </p:txBody>
      </p:sp>
      <p:sp>
        <p:nvSpPr>
          <p:cNvPr id="92183" name="_s1326"/>
          <p:cNvSpPr>
            <a:spLocks noChangeArrowheads="1"/>
          </p:cNvSpPr>
          <p:nvPr/>
        </p:nvSpPr>
        <p:spPr bwMode="auto">
          <a:xfrm>
            <a:off x="1017588" y="4891088"/>
            <a:ext cx="1231900" cy="309562"/>
          </a:xfrm>
          <a:prstGeom prst="roundRect">
            <a:avLst>
              <a:gd name="adj" fmla="val 16667"/>
            </a:avLst>
          </a:prstGeom>
          <a:solidFill>
            <a:srgbClr val="99CC00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pt-PT" sz="800" dirty="0">
                <a:latin typeface="Calibri" pitchFamily="34" charset="0"/>
              </a:rPr>
              <a:t>Sector </a:t>
            </a:r>
            <a:r>
              <a:rPr lang="pt-PT" sz="800" dirty="0" smtClean="0">
                <a:latin typeface="Calibri" pitchFamily="34" charset="0"/>
              </a:rPr>
              <a:t>- CQEP</a:t>
            </a:r>
            <a:endParaRPr lang="pt-PT" dirty="0">
              <a:latin typeface="Calibri" pitchFamily="34" charset="0"/>
            </a:endParaRPr>
          </a:p>
        </p:txBody>
      </p:sp>
      <p:sp>
        <p:nvSpPr>
          <p:cNvPr id="28696" name="Line 189"/>
          <p:cNvSpPr>
            <a:spLocks noChangeShapeType="1"/>
          </p:cNvSpPr>
          <p:nvPr/>
        </p:nvSpPr>
        <p:spPr bwMode="auto">
          <a:xfrm>
            <a:off x="2527300" y="2289175"/>
            <a:ext cx="3727450" cy="11113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28697" name="Line 190"/>
          <p:cNvSpPr>
            <a:spLocks noChangeShapeType="1"/>
          </p:cNvSpPr>
          <p:nvPr/>
        </p:nvSpPr>
        <p:spPr bwMode="auto">
          <a:xfrm>
            <a:off x="6253163" y="2300288"/>
            <a:ext cx="1587" cy="18415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28698" name="Line 191"/>
          <p:cNvSpPr>
            <a:spLocks noChangeShapeType="1"/>
          </p:cNvSpPr>
          <p:nvPr/>
        </p:nvSpPr>
        <p:spPr bwMode="auto">
          <a:xfrm>
            <a:off x="2527300" y="2289175"/>
            <a:ext cx="1588" cy="18415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28699" name="Line 192"/>
          <p:cNvSpPr>
            <a:spLocks noChangeShapeType="1"/>
          </p:cNvSpPr>
          <p:nvPr/>
        </p:nvSpPr>
        <p:spPr bwMode="auto">
          <a:xfrm>
            <a:off x="688975" y="5602288"/>
            <a:ext cx="328613" cy="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28700" name="Line 193"/>
          <p:cNvSpPr>
            <a:spLocks noChangeShapeType="1"/>
          </p:cNvSpPr>
          <p:nvPr/>
        </p:nvSpPr>
        <p:spPr bwMode="auto">
          <a:xfrm>
            <a:off x="668338" y="5054600"/>
            <a:ext cx="328612" cy="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28701" name="Line 194"/>
          <p:cNvSpPr>
            <a:spLocks noChangeShapeType="1"/>
          </p:cNvSpPr>
          <p:nvPr/>
        </p:nvSpPr>
        <p:spPr bwMode="auto">
          <a:xfrm>
            <a:off x="676275" y="4506913"/>
            <a:ext cx="328613" cy="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92190" name="_s2036"/>
          <p:cNvSpPr>
            <a:spLocks noChangeArrowheads="1"/>
          </p:cNvSpPr>
          <p:nvPr/>
        </p:nvSpPr>
        <p:spPr bwMode="auto">
          <a:xfrm>
            <a:off x="5765800" y="4278313"/>
            <a:ext cx="1050925" cy="333375"/>
          </a:xfrm>
          <a:prstGeom prst="roundRect">
            <a:avLst>
              <a:gd name="adj" fmla="val 16667"/>
            </a:avLst>
          </a:prstGeom>
          <a:solidFill>
            <a:srgbClr val="FFCC00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pt-PT" sz="800" dirty="0">
                <a:latin typeface="Calibri" pitchFamily="34" charset="0"/>
              </a:rPr>
              <a:t>Sector </a:t>
            </a:r>
            <a:r>
              <a:rPr lang="pt-PT" sz="800" dirty="0" smtClean="0">
                <a:latin typeface="Calibri" pitchFamily="34" charset="0"/>
              </a:rPr>
              <a:t>– Informação  </a:t>
            </a:r>
            <a:r>
              <a:rPr lang="pt-PT" sz="800" dirty="0">
                <a:latin typeface="Calibri" pitchFamily="34" charset="0"/>
              </a:rPr>
              <a:t>e Comunicação</a:t>
            </a:r>
            <a:endParaRPr lang="pt-PT" dirty="0">
              <a:latin typeface="Calibri" pitchFamily="34" charset="0"/>
            </a:endParaRPr>
          </a:p>
        </p:txBody>
      </p:sp>
      <p:sp>
        <p:nvSpPr>
          <p:cNvPr id="66756" name="_s1679"/>
          <p:cNvSpPr>
            <a:spLocks noChangeArrowheads="1"/>
          </p:cNvSpPr>
          <p:nvPr/>
        </p:nvSpPr>
        <p:spPr bwMode="auto">
          <a:xfrm>
            <a:off x="3378200" y="5448300"/>
            <a:ext cx="1050925" cy="33496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800">
                <a:latin typeface="+mn-lt"/>
              </a:rPr>
              <a:t>Sector dos Serviços Técnicos </a:t>
            </a:r>
            <a:endParaRPr lang="pt-PT">
              <a:latin typeface="+mn-lt"/>
            </a:endParaRPr>
          </a:p>
        </p:txBody>
      </p:sp>
      <p:sp>
        <p:nvSpPr>
          <p:cNvPr id="66757" name="_s2031"/>
          <p:cNvSpPr>
            <a:spLocks noChangeArrowheads="1"/>
          </p:cNvSpPr>
          <p:nvPr/>
        </p:nvSpPr>
        <p:spPr bwMode="auto">
          <a:xfrm>
            <a:off x="7134225" y="3678238"/>
            <a:ext cx="923925" cy="307975"/>
          </a:xfrm>
          <a:prstGeom prst="roundRect">
            <a:avLst>
              <a:gd name="adj" fmla="val 16667"/>
            </a:avLst>
          </a:prstGeom>
          <a:solidFill>
            <a:srgbClr val="FBD4B4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800">
                <a:latin typeface="+mn-lt"/>
              </a:rPr>
              <a:t>Estruturas Associativas</a:t>
            </a:r>
            <a:endParaRPr lang="pt-PT">
              <a:latin typeface="+mn-lt"/>
            </a:endParaRPr>
          </a:p>
        </p:txBody>
      </p:sp>
      <p:sp>
        <p:nvSpPr>
          <p:cNvPr id="92193" name="_s2036"/>
          <p:cNvSpPr>
            <a:spLocks noChangeArrowheads="1"/>
          </p:cNvSpPr>
          <p:nvPr/>
        </p:nvSpPr>
        <p:spPr bwMode="auto">
          <a:xfrm>
            <a:off x="5757863" y="4891088"/>
            <a:ext cx="1050925" cy="333375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pt-PT" sz="800">
                <a:latin typeface="Calibri" pitchFamily="34" charset="0"/>
              </a:rPr>
              <a:t>Sector - Segurança</a:t>
            </a:r>
            <a:endParaRPr lang="pt-PT">
              <a:latin typeface="Calibri" pitchFamily="34" charset="0"/>
            </a:endParaRPr>
          </a:p>
        </p:txBody>
      </p:sp>
      <p:sp>
        <p:nvSpPr>
          <p:cNvPr id="66759" name="_s2036"/>
          <p:cNvSpPr>
            <a:spLocks noChangeArrowheads="1"/>
          </p:cNvSpPr>
          <p:nvPr/>
        </p:nvSpPr>
        <p:spPr bwMode="auto">
          <a:xfrm>
            <a:off x="7875588" y="4221163"/>
            <a:ext cx="1023937" cy="431800"/>
          </a:xfrm>
          <a:prstGeom prst="roundRect">
            <a:avLst>
              <a:gd name="adj" fmla="val 16667"/>
            </a:avLst>
          </a:prstGeom>
          <a:solidFill>
            <a:srgbClr val="FBD4B4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800">
                <a:latin typeface="+mn-lt"/>
              </a:rPr>
              <a:t>Associação de Pais e/ou Encarregados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800">
                <a:latin typeface="+mn-lt"/>
              </a:rPr>
              <a:t>de Educação</a:t>
            </a:r>
            <a:endParaRPr lang="pt-PT">
              <a:latin typeface="+mn-lt"/>
            </a:endParaRPr>
          </a:p>
        </p:txBody>
      </p:sp>
      <p:sp>
        <p:nvSpPr>
          <p:cNvPr id="28707" name="Line 200"/>
          <p:cNvSpPr>
            <a:spLocks noChangeShapeType="1"/>
          </p:cNvSpPr>
          <p:nvPr/>
        </p:nvSpPr>
        <p:spPr bwMode="auto">
          <a:xfrm flipH="1">
            <a:off x="7546975" y="3984625"/>
            <a:ext cx="4763" cy="1027113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28708" name="Line 201"/>
          <p:cNvSpPr>
            <a:spLocks noChangeShapeType="1"/>
          </p:cNvSpPr>
          <p:nvPr/>
        </p:nvSpPr>
        <p:spPr bwMode="auto">
          <a:xfrm>
            <a:off x="7546975" y="4432300"/>
            <a:ext cx="328613" cy="158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28709" name="Line 202"/>
          <p:cNvSpPr>
            <a:spLocks noChangeShapeType="1"/>
          </p:cNvSpPr>
          <p:nvPr/>
        </p:nvSpPr>
        <p:spPr bwMode="auto">
          <a:xfrm>
            <a:off x="7553325" y="5011738"/>
            <a:ext cx="328613" cy="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28710" name="Line 203"/>
          <p:cNvSpPr>
            <a:spLocks noChangeShapeType="1"/>
          </p:cNvSpPr>
          <p:nvPr/>
        </p:nvSpPr>
        <p:spPr bwMode="auto">
          <a:xfrm flipH="1">
            <a:off x="5437188" y="3459163"/>
            <a:ext cx="0" cy="22225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28711" name="Line 204"/>
          <p:cNvSpPr>
            <a:spLocks noChangeShapeType="1"/>
          </p:cNvSpPr>
          <p:nvPr/>
        </p:nvSpPr>
        <p:spPr bwMode="auto">
          <a:xfrm>
            <a:off x="5437188" y="5600700"/>
            <a:ext cx="328612" cy="158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28712" name="Line 205"/>
          <p:cNvSpPr>
            <a:spLocks noChangeShapeType="1"/>
          </p:cNvSpPr>
          <p:nvPr/>
        </p:nvSpPr>
        <p:spPr bwMode="auto">
          <a:xfrm>
            <a:off x="5429250" y="5053013"/>
            <a:ext cx="328613" cy="1587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66766" name="_s2031"/>
          <p:cNvSpPr>
            <a:spLocks noChangeArrowheads="1"/>
          </p:cNvSpPr>
          <p:nvPr/>
        </p:nvSpPr>
        <p:spPr bwMode="auto">
          <a:xfrm>
            <a:off x="4972050" y="3681413"/>
            <a:ext cx="925513" cy="304800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800">
                <a:latin typeface="+mn-lt"/>
              </a:rPr>
              <a:t>Estruturas de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800">
                <a:latin typeface="+mn-lt"/>
              </a:rPr>
              <a:t>Apoio</a:t>
            </a:r>
            <a:endParaRPr lang="pt-PT">
              <a:latin typeface="+mn-lt"/>
            </a:endParaRPr>
          </a:p>
        </p:txBody>
      </p:sp>
      <p:sp>
        <p:nvSpPr>
          <p:cNvPr id="28714" name="Line 207"/>
          <p:cNvSpPr>
            <a:spLocks noChangeShapeType="1"/>
          </p:cNvSpPr>
          <p:nvPr/>
        </p:nvSpPr>
        <p:spPr bwMode="auto">
          <a:xfrm flipH="1">
            <a:off x="3041650" y="3460750"/>
            <a:ext cx="1588" cy="220663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28715" name="Line 208"/>
          <p:cNvSpPr>
            <a:spLocks noChangeShapeType="1"/>
          </p:cNvSpPr>
          <p:nvPr/>
        </p:nvSpPr>
        <p:spPr bwMode="auto">
          <a:xfrm>
            <a:off x="3043238" y="4051300"/>
            <a:ext cx="1587" cy="155098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28716" name="Line 209"/>
          <p:cNvSpPr>
            <a:spLocks noChangeShapeType="1"/>
          </p:cNvSpPr>
          <p:nvPr/>
        </p:nvSpPr>
        <p:spPr bwMode="auto">
          <a:xfrm>
            <a:off x="3044825" y="5054600"/>
            <a:ext cx="328613" cy="158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28717" name="Line 210"/>
          <p:cNvSpPr>
            <a:spLocks noChangeShapeType="1"/>
          </p:cNvSpPr>
          <p:nvPr/>
        </p:nvSpPr>
        <p:spPr bwMode="auto">
          <a:xfrm>
            <a:off x="3041650" y="4506913"/>
            <a:ext cx="330200" cy="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28718" name="Line 211"/>
          <p:cNvSpPr>
            <a:spLocks noChangeShapeType="1"/>
          </p:cNvSpPr>
          <p:nvPr/>
        </p:nvSpPr>
        <p:spPr bwMode="auto">
          <a:xfrm>
            <a:off x="3054350" y="5602288"/>
            <a:ext cx="330200" cy="1587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66772" name="_s2031"/>
          <p:cNvSpPr>
            <a:spLocks noChangeArrowheads="1"/>
          </p:cNvSpPr>
          <p:nvPr/>
        </p:nvSpPr>
        <p:spPr bwMode="auto">
          <a:xfrm>
            <a:off x="2578100" y="3694113"/>
            <a:ext cx="923925" cy="304800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800" dirty="0">
                <a:latin typeface="+mn-lt"/>
              </a:rPr>
              <a:t>Estruturas de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800" dirty="0">
                <a:latin typeface="+mn-lt"/>
              </a:rPr>
              <a:t> Serviços</a:t>
            </a:r>
            <a:endParaRPr lang="pt-PT" dirty="0">
              <a:latin typeface="+mn-lt"/>
            </a:endParaRPr>
          </a:p>
        </p:txBody>
      </p:sp>
      <p:sp>
        <p:nvSpPr>
          <p:cNvPr id="28720" name="Line 213"/>
          <p:cNvSpPr>
            <a:spLocks noChangeShapeType="1"/>
          </p:cNvSpPr>
          <p:nvPr/>
        </p:nvSpPr>
        <p:spPr bwMode="auto">
          <a:xfrm>
            <a:off x="5429250" y="4433888"/>
            <a:ext cx="328613" cy="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92209" name="_s3214"/>
          <p:cNvSpPr>
            <a:spLocks noChangeArrowheads="1"/>
          </p:cNvSpPr>
          <p:nvPr/>
        </p:nvSpPr>
        <p:spPr bwMode="auto">
          <a:xfrm>
            <a:off x="1041400" y="5980113"/>
            <a:ext cx="1231900" cy="309562"/>
          </a:xfrm>
          <a:prstGeom prst="roundRect">
            <a:avLst>
              <a:gd name="adj" fmla="val 16667"/>
            </a:avLst>
          </a:prstGeom>
          <a:solidFill>
            <a:srgbClr val="99CC00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pt-PT" sz="800">
                <a:latin typeface="Calibri" pitchFamily="34" charset="0"/>
              </a:rPr>
              <a:t>Sector - Avaliação Interna </a:t>
            </a:r>
            <a:endParaRPr lang="pt-PT">
              <a:latin typeface="Calibri" pitchFamily="34" charset="0"/>
            </a:endParaRPr>
          </a:p>
        </p:txBody>
      </p:sp>
      <p:sp>
        <p:nvSpPr>
          <p:cNvPr id="28722" name="Line 215"/>
          <p:cNvSpPr>
            <a:spLocks noChangeShapeType="1"/>
          </p:cNvSpPr>
          <p:nvPr/>
        </p:nvSpPr>
        <p:spPr bwMode="auto">
          <a:xfrm>
            <a:off x="685800" y="6175375"/>
            <a:ext cx="328613" cy="158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92211" name="_s1679"/>
          <p:cNvSpPr>
            <a:spLocks noChangeArrowheads="1"/>
          </p:cNvSpPr>
          <p:nvPr/>
        </p:nvSpPr>
        <p:spPr bwMode="auto">
          <a:xfrm>
            <a:off x="5765800" y="6069013"/>
            <a:ext cx="1050925" cy="334962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pt-PT" sz="800">
                <a:latin typeface="Calibri" pitchFamily="34" charset="0"/>
              </a:rPr>
              <a:t>Sector – Gabinete de Apoio ao Aluno</a:t>
            </a:r>
            <a:endParaRPr lang="pt-PT">
              <a:latin typeface="Calibri" pitchFamily="34" charset="0"/>
            </a:endParaRPr>
          </a:p>
        </p:txBody>
      </p:sp>
      <p:sp>
        <p:nvSpPr>
          <p:cNvPr id="28724" name="Line 217"/>
          <p:cNvSpPr>
            <a:spLocks noChangeShapeType="1"/>
          </p:cNvSpPr>
          <p:nvPr/>
        </p:nvSpPr>
        <p:spPr bwMode="auto">
          <a:xfrm>
            <a:off x="5448300" y="6289675"/>
            <a:ext cx="328613" cy="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28725" name="Line 221"/>
          <p:cNvSpPr>
            <a:spLocks noChangeShapeType="1"/>
          </p:cNvSpPr>
          <p:nvPr/>
        </p:nvSpPr>
        <p:spPr bwMode="auto">
          <a:xfrm>
            <a:off x="1403350" y="1916113"/>
            <a:ext cx="64770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28726" name="Text Box 222"/>
          <p:cNvSpPr txBox="1">
            <a:spLocks noChangeArrowheads="1"/>
          </p:cNvSpPr>
          <p:nvPr/>
        </p:nvSpPr>
        <p:spPr bwMode="auto">
          <a:xfrm>
            <a:off x="468313" y="1336675"/>
            <a:ext cx="1800225" cy="508000"/>
          </a:xfrm>
          <a:prstGeom prst="rect">
            <a:avLst/>
          </a:prstGeom>
          <a:solidFill>
            <a:srgbClr val="FFFFD5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sz="900" b="1" dirty="0">
                <a:latin typeface="Arial Narrow" pitchFamily="34" charset="0"/>
              </a:rPr>
              <a:t>Órgão </a:t>
            </a:r>
            <a:r>
              <a:rPr lang="pt-PT" sz="900" b="1" dirty="0">
                <a:solidFill>
                  <a:srgbClr val="002060"/>
                </a:solidFill>
                <a:latin typeface="Arial Narrow" pitchFamily="34" charset="0"/>
              </a:rPr>
              <a:t>de coordenação e supervisão pedagógica e orientação educativa</a:t>
            </a:r>
            <a:r>
              <a:rPr lang="pt-PT" sz="900" dirty="0">
                <a:latin typeface="Arial Narrow" pitchFamily="34" charset="0"/>
              </a:rPr>
              <a:t> </a:t>
            </a:r>
          </a:p>
        </p:txBody>
      </p:sp>
      <p:sp>
        <p:nvSpPr>
          <p:cNvPr id="28727" name="Rectangle 195"/>
          <p:cNvSpPr>
            <a:spLocks noChangeArrowheads="1"/>
          </p:cNvSpPr>
          <p:nvPr/>
        </p:nvSpPr>
        <p:spPr bwMode="auto">
          <a:xfrm>
            <a:off x="3118644" y="259556"/>
            <a:ext cx="26019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2800" b="1" dirty="0">
                <a:solidFill>
                  <a:schemeClr val="bg1"/>
                </a:solidFill>
                <a:latin typeface="Arial Narrow" pitchFamily="34" charset="0"/>
              </a:rPr>
              <a:t>ORGANOGRAMA</a:t>
            </a:r>
          </a:p>
        </p:txBody>
      </p:sp>
      <p:sp>
        <p:nvSpPr>
          <p:cNvPr id="28728" name="AutoShape 61"/>
          <p:cNvSpPr>
            <a:spLocks noChangeArrowheads="1"/>
          </p:cNvSpPr>
          <p:nvPr/>
        </p:nvSpPr>
        <p:spPr bwMode="auto">
          <a:xfrm>
            <a:off x="7019925" y="6165850"/>
            <a:ext cx="144463" cy="144463"/>
          </a:xfrm>
          <a:prstGeom prst="lef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pt-PT">
              <a:solidFill>
                <a:srgbClr val="FF3300"/>
              </a:solidFill>
            </a:endParaRPr>
          </a:p>
        </p:txBody>
      </p:sp>
      <p:sp>
        <p:nvSpPr>
          <p:cNvPr id="3" name="Marcador de Posição do Número do Diapositivo 2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A3D5B4B5-816C-4C3C-BA70-902047ABB651}" type="slidenum">
              <a:rPr lang="pt-PT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pt-PT" sz="1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28731" name="AutoShape 60"/>
          <p:cNvSpPr>
            <a:spLocks noChangeArrowheads="1"/>
          </p:cNvSpPr>
          <p:nvPr/>
        </p:nvSpPr>
        <p:spPr bwMode="auto">
          <a:xfrm>
            <a:off x="2555875" y="6092825"/>
            <a:ext cx="144463" cy="144463"/>
          </a:xfrm>
          <a:prstGeom prst="lef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pt-PT">
              <a:solidFill>
                <a:srgbClr val="FF3300"/>
              </a:solidFill>
            </a:endParaRPr>
          </a:p>
        </p:txBody>
      </p:sp>
      <p:sp>
        <p:nvSpPr>
          <p:cNvPr id="28732" name="Rectangle 63"/>
          <p:cNvSpPr>
            <a:spLocks noChangeArrowheads="1"/>
          </p:cNvSpPr>
          <p:nvPr/>
        </p:nvSpPr>
        <p:spPr bwMode="auto">
          <a:xfrm>
            <a:off x="2484438" y="6021388"/>
            <a:ext cx="287337" cy="215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28733" name="Rectangle 64"/>
          <p:cNvSpPr>
            <a:spLocks noChangeArrowheads="1"/>
          </p:cNvSpPr>
          <p:nvPr/>
        </p:nvSpPr>
        <p:spPr bwMode="auto">
          <a:xfrm>
            <a:off x="6948488" y="6165850"/>
            <a:ext cx="287337" cy="215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grpSp>
        <p:nvGrpSpPr>
          <p:cNvPr id="63" name="Grupo 62"/>
          <p:cNvGrpSpPr/>
          <p:nvPr/>
        </p:nvGrpSpPr>
        <p:grpSpPr>
          <a:xfrm>
            <a:off x="0" y="-27384"/>
            <a:ext cx="9144000" cy="1218003"/>
            <a:chOff x="0" y="-30786"/>
            <a:chExt cx="9144000" cy="1010945"/>
          </a:xfrm>
        </p:grpSpPr>
        <p:sp>
          <p:nvSpPr>
            <p:cNvPr id="64" name="Rectângulo 63"/>
            <p:cNvSpPr/>
            <p:nvPr/>
          </p:nvSpPr>
          <p:spPr>
            <a:xfrm>
              <a:off x="0" y="-30786"/>
              <a:ext cx="9144000" cy="795489"/>
            </a:xfrm>
            <a:prstGeom prst="rect">
              <a:avLst/>
            </a:prstGeom>
            <a:solidFill>
              <a:srgbClr val="9093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  <p:pic>
          <p:nvPicPr>
            <p:cNvPr id="65" name="Imagem 6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911" y="332656"/>
              <a:ext cx="339449" cy="647503"/>
            </a:xfrm>
            <a:prstGeom prst="rect">
              <a:avLst/>
            </a:prstGeom>
          </p:spPr>
        </p:pic>
      </p:grpSp>
      <p:sp>
        <p:nvSpPr>
          <p:cNvPr id="66" name="Rectângulo 62"/>
          <p:cNvSpPr>
            <a:spLocks noChangeArrowheads="1"/>
          </p:cNvSpPr>
          <p:nvPr/>
        </p:nvSpPr>
        <p:spPr bwMode="auto">
          <a:xfrm>
            <a:off x="250824" y="260350"/>
            <a:ext cx="65534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/>
            <a:r>
              <a:rPr lang="pt-PT" sz="2400" b="1" dirty="0" smtClean="0">
                <a:solidFill>
                  <a:schemeClr val="bg1"/>
                </a:solidFill>
              </a:rPr>
              <a:t>Organograma</a:t>
            </a:r>
            <a:endParaRPr lang="pt-PT" sz="2400" b="1" dirty="0">
              <a:solidFill>
                <a:schemeClr val="bg1"/>
              </a:solidFill>
            </a:endParaRPr>
          </a:p>
        </p:txBody>
      </p:sp>
      <p:pic>
        <p:nvPicPr>
          <p:cNvPr id="68" name="Imagem 6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043" y="-30786"/>
            <a:ext cx="1317957" cy="958418"/>
          </a:xfrm>
          <a:prstGeom prst="rect">
            <a:avLst/>
          </a:prstGeom>
          <a:solidFill>
            <a:schemeClr val="accent3"/>
          </a:solidFill>
        </p:spPr>
      </p:pic>
    </p:spTree>
    <p:extLst>
      <p:ext uri="{BB962C8B-B14F-4D97-AF65-F5344CB8AC3E}">
        <p14:creationId xmlns:p14="http://schemas.microsoft.com/office/powerpoint/2010/main" val="3744104764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2"/>
          <p:cNvSpPr txBox="1">
            <a:spLocks noChangeArrowheads="1"/>
          </p:cNvSpPr>
          <p:nvPr/>
        </p:nvSpPr>
        <p:spPr bwMode="auto">
          <a:xfrm>
            <a:off x="250825" y="260350"/>
            <a:ext cx="5761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pt-PT" sz="2000">
              <a:solidFill>
                <a:schemeClr val="bg1"/>
              </a:solidFill>
              <a:latin typeface="Arial Black" pitchFamily="34" charset="0"/>
            </a:endParaRPr>
          </a:p>
        </p:txBody>
      </p:sp>
      <p:graphicFrame>
        <p:nvGraphicFramePr>
          <p:cNvPr id="6148" name="Object 166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Equação" r:id="rId3" imgW="114151" imgH="215619" progId="Equation.3">
                  <p:embed/>
                </p:oleObj>
              </mc:Choice>
              <mc:Fallback>
                <p:oleObj name="Equação" r:id="rId3" imgW="114151" imgH="21561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9" name="Text Box 32"/>
          <p:cNvSpPr txBox="1">
            <a:spLocks noChangeArrowheads="1"/>
          </p:cNvSpPr>
          <p:nvPr/>
        </p:nvSpPr>
        <p:spPr bwMode="auto">
          <a:xfrm>
            <a:off x="684213" y="188913"/>
            <a:ext cx="60483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GB" sz="2800" b="1">
                <a:solidFill>
                  <a:schemeClr val="bg1"/>
                </a:solidFill>
                <a:latin typeface="Arial Narrow" pitchFamily="34" charset="0"/>
              </a:rPr>
              <a:t>A PRESTAÇÃO DO SERVIÇO EDUCATIVO</a:t>
            </a:r>
            <a:endParaRPr lang="pt-PT" sz="2800" b="1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12" name="Grupo 11"/>
          <p:cNvGrpSpPr/>
          <p:nvPr/>
        </p:nvGrpSpPr>
        <p:grpSpPr>
          <a:xfrm>
            <a:off x="0" y="-30786"/>
            <a:ext cx="9144000" cy="1218003"/>
            <a:chOff x="0" y="-30786"/>
            <a:chExt cx="9144000" cy="1010945"/>
          </a:xfrm>
        </p:grpSpPr>
        <p:sp>
          <p:nvSpPr>
            <p:cNvPr id="13" name="Rectângulo 12"/>
            <p:cNvSpPr/>
            <p:nvPr/>
          </p:nvSpPr>
          <p:spPr>
            <a:xfrm>
              <a:off x="0" y="-30786"/>
              <a:ext cx="9144000" cy="795489"/>
            </a:xfrm>
            <a:prstGeom prst="rect">
              <a:avLst/>
            </a:prstGeom>
            <a:solidFill>
              <a:srgbClr val="9093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  <p:pic>
          <p:nvPicPr>
            <p:cNvPr id="16" name="Imagem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911" y="332656"/>
              <a:ext cx="339449" cy="647503"/>
            </a:xfrm>
            <a:prstGeom prst="rect">
              <a:avLst/>
            </a:prstGeom>
          </p:spPr>
        </p:pic>
      </p:grpSp>
      <p:sp>
        <p:nvSpPr>
          <p:cNvPr id="2" name="Rectângulo 1"/>
          <p:cNvSpPr/>
          <p:nvPr/>
        </p:nvSpPr>
        <p:spPr>
          <a:xfrm>
            <a:off x="250825" y="1187217"/>
            <a:ext cx="8641655" cy="5424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0"/>
              </a:spcAft>
              <a:buBlip>
                <a:blip r:embed="rId6"/>
              </a:buBlip>
            </a:pPr>
            <a:r>
              <a:rPr lang="pt-PT" dirty="0" smtClean="0"/>
              <a:t>Foi criado </a:t>
            </a:r>
            <a:r>
              <a:rPr lang="pt-PT" dirty="0"/>
              <a:t>em abril de </a:t>
            </a:r>
            <a:r>
              <a:rPr lang="pt-PT" dirty="0" smtClean="0"/>
              <a:t>2013, envolve uma área de cerca de </a:t>
            </a:r>
            <a:r>
              <a:rPr lang="pt-PT" dirty="0"/>
              <a:t> 380 </a:t>
            </a:r>
            <a:r>
              <a:rPr lang="pt-PT" dirty="0" smtClean="0"/>
              <a:t>km</a:t>
            </a:r>
            <a:r>
              <a:rPr lang="pt-PT" baseline="30000" dirty="0" smtClean="0"/>
              <a:t>2</a:t>
            </a:r>
          </a:p>
          <a:p>
            <a:pPr algn="just">
              <a:spcAft>
                <a:spcPts val="0"/>
              </a:spcAft>
            </a:pPr>
            <a:endParaRPr lang="pt-PT" sz="1000" dirty="0"/>
          </a:p>
          <a:p>
            <a:pPr marL="285750" indent="-285750" algn="just">
              <a:spcAft>
                <a:spcPts val="0"/>
              </a:spcAft>
              <a:buBlip>
                <a:blip r:embed="rId6"/>
              </a:buBlip>
            </a:pPr>
            <a:r>
              <a:rPr lang="pt-PT" dirty="0" smtClean="0"/>
              <a:t>Edifícios: </a:t>
            </a:r>
          </a:p>
          <a:p>
            <a:pPr lvl="1" algn="just">
              <a:spcAft>
                <a:spcPts val="0"/>
              </a:spcAft>
            </a:pPr>
            <a:r>
              <a:rPr lang="pt-PT" dirty="0" smtClean="0"/>
              <a:t>Onze JI</a:t>
            </a:r>
            <a:r>
              <a:rPr lang="pt-PT" dirty="0"/>
              <a:t>;</a:t>
            </a:r>
            <a:r>
              <a:rPr lang="pt-PT" dirty="0" smtClean="0"/>
              <a:t> </a:t>
            </a:r>
          </a:p>
          <a:p>
            <a:pPr lvl="1" algn="just">
              <a:spcAft>
                <a:spcPts val="0"/>
              </a:spcAft>
            </a:pPr>
            <a:r>
              <a:rPr lang="pt-PT" dirty="0" smtClean="0"/>
              <a:t>Dois Polos Escolares; </a:t>
            </a:r>
          </a:p>
          <a:p>
            <a:pPr lvl="1" algn="just">
              <a:spcAft>
                <a:spcPts val="0"/>
              </a:spcAft>
            </a:pPr>
            <a:r>
              <a:rPr lang="pt-PT" dirty="0" smtClean="0"/>
              <a:t>Dez EB1,</a:t>
            </a:r>
          </a:p>
          <a:p>
            <a:pPr lvl="1" algn="just">
              <a:spcAft>
                <a:spcPts val="0"/>
              </a:spcAft>
            </a:pPr>
            <a:r>
              <a:rPr lang="pt-PT" dirty="0" smtClean="0"/>
              <a:t>Edifício da EB </a:t>
            </a:r>
            <a:r>
              <a:rPr lang="pt-PT" dirty="0"/>
              <a:t>2,3 Marquês de </a:t>
            </a:r>
            <a:r>
              <a:rPr lang="pt-PT" dirty="0" smtClean="0"/>
              <a:t>Pombal  </a:t>
            </a:r>
          </a:p>
          <a:p>
            <a:pPr lvl="1" algn="just">
              <a:spcAft>
                <a:spcPts val="0"/>
              </a:spcAft>
            </a:pPr>
            <a:r>
              <a:rPr lang="pt-PT" dirty="0" smtClean="0"/>
              <a:t>Edifício da Escola Secundária de Pombal</a:t>
            </a:r>
          </a:p>
          <a:p>
            <a:pPr lvl="1" algn="just">
              <a:spcAft>
                <a:spcPts val="0"/>
              </a:spcAft>
            </a:pPr>
            <a:endParaRPr lang="pt-PT" sz="1050" dirty="0" smtClean="0"/>
          </a:p>
          <a:p>
            <a:pPr marL="285750" indent="-285750" algn="just">
              <a:spcAft>
                <a:spcPts val="0"/>
              </a:spcAft>
              <a:buBlip>
                <a:blip r:embed="rId6"/>
              </a:buBlip>
            </a:pPr>
            <a:r>
              <a:rPr lang="pt-PT" dirty="0" smtClean="0"/>
              <a:t> </a:t>
            </a:r>
            <a:r>
              <a:rPr lang="pt-PT" dirty="0"/>
              <a:t>N.º </a:t>
            </a:r>
            <a:r>
              <a:rPr lang="pt-PT" dirty="0" smtClean="0"/>
              <a:t>trabalhadores docentes: 265</a:t>
            </a:r>
          </a:p>
          <a:p>
            <a:pPr algn="just">
              <a:spcAft>
                <a:spcPts val="0"/>
              </a:spcAft>
            </a:pPr>
            <a:endParaRPr lang="pt-PT" sz="1000" dirty="0" smtClean="0"/>
          </a:p>
          <a:p>
            <a:pPr marL="285750" indent="-285750" algn="just">
              <a:spcAft>
                <a:spcPts val="0"/>
              </a:spcAft>
              <a:buBlip>
                <a:blip r:embed="rId6"/>
              </a:buBlip>
            </a:pPr>
            <a:r>
              <a:rPr lang="pt-PT" dirty="0" smtClean="0"/>
              <a:t>N.º </a:t>
            </a:r>
            <a:r>
              <a:rPr lang="pt-PT" dirty="0"/>
              <a:t>trabalhadores </a:t>
            </a:r>
            <a:r>
              <a:rPr lang="pt-PT" dirty="0" smtClean="0"/>
              <a:t>não docentes</a:t>
            </a:r>
            <a:r>
              <a:rPr lang="pt-PT" dirty="0"/>
              <a:t>: </a:t>
            </a:r>
            <a:r>
              <a:rPr lang="pt-PT" dirty="0" smtClean="0"/>
              <a:t>88</a:t>
            </a:r>
          </a:p>
          <a:p>
            <a:pPr algn="just">
              <a:spcAft>
                <a:spcPts val="0"/>
              </a:spcAft>
            </a:pPr>
            <a:endParaRPr lang="pt-PT" sz="1000" dirty="0"/>
          </a:p>
          <a:p>
            <a:pPr marL="285750" indent="-285750" algn="just">
              <a:spcAft>
                <a:spcPts val="0"/>
              </a:spcAft>
              <a:buBlip>
                <a:blip r:embed="rId6"/>
              </a:buBlip>
            </a:pPr>
            <a:r>
              <a:rPr lang="pt-PT" dirty="0" smtClean="0"/>
              <a:t>N.º de Alunos / Turmas: 2994 / 139</a:t>
            </a:r>
          </a:p>
          <a:p>
            <a:pPr algn="just">
              <a:spcAft>
                <a:spcPts val="0"/>
              </a:spcAft>
            </a:pPr>
            <a:endParaRPr lang="pt-PT" sz="1000" dirty="0" smtClean="0"/>
          </a:p>
          <a:p>
            <a:pPr marL="285750" indent="-285750" algn="just">
              <a:spcAft>
                <a:spcPts val="0"/>
              </a:spcAft>
              <a:buBlip>
                <a:blip r:embed="rId6"/>
              </a:buBlip>
            </a:pPr>
            <a:r>
              <a:rPr lang="pt-PT" dirty="0" smtClean="0"/>
              <a:t>Integra </a:t>
            </a:r>
            <a:r>
              <a:rPr lang="pt-PT" dirty="0"/>
              <a:t>uma unidade da IPI-Intervenção Precoce na Infância com sede no Centro de Saúde de </a:t>
            </a:r>
            <a:r>
              <a:rPr lang="pt-PT" dirty="0" smtClean="0"/>
              <a:t>Pombal</a:t>
            </a:r>
          </a:p>
          <a:p>
            <a:pPr algn="just">
              <a:spcAft>
                <a:spcPts val="0"/>
              </a:spcAft>
            </a:pPr>
            <a:endParaRPr lang="pt-PT" sz="1000" dirty="0" smtClean="0"/>
          </a:p>
          <a:p>
            <a:pPr marL="285750" indent="-285750" algn="just">
              <a:spcAft>
                <a:spcPts val="0"/>
              </a:spcAft>
              <a:buBlip>
                <a:blip r:embed="rId6"/>
              </a:buBlip>
            </a:pPr>
            <a:r>
              <a:rPr lang="pt-PT" dirty="0" smtClean="0"/>
              <a:t>Tem uma </a:t>
            </a:r>
            <a:r>
              <a:rPr lang="pt-PT" dirty="0"/>
              <a:t>unidade estruturada </a:t>
            </a:r>
            <a:r>
              <a:rPr lang="pt-PT" dirty="0" smtClean="0"/>
              <a:t>de </a:t>
            </a:r>
            <a:r>
              <a:rPr lang="pt-PT" dirty="0"/>
              <a:t>multideficiência e surdo cegueira congénita, da qual fazem parte alunos de diversos graus de </a:t>
            </a:r>
            <a:r>
              <a:rPr lang="pt-PT" dirty="0" smtClean="0"/>
              <a:t>ensino.</a:t>
            </a:r>
          </a:p>
          <a:p>
            <a:pPr algn="just">
              <a:spcAft>
                <a:spcPts val="0"/>
              </a:spcAft>
            </a:pPr>
            <a:endParaRPr lang="pt-PT" sz="1000" dirty="0" smtClean="0"/>
          </a:p>
          <a:p>
            <a:pPr marL="285750" indent="-285750" algn="just">
              <a:spcAft>
                <a:spcPts val="0"/>
              </a:spcAft>
              <a:buBlip>
                <a:blip r:embed="rId6"/>
              </a:buBlip>
            </a:pPr>
            <a:r>
              <a:rPr lang="pt-PT" dirty="0" smtClean="0"/>
              <a:t>Contrato de autonomia assinado em outubro de 2013</a:t>
            </a:r>
            <a:endParaRPr lang="pt-PT" dirty="0"/>
          </a:p>
        </p:txBody>
      </p:sp>
      <p:pic>
        <p:nvPicPr>
          <p:cNvPr id="11" name="Picture 11" descr="Pomba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059" y="1700808"/>
            <a:ext cx="3420690" cy="2374858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71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Forma livre 9"/>
          <p:cNvSpPr/>
          <p:nvPr/>
        </p:nvSpPr>
        <p:spPr>
          <a:xfrm>
            <a:off x="6232809" y="1811676"/>
            <a:ext cx="2223558" cy="1729490"/>
          </a:xfrm>
          <a:custGeom>
            <a:avLst/>
            <a:gdLst>
              <a:gd name="connsiteX0" fmla="*/ 16909 w 1863042"/>
              <a:gd name="connsiteY0" fmla="*/ 186707 h 1678737"/>
              <a:gd name="connsiteX1" fmla="*/ 630772 w 1863042"/>
              <a:gd name="connsiteY1" fmla="*/ 803767 h 1678737"/>
              <a:gd name="connsiteX2" fmla="*/ 617983 w 1863042"/>
              <a:gd name="connsiteY2" fmla="*/ 794175 h 1678737"/>
              <a:gd name="connsiteX3" fmla="*/ 1551566 w 1863042"/>
              <a:gd name="connsiteY3" fmla="*/ 1673406 h 1678737"/>
              <a:gd name="connsiteX4" fmla="*/ 1861695 w 1863042"/>
              <a:gd name="connsiteY4" fmla="*/ 1136276 h 1678737"/>
              <a:gd name="connsiteX5" fmla="*/ 1458847 w 1863042"/>
              <a:gd name="connsiteY5" fmla="*/ 599146 h 1678737"/>
              <a:gd name="connsiteX6" fmla="*/ 1449255 w 1863042"/>
              <a:gd name="connsiteY6" fmla="*/ 570371 h 1678737"/>
              <a:gd name="connsiteX7" fmla="*/ 1519594 w 1863042"/>
              <a:gd name="connsiteY7" fmla="*/ 672681 h 1678737"/>
              <a:gd name="connsiteX8" fmla="*/ 1474833 w 1863042"/>
              <a:gd name="connsiteY8" fmla="*/ 113171 h 1678737"/>
              <a:gd name="connsiteX9" fmla="*/ 1263818 w 1863042"/>
              <a:gd name="connsiteY9" fmla="*/ 180312 h 1678737"/>
              <a:gd name="connsiteX10" fmla="*/ 1116746 w 1863042"/>
              <a:gd name="connsiteY10" fmla="*/ 439286 h 1678737"/>
              <a:gd name="connsiteX11" fmla="*/ 1001647 w 1863042"/>
              <a:gd name="connsiteY11" fmla="*/ 429694 h 1678737"/>
              <a:gd name="connsiteX12" fmla="*/ 940900 w 1863042"/>
              <a:gd name="connsiteY12" fmla="*/ 247453 h 1678737"/>
              <a:gd name="connsiteX13" fmla="*/ 237516 w 1863042"/>
              <a:gd name="connsiteY13" fmla="*/ 1269 h 1678737"/>
              <a:gd name="connsiteX14" fmla="*/ 16909 w 1863042"/>
              <a:gd name="connsiteY14" fmla="*/ 186707 h 1678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63042" h="1678737">
                <a:moveTo>
                  <a:pt x="16909" y="186707"/>
                </a:moveTo>
                <a:cubicBezTo>
                  <a:pt x="82452" y="320457"/>
                  <a:pt x="530593" y="702522"/>
                  <a:pt x="630772" y="803767"/>
                </a:cubicBezTo>
                <a:cubicBezTo>
                  <a:pt x="730951" y="905012"/>
                  <a:pt x="617983" y="794175"/>
                  <a:pt x="617983" y="794175"/>
                </a:cubicBezTo>
                <a:cubicBezTo>
                  <a:pt x="771449" y="939115"/>
                  <a:pt x="1344281" y="1616389"/>
                  <a:pt x="1551566" y="1673406"/>
                </a:cubicBezTo>
                <a:cubicBezTo>
                  <a:pt x="1758851" y="1730423"/>
                  <a:pt x="1877148" y="1315319"/>
                  <a:pt x="1861695" y="1136276"/>
                </a:cubicBezTo>
                <a:cubicBezTo>
                  <a:pt x="1846242" y="957233"/>
                  <a:pt x="1527587" y="693463"/>
                  <a:pt x="1458847" y="599146"/>
                </a:cubicBezTo>
                <a:cubicBezTo>
                  <a:pt x="1390107" y="504829"/>
                  <a:pt x="1439131" y="558115"/>
                  <a:pt x="1449255" y="570371"/>
                </a:cubicBezTo>
                <a:cubicBezTo>
                  <a:pt x="1459379" y="582627"/>
                  <a:pt x="1515331" y="748881"/>
                  <a:pt x="1519594" y="672681"/>
                </a:cubicBezTo>
                <a:cubicBezTo>
                  <a:pt x="1523857" y="596481"/>
                  <a:pt x="1517462" y="195232"/>
                  <a:pt x="1474833" y="113171"/>
                </a:cubicBezTo>
                <a:cubicBezTo>
                  <a:pt x="1432204" y="31110"/>
                  <a:pt x="1323499" y="125960"/>
                  <a:pt x="1263818" y="180312"/>
                </a:cubicBezTo>
                <a:cubicBezTo>
                  <a:pt x="1204137" y="234664"/>
                  <a:pt x="1160441" y="397722"/>
                  <a:pt x="1116746" y="439286"/>
                </a:cubicBezTo>
                <a:cubicBezTo>
                  <a:pt x="1073051" y="480850"/>
                  <a:pt x="1030955" y="461666"/>
                  <a:pt x="1001647" y="429694"/>
                </a:cubicBezTo>
                <a:cubicBezTo>
                  <a:pt x="972339" y="397722"/>
                  <a:pt x="1068255" y="318857"/>
                  <a:pt x="940900" y="247453"/>
                </a:cubicBezTo>
                <a:cubicBezTo>
                  <a:pt x="813545" y="176049"/>
                  <a:pt x="387784" y="12459"/>
                  <a:pt x="237516" y="1269"/>
                </a:cubicBezTo>
                <a:cubicBezTo>
                  <a:pt x="87248" y="-9921"/>
                  <a:pt x="-48634" y="52957"/>
                  <a:pt x="16909" y="186707"/>
                </a:cubicBezTo>
                <a:close/>
              </a:path>
            </a:pathLst>
          </a:cu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/>
          </a:p>
        </p:txBody>
      </p:sp>
      <p:sp>
        <p:nvSpPr>
          <p:cNvPr id="18" name="Rectângulo 62"/>
          <p:cNvSpPr>
            <a:spLocks noChangeArrowheads="1"/>
          </p:cNvSpPr>
          <p:nvPr/>
        </p:nvSpPr>
        <p:spPr bwMode="auto">
          <a:xfrm>
            <a:off x="179512" y="927632"/>
            <a:ext cx="71287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buClr>
                <a:srgbClr val="00B050"/>
              </a:buClr>
            </a:pPr>
            <a:r>
              <a:rPr lang="pt-PT" b="1" dirty="0" smtClean="0">
                <a:solidFill>
                  <a:schemeClr val="bg1"/>
                </a:solidFill>
              </a:rPr>
              <a:t>OE1</a:t>
            </a:r>
            <a:r>
              <a:rPr lang="pt-PT" b="1" dirty="0">
                <a:solidFill>
                  <a:schemeClr val="bg1"/>
                </a:solidFill>
              </a:rPr>
              <a:t>: Estabelecer o Princípios e finalidades da Organização</a:t>
            </a:r>
          </a:p>
        </p:txBody>
      </p:sp>
      <p:sp>
        <p:nvSpPr>
          <p:cNvPr id="19" name="Rectângulo 62"/>
          <p:cNvSpPr>
            <a:spLocks noChangeArrowheads="1"/>
          </p:cNvSpPr>
          <p:nvPr/>
        </p:nvSpPr>
        <p:spPr bwMode="auto">
          <a:xfrm>
            <a:off x="179512" y="311090"/>
            <a:ext cx="71287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buClr>
                <a:srgbClr val="00B050"/>
              </a:buClr>
            </a:pPr>
            <a:r>
              <a:rPr lang="pt-PT" b="1" dirty="0" smtClean="0">
                <a:solidFill>
                  <a:schemeClr val="bg1"/>
                </a:solidFill>
              </a:rPr>
              <a:t>OE1</a:t>
            </a:r>
            <a:r>
              <a:rPr lang="pt-PT" b="1" dirty="0">
                <a:solidFill>
                  <a:schemeClr val="bg1"/>
                </a:solidFill>
              </a:rPr>
              <a:t>: </a:t>
            </a:r>
            <a:r>
              <a:rPr lang="pt-PT" b="1" dirty="0" smtClean="0">
                <a:solidFill>
                  <a:schemeClr val="bg1"/>
                </a:solidFill>
              </a:rPr>
              <a:t>CARATERIZAÇÃO</a:t>
            </a:r>
            <a:endParaRPr lang="pt-PT" b="1" dirty="0">
              <a:solidFill>
                <a:schemeClr val="bg1"/>
              </a:solidFill>
            </a:endParaRPr>
          </a:p>
        </p:txBody>
      </p:sp>
      <p:pic>
        <p:nvPicPr>
          <p:cNvPr id="20" name="Imagem 19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043" y="-30786"/>
            <a:ext cx="1317957" cy="958418"/>
          </a:xfrm>
          <a:prstGeom prst="rect">
            <a:avLst/>
          </a:prstGeom>
          <a:solidFill>
            <a:schemeClr val="accent3"/>
          </a:solidFill>
        </p:spPr>
      </p:pic>
    </p:spTree>
    <p:extLst>
      <p:ext uri="{BB962C8B-B14F-4D97-AF65-F5344CB8AC3E}">
        <p14:creationId xmlns:p14="http://schemas.microsoft.com/office/powerpoint/2010/main" val="386720094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2"/>
          <p:cNvSpPr txBox="1">
            <a:spLocks noChangeArrowheads="1"/>
          </p:cNvSpPr>
          <p:nvPr/>
        </p:nvSpPr>
        <p:spPr bwMode="auto">
          <a:xfrm>
            <a:off x="250825" y="260350"/>
            <a:ext cx="5761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pt-PT" sz="2000">
              <a:solidFill>
                <a:schemeClr val="bg1"/>
              </a:solidFill>
              <a:latin typeface="Arial Black" pitchFamily="34" charset="0"/>
            </a:endParaRPr>
          </a:p>
        </p:txBody>
      </p:sp>
      <p:graphicFrame>
        <p:nvGraphicFramePr>
          <p:cNvPr id="6148" name="Object 166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28" name="Equação" r:id="rId3" imgW="114151" imgH="215619" progId="Equation.3">
                  <p:embed/>
                </p:oleObj>
              </mc:Choice>
              <mc:Fallback>
                <p:oleObj name="Equação" r:id="rId3" imgW="114151" imgH="215619" progId="Equation.3">
                  <p:embed/>
                  <p:pic>
                    <p:nvPicPr>
                      <p:cNvPr id="0" name="Object 1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9" name="Text Box 32"/>
          <p:cNvSpPr txBox="1">
            <a:spLocks noChangeArrowheads="1"/>
          </p:cNvSpPr>
          <p:nvPr/>
        </p:nvSpPr>
        <p:spPr bwMode="auto">
          <a:xfrm>
            <a:off x="684213" y="188913"/>
            <a:ext cx="60483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GB" sz="2800" b="1">
                <a:solidFill>
                  <a:schemeClr val="bg1"/>
                </a:solidFill>
                <a:latin typeface="Arial Narrow" pitchFamily="34" charset="0"/>
              </a:rPr>
              <a:t>A PRESTAÇÃO DO SERVIÇO EDUCATIVO</a:t>
            </a:r>
            <a:endParaRPr lang="pt-PT" sz="2800" b="1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6272" name="Group 1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094194"/>
              </p:ext>
            </p:extLst>
          </p:nvPr>
        </p:nvGraphicFramePr>
        <p:xfrm>
          <a:off x="169726" y="1124744"/>
          <a:ext cx="8801204" cy="1219200"/>
        </p:xfrm>
        <a:graphic>
          <a:graphicData uri="http://schemas.openxmlformats.org/drawingml/2006/table">
            <a:tbl>
              <a:tblPr/>
              <a:tblGrid>
                <a:gridCol w="1528397"/>
                <a:gridCol w="691777"/>
                <a:gridCol w="604367"/>
                <a:gridCol w="504056"/>
                <a:gridCol w="648072"/>
                <a:gridCol w="576064"/>
                <a:gridCol w="576064"/>
                <a:gridCol w="1152128"/>
                <a:gridCol w="720080"/>
                <a:gridCol w="676859"/>
                <a:gridCol w="1123340"/>
              </a:tblGrid>
              <a:tr h="287338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Pré-Esc.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Ensino Básico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Secundário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Total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1º 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2ºC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3º 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Voc</a:t>
                      </a: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Profissional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pt-PT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Voc</a:t>
                      </a: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EFA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N.º Alunos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spcAft>
                          <a:spcPts val="0"/>
                        </a:spcAft>
                      </a:pPr>
                      <a:r>
                        <a:rPr lang="pt-PT" sz="1400">
                          <a:effectLst/>
                          <a:latin typeface="Times New Roman"/>
                          <a:ea typeface="Times New Roman"/>
                        </a:rPr>
                        <a:t>399</a:t>
                      </a:r>
                      <a:endParaRPr lang="pt-PT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spcAft>
                          <a:spcPts val="0"/>
                        </a:spcAft>
                      </a:pPr>
                      <a:r>
                        <a:rPr lang="pt-PT" sz="1400">
                          <a:effectLst/>
                          <a:latin typeface="Times New Roman"/>
                          <a:ea typeface="Times New Roman"/>
                        </a:rPr>
                        <a:t>877</a:t>
                      </a:r>
                      <a:endParaRPr lang="pt-PT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  <a:latin typeface="Times New Roman"/>
                          <a:ea typeface="Times New Roman"/>
                        </a:rPr>
                        <a:t>353</a:t>
                      </a:r>
                      <a:endParaRPr lang="pt-PT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spcAft>
                          <a:spcPts val="0"/>
                        </a:spcAft>
                      </a:pPr>
                      <a:r>
                        <a:rPr lang="pt-PT" sz="1400">
                          <a:effectLst/>
                          <a:latin typeface="Times New Roman"/>
                          <a:ea typeface="Times New Roman"/>
                        </a:rPr>
                        <a:t>469</a:t>
                      </a:r>
                      <a:endParaRPr lang="pt-PT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  <a:latin typeface="Times New Roman"/>
                          <a:ea typeface="Times New Roman"/>
                        </a:rPr>
                        <a:t>516</a:t>
                      </a:r>
                      <a:endParaRPr lang="pt-PT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  <a:latin typeface="Times New Roman"/>
                          <a:ea typeface="Times New Roman"/>
                        </a:rPr>
                        <a:t>275</a:t>
                      </a:r>
                      <a:endParaRPr lang="pt-PT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spcAft>
                          <a:spcPts val="0"/>
                        </a:spcAft>
                      </a:pPr>
                      <a:r>
                        <a:rPr lang="pt-PT" sz="1400"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pt-PT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2994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pt-P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N.º Grupos / Turmas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spcAft>
                          <a:spcPts val="0"/>
                        </a:spcAft>
                      </a:pPr>
                      <a:r>
                        <a:rPr lang="pt-PT" sz="1400">
                          <a:effectLst/>
                          <a:latin typeface="Times New Roman"/>
                          <a:ea typeface="Times New Roman"/>
                        </a:rPr>
                        <a:t>21</a:t>
                      </a:r>
                      <a:endParaRPr lang="pt-PT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spcAft>
                          <a:spcPts val="0"/>
                        </a:spcAft>
                      </a:pPr>
                      <a:r>
                        <a:rPr lang="pt-PT" sz="1400">
                          <a:effectLst/>
                          <a:latin typeface="Times New Roman"/>
                          <a:ea typeface="Times New Roman"/>
                        </a:rPr>
                        <a:t>45</a:t>
                      </a:r>
                      <a:endParaRPr lang="pt-PT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spcAft>
                          <a:spcPts val="0"/>
                        </a:spcAft>
                      </a:pPr>
                      <a:r>
                        <a:rPr lang="pt-PT" sz="1400">
                          <a:effectLst/>
                          <a:latin typeface="Times New Roman"/>
                          <a:ea typeface="Times New Roman"/>
                        </a:rPr>
                        <a:t>16</a:t>
                      </a:r>
                      <a:endParaRPr lang="pt-PT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  <a:latin typeface="Times New Roman"/>
                          <a:ea typeface="Times New Roman"/>
                        </a:rPr>
                        <a:t>19</a:t>
                      </a:r>
                      <a:endParaRPr lang="pt-PT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spcAft>
                          <a:spcPts val="0"/>
                        </a:spcAft>
                      </a:pPr>
                      <a:r>
                        <a:rPr lang="pt-PT" sz="1400"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pt-PT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  <a:latin typeface="Times New Roman"/>
                          <a:ea typeface="Times New Roman"/>
                        </a:rPr>
                        <a:t>13</a:t>
                      </a:r>
                      <a:endParaRPr lang="pt-PT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pt-PT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pt-P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70" name="Rectangle 122"/>
          <p:cNvSpPr>
            <a:spLocks noChangeArrowheads="1"/>
          </p:cNvSpPr>
          <p:nvPr/>
        </p:nvSpPr>
        <p:spPr bwMode="auto">
          <a:xfrm>
            <a:off x="4881157" y="2601199"/>
            <a:ext cx="3218615" cy="11969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just">
              <a:defRPr/>
            </a:pPr>
            <a:r>
              <a:rPr lang="pt-PT" sz="1400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Cursos Científico–Humanísticos:</a:t>
            </a:r>
          </a:p>
          <a:p>
            <a:pPr algn="just" eaLnBrk="0" hangingPunct="0">
              <a:buFontTx/>
              <a:buBlip>
                <a:blip r:embed="rId5"/>
              </a:buBlip>
              <a:defRPr/>
            </a:pPr>
            <a:r>
              <a:rPr lang="pt-PT" sz="1400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 Curso de Ciências e Tecnologias</a:t>
            </a:r>
            <a:endParaRPr lang="pt-PT" sz="1400" dirty="0">
              <a:solidFill>
                <a:srgbClr val="000000"/>
              </a:solidFill>
              <a:cs typeface="Arial" pitchFamily="34" charset="0"/>
            </a:endParaRPr>
          </a:p>
          <a:p>
            <a:pPr>
              <a:buFontTx/>
              <a:buBlip>
                <a:blip r:embed="rId5"/>
              </a:buBlip>
              <a:defRPr/>
            </a:pPr>
            <a:r>
              <a:rPr lang="pt-PT" sz="1400" dirty="0">
                <a:solidFill>
                  <a:schemeClr val="tx1"/>
                </a:solidFill>
                <a:cs typeface="Times New Roman" pitchFamily="18" charset="0"/>
              </a:rPr>
              <a:t>  Curso de </a:t>
            </a:r>
            <a:r>
              <a:rPr lang="pt-PT" sz="1400" dirty="0">
                <a:solidFill>
                  <a:srgbClr val="000000"/>
                </a:solidFill>
                <a:cs typeface="Times New Roman" pitchFamily="18" charset="0"/>
              </a:rPr>
              <a:t>Ciências Socioeconómicas</a:t>
            </a:r>
            <a:endParaRPr lang="pt-PT" sz="1400" dirty="0">
              <a:solidFill>
                <a:schemeClr val="tx1"/>
              </a:solidFill>
              <a:cs typeface="Arial" pitchFamily="34" charset="0"/>
            </a:endParaRPr>
          </a:p>
          <a:p>
            <a:pPr eaLnBrk="0" hangingPunct="0">
              <a:buFontTx/>
              <a:buBlip>
                <a:blip r:embed="rId5"/>
              </a:buBlip>
              <a:defRPr/>
            </a:pPr>
            <a:r>
              <a:rPr lang="pt-PT" sz="1400" dirty="0">
                <a:solidFill>
                  <a:schemeClr val="tx1"/>
                </a:solidFill>
                <a:cs typeface="Times New Roman" pitchFamily="18" charset="0"/>
              </a:rPr>
              <a:t>  Cursos de Línguas e Humanidades</a:t>
            </a:r>
          </a:p>
          <a:p>
            <a:pPr eaLnBrk="0" hangingPunct="0">
              <a:buFontTx/>
              <a:buBlip>
                <a:blip r:embed="rId5"/>
              </a:buBlip>
              <a:defRPr/>
            </a:pPr>
            <a:r>
              <a:rPr lang="pt-PT" sz="1400" dirty="0">
                <a:solidFill>
                  <a:schemeClr val="tx1"/>
                </a:solidFill>
                <a:cs typeface="Times New Roman" pitchFamily="18" charset="0"/>
              </a:rPr>
              <a:t>  Curso de Artes Visuais</a:t>
            </a:r>
            <a:r>
              <a:rPr lang="pt-PT" sz="1600" dirty="0">
                <a:solidFill>
                  <a:schemeClr val="tx1"/>
                </a:solidFill>
                <a:cs typeface="Arial" pitchFamily="34" charset="0"/>
              </a:rPr>
              <a:t> </a:t>
            </a:r>
          </a:p>
        </p:txBody>
      </p:sp>
      <p:sp>
        <p:nvSpPr>
          <p:cNvPr id="2166" name="Rectangle 118"/>
          <p:cNvSpPr>
            <a:spLocks noChangeArrowheads="1"/>
          </p:cNvSpPr>
          <p:nvPr/>
        </p:nvSpPr>
        <p:spPr bwMode="auto">
          <a:xfrm>
            <a:off x="4860032" y="3933056"/>
            <a:ext cx="4251341" cy="20313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just">
              <a:tabLst>
                <a:tab pos="228600" algn="l"/>
              </a:tabLst>
              <a:defRPr/>
            </a:pPr>
            <a:r>
              <a:rPr lang="pt-PT" sz="14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Cursos Profissionais:</a:t>
            </a:r>
          </a:p>
          <a:p>
            <a:pPr marL="285750" lvl="0" indent="-285750">
              <a:buBlip>
                <a:blip r:embed="rId6"/>
              </a:buBlip>
            </a:pPr>
            <a:r>
              <a:rPr lang="pt-PT" sz="1400" dirty="0" smtClean="0"/>
              <a:t>Técnico </a:t>
            </a:r>
            <a:r>
              <a:rPr lang="pt-PT" sz="1400" dirty="0"/>
              <a:t>de Eletrónica, Automação e Computadores </a:t>
            </a:r>
          </a:p>
          <a:p>
            <a:pPr marL="285750" lvl="0" indent="-285750">
              <a:buBlip>
                <a:blip r:embed="rId6"/>
              </a:buBlip>
            </a:pPr>
            <a:r>
              <a:rPr lang="pt-PT" sz="1400" dirty="0"/>
              <a:t>Técnico de Restauração, Variante Restaurante – Bar </a:t>
            </a:r>
          </a:p>
          <a:p>
            <a:pPr marL="285750" lvl="0" indent="-285750">
              <a:buBlip>
                <a:blip r:embed="rId6"/>
              </a:buBlip>
            </a:pPr>
            <a:r>
              <a:rPr lang="pt-PT" sz="1400" dirty="0"/>
              <a:t>Técnico de Análise Laboratorial </a:t>
            </a:r>
            <a:endParaRPr lang="pt-PT" sz="1400" dirty="0" smtClean="0"/>
          </a:p>
          <a:p>
            <a:pPr marL="285750" lvl="0" indent="-285750">
              <a:buBlip>
                <a:blip r:embed="rId6"/>
              </a:buBlip>
            </a:pPr>
            <a:r>
              <a:rPr lang="pt-PT" sz="1400" dirty="0" smtClean="0"/>
              <a:t>Técnico </a:t>
            </a:r>
            <a:r>
              <a:rPr lang="pt-PT" sz="1400" dirty="0"/>
              <a:t>de Comércio </a:t>
            </a:r>
            <a:endParaRPr lang="pt-PT" sz="1400" dirty="0" smtClean="0"/>
          </a:p>
          <a:p>
            <a:pPr marL="285750" lvl="0" indent="-285750">
              <a:buBlip>
                <a:blip r:embed="rId6"/>
              </a:buBlip>
            </a:pPr>
            <a:r>
              <a:rPr lang="pt-PT" sz="1400" dirty="0" smtClean="0"/>
              <a:t>Técnico </a:t>
            </a:r>
            <a:r>
              <a:rPr lang="pt-PT" sz="1400" dirty="0"/>
              <a:t>de Secretariado </a:t>
            </a:r>
          </a:p>
          <a:p>
            <a:pPr marL="285750" lvl="0" indent="-285750">
              <a:buBlip>
                <a:blip r:embed="rId6"/>
              </a:buBlip>
            </a:pPr>
            <a:r>
              <a:rPr lang="pt-PT" sz="1400" dirty="0"/>
              <a:t>Técnico de Gestão de Equipamentos Informáticos </a:t>
            </a:r>
          </a:p>
          <a:p>
            <a:pPr marL="285750" lvl="0" indent="-285750">
              <a:buBlip>
                <a:blip r:embed="rId6"/>
              </a:buBlip>
            </a:pPr>
            <a:r>
              <a:rPr lang="pt-PT" sz="1400" dirty="0"/>
              <a:t>Técnico de Informática de Gestão </a:t>
            </a:r>
          </a:p>
          <a:p>
            <a:pPr marL="285750" indent="-285750">
              <a:buBlip>
                <a:blip r:embed="rId6"/>
              </a:buBlip>
            </a:pPr>
            <a:r>
              <a:rPr lang="pt-PT" sz="1400" dirty="0"/>
              <a:t>Técnico de Apoio Psicossocial </a:t>
            </a:r>
            <a:endParaRPr lang="pt-PT" sz="14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6229" name="Rectangle 681"/>
          <p:cNvSpPr>
            <a:spLocks noChangeArrowheads="1"/>
          </p:cNvSpPr>
          <p:nvPr/>
        </p:nvSpPr>
        <p:spPr bwMode="auto">
          <a:xfrm>
            <a:off x="250825" y="3068960"/>
            <a:ext cx="4396742" cy="1169551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lvl="0"/>
            <a:r>
              <a:rPr lang="pt-PT" sz="1400" dirty="0" smtClean="0"/>
              <a:t>Cursos  Vocacionais</a:t>
            </a:r>
          </a:p>
          <a:p>
            <a:pPr lvl="0"/>
            <a:r>
              <a:rPr lang="pt-PT" sz="1400" dirty="0" smtClean="0"/>
              <a:t>Artes </a:t>
            </a:r>
            <a:r>
              <a:rPr lang="pt-PT" sz="1400" dirty="0"/>
              <a:t>e Tecnologias, Serviços e Hortofloricultura (8º e 9º ano) </a:t>
            </a:r>
          </a:p>
          <a:p>
            <a:pPr lvl="0"/>
            <a:r>
              <a:rPr lang="pt-PT" sz="1400" dirty="0" smtClean="0"/>
              <a:t>Eletromecânica </a:t>
            </a:r>
            <a:r>
              <a:rPr lang="pt-PT" sz="1400" dirty="0"/>
              <a:t>e Informática (9º ano)</a:t>
            </a:r>
          </a:p>
          <a:p>
            <a:pPr lvl="0"/>
            <a:r>
              <a:rPr lang="pt-PT" sz="1400" dirty="0" smtClean="0"/>
              <a:t>Energias </a:t>
            </a:r>
            <a:r>
              <a:rPr lang="pt-PT" sz="1400" dirty="0"/>
              <a:t>Renováveis - Sistemas Solares Térmicos (10º ano)</a:t>
            </a:r>
          </a:p>
        </p:txBody>
      </p:sp>
      <p:sp>
        <p:nvSpPr>
          <p:cNvPr id="10" name="Rectangle 681"/>
          <p:cNvSpPr>
            <a:spLocks noChangeArrowheads="1"/>
          </p:cNvSpPr>
          <p:nvPr/>
        </p:nvSpPr>
        <p:spPr bwMode="auto">
          <a:xfrm>
            <a:off x="4881156" y="6093296"/>
            <a:ext cx="2787188" cy="523220"/>
          </a:xfrm>
          <a:prstGeom prst="rect">
            <a:avLst/>
          </a:prstGeom>
          <a:solidFill>
            <a:srgbClr val="FFFF66"/>
          </a:solidFill>
          <a:ln w="9525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pt-PT" sz="1400" dirty="0" smtClean="0">
                <a:latin typeface="Times New Roman" pitchFamily="18" charset="0"/>
                <a:cs typeface="Times New Roman" pitchFamily="18" charset="0"/>
              </a:rPr>
              <a:t>Curso EFA – Tipo A Nível 4</a:t>
            </a:r>
            <a:endParaRPr lang="pt-PT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pt-PT" sz="1400" dirty="0">
                <a:latin typeface="Times New Roman" pitchFamily="18" charset="0"/>
                <a:cs typeface="Times New Roman" pitchFamily="18" charset="0"/>
              </a:rPr>
              <a:t>Técnico de Cozinha e </a:t>
            </a:r>
            <a:r>
              <a:rPr lang="pt-PT" sz="1400" dirty="0" smtClean="0">
                <a:latin typeface="Times New Roman" pitchFamily="18" charset="0"/>
                <a:cs typeface="Times New Roman" pitchFamily="18" charset="0"/>
              </a:rPr>
              <a:t>Pastelaria</a:t>
            </a:r>
            <a:endParaRPr lang="pt-PT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681"/>
          <p:cNvSpPr>
            <a:spLocks noChangeArrowheads="1"/>
          </p:cNvSpPr>
          <p:nvPr/>
        </p:nvSpPr>
        <p:spPr bwMode="auto">
          <a:xfrm>
            <a:off x="241734" y="2579143"/>
            <a:ext cx="4330266" cy="307777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lvl="0"/>
            <a:r>
              <a:rPr lang="pt-PT" sz="1400" dirty="0" smtClean="0"/>
              <a:t>Ensino Artístico Especializado de Música 5º ao 9º ano</a:t>
            </a:r>
            <a:endParaRPr lang="pt-PT" sz="1400" dirty="0"/>
          </a:p>
        </p:txBody>
      </p:sp>
      <p:graphicFrame>
        <p:nvGraphicFramePr>
          <p:cNvPr id="18" name="Gráfico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5587995"/>
              </p:ext>
            </p:extLst>
          </p:nvPr>
        </p:nvGraphicFramePr>
        <p:xfrm>
          <a:off x="241734" y="4437112"/>
          <a:ext cx="4330266" cy="2179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22" name="Grupo 21"/>
          <p:cNvGrpSpPr/>
          <p:nvPr/>
        </p:nvGrpSpPr>
        <p:grpSpPr>
          <a:xfrm>
            <a:off x="0" y="-30786"/>
            <a:ext cx="9144000" cy="1218003"/>
            <a:chOff x="0" y="-30786"/>
            <a:chExt cx="9144000" cy="1010945"/>
          </a:xfrm>
        </p:grpSpPr>
        <p:sp>
          <p:nvSpPr>
            <p:cNvPr id="23" name="Rectângulo 22"/>
            <p:cNvSpPr/>
            <p:nvPr/>
          </p:nvSpPr>
          <p:spPr>
            <a:xfrm>
              <a:off x="0" y="-30786"/>
              <a:ext cx="9144000" cy="795489"/>
            </a:xfrm>
            <a:prstGeom prst="rect">
              <a:avLst/>
            </a:prstGeom>
            <a:solidFill>
              <a:srgbClr val="9093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  <p:pic>
          <p:nvPicPr>
            <p:cNvPr id="24" name="Imagem 2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911" y="332656"/>
              <a:ext cx="339449" cy="647503"/>
            </a:xfrm>
            <a:prstGeom prst="rect">
              <a:avLst/>
            </a:prstGeom>
          </p:spPr>
        </p:pic>
      </p:grpSp>
      <p:sp>
        <p:nvSpPr>
          <p:cNvPr id="27" name="Rectângulo 62"/>
          <p:cNvSpPr>
            <a:spLocks noChangeArrowheads="1"/>
          </p:cNvSpPr>
          <p:nvPr/>
        </p:nvSpPr>
        <p:spPr bwMode="auto">
          <a:xfrm>
            <a:off x="284404" y="287893"/>
            <a:ext cx="31744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buClr>
                <a:srgbClr val="00B050"/>
              </a:buClr>
            </a:pPr>
            <a:r>
              <a:rPr lang="pt-PT" b="1" dirty="0" smtClean="0">
                <a:solidFill>
                  <a:schemeClr val="bg1"/>
                </a:solidFill>
              </a:rPr>
              <a:t>OE1</a:t>
            </a:r>
            <a:r>
              <a:rPr lang="pt-PT" b="1" dirty="0">
                <a:solidFill>
                  <a:schemeClr val="bg1"/>
                </a:solidFill>
              </a:rPr>
              <a:t>: </a:t>
            </a:r>
            <a:r>
              <a:rPr lang="pt-PT" b="1" dirty="0" smtClean="0">
                <a:solidFill>
                  <a:schemeClr val="bg1"/>
                </a:solidFill>
              </a:rPr>
              <a:t>CARATERIZAÇÃO</a:t>
            </a:r>
            <a:endParaRPr lang="pt-PT" b="1" dirty="0">
              <a:solidFill>
                <a:schemeClr val="bg1"/>
              </a:solidFill>
            </a:endParaRPr>
          </a:p>
        </p:txBody>
      </p:sp>
      <p:pic>
        <p:nvPicPr>
          <p:cNvPr id="28" name="Imagem 27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043" y="-30786"/>
            <a:ext cx="1317957" cy="958418"/>
          </a:xfrm>
          <a:prstGeom prst="rect">
            <a:avLst/>
          </a:prstGeom>
          <a:solidFill>
            <a:schemeClr val="accent3"/>
          </a:solidFill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upo 20"/>
          <p:cNvGrpSpPr/>
          <p:nvPr/>
        </p:nvGrpSpPr>
        <p:grpSpPr>
          <a:xfrm>
            <a:off x="0" y="-30786"/>
            <a:ext cx="9144000" cy="1218003"/>
            <a:chOff x="0" y="-30786"/>
            <a:chExt cx="9144000" cy="1010945"/>
          </a:xfrm>
        </p:grpSpPr>
        <p:sp>
          <p:nvSpPr>
            <p:cNvPr id="22" name="Rectângulo 21"/>
            <p:cNvSpPr/>
            <p:nvPr/>
          </p:nvSpPr>
          <p:spPr>
            <a:xfrm>
              <a:off x="0" y="-30786"/>
              <a:ext cx="9144000" cy="795489"/>
            </a:xfrm>
            <a:prstGeom prst="rect">
              <a:avLst/>
            </a:prstGeom>
            <a:solidFill>
              <a:srgbClr val="9093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  <p:pic>
          <p:nvPicPr>
            <p:cNvPr id="23" name="Imagem 2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911" y="332656"/>
              <a:ext cx="339449" cy="647503"/>
            </a:xfrm>
            <a:prstGeom prst="rect">
              <a:avLst/>
            </a:prstGeom>
          </p:spPr>
        </p:pic>
      </p:grpSp>
      <p:sp>
        <p:nvSpPr>
          <p:cNvPr id="24" name="Rectângulo 62"/>
          <p:cNvSpPr>
            <a:spLocks noChangeArrowheads="1"/>
          </p:cNvSpPr>
          <p:nvPr/>
        </p:nvSpPr>
        <p:spPr bwMode="auto">
          <a:xfrm>
            <a:off x="250824" y="260350"/>
            <a:ext cx="59053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/>
            <a:r>
              <a:rPr lang="pt-PT" sz="2000" b="1" dirty="0" smtClean="0">
                <a:solidFill>
                  <a:schemeClr val="bg1"/>
                </a:solidFill>
              </a:rPr>
              <a:t>OE1 – Modelo de Melhoria Contínua</a:t>
            </a:r>
            <a:endParaRPr lang="pt-PT" sz="2000" b="1" dirty="0">
              <a:solidFill>
                <a:schemeClr val="bg1"/>
              </a:solidFill>
            </a:endParaRPr>
          </a:p>
        </p:txBody>
      </p:sp>
      <p:pic>
        <p:nvPicPr>
          <p:cNvPr id="26" name="Imagem 2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043" y="-30786"/>
            <a:ext cx="1317957" cy="958418"/>
          </a:xfrm>
          <a:prstGeom prst="rect">
            <a:avLst/>
          </a:prstGeom>
          <a:solidFill>
            <a:schemeClr val="accent3"/>
          </a:solidFill>
        </p:spPr>
      </p:pic>
      <p:graphicFrame>
        <p:nvGraphicFramePr>
          <p:cNvPr id="1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5138199"/>
              </p:ext>
            </p:extLst>
          </p:nvPr>
        </p:nvGraphicFramePr>
        <p:xfrm>
          <a:off x="250824" y="1285866"/>
          <a:ext cx="8569648" cy="53114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28373634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TextBox 16"/>
          <p:cNvSpPr txBox="1">
            <a:spLocks noChangeArrowheads="1"/>
          </p:cNvSpPr>
          <p:nvPr/>
        </p:nvSpPr>
        <p:spPr bwMode="auto">
          <a:xfrm>
            <a:off x="251520" y="1504179"/>
            <a:ext cx="4136879" cy="223819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82945" tIns="41473" rIns="82945" bIns="41473">
            <a:spAutoFit/>
          </a:bodyPr>
          <a:lstStyle/>
          <a:p>
            <a:pPr marL="285750" lvl="0" indent="-285750" algn="just">
              <a:buFont typeface="Wingdings" panose="05000000000000000000" pitchFamily="2" charset="2"/>
              <a:buChar char="q"/>
            </a:pPr>
            <a:r>
              <a:rPr lang="pt-PT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liderança da Direção ao nível da gestão dos recursos, com bom impacto na organização escolar</a:t>
            </a:r>
            <a:r>
              <a:rPr lang="pt-PT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lvl="0" indent="-285750" algn="just">
              <a:buFont typeface="Wingdings" panose="05000000000000000000" pitchFamily="2" charset="2"/>
              <a:buChar char="q"/>
            </a:pPr>
            <a:r>
              <a:rPr lang="pt-PT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participação dos professores na construção das decisões sobre </a:t>
            </a:r>
            <a:r>
              <a:rPr lang="pt-PT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os documentos orientadores do agrupamento;</a:t>
            </a:r>
            <a:endParaRPr lang="pt-PT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q"/>
            </a:pPr>
            <a:r>
              <a:rPr lang="pt-PT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Corpo </a:t>
            </a:r>
            <a:r>
              <a:rPr lang="pt-PT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docente empenhado na melhoria das aprendizagens e dos resultados escolares</a:t>
            </a:r>
            <a:r>
              <a:rPr lang="pt-PT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lvl="0" indent="-285750" algn="just">
              <a:buFont typeface="Wingdings" panose="05000000000000000000" pitchFamily="2" charset="2"/>
              <a:buChar char="q"/>
            </a:pPr>
            <a:r>
              <a:rPr lang="pt-PT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Plataformas informáticas de partilha de informações e participação da comunidade educativa, na partilha de dados e informações</a:t>
            </a:r>
            <a:r>
              <a:rPr lang="pt-PT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113" name="TextBox 16"/>
          <p:cNvSpPr txBox="1">
            <a:spLocks noChangeArrowheads="1"/>
          </p:cNvSpPr>
          <p:nvPr/>
        </p:nvSpPr>
        <p:spPr bwMode="auto">
          <a:xfrm>
            <a:off x="4732296" y="1535175"/>
            <a:ext cx="4016168" cy="159186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82945" tIns="41473" rIns="82945" bIns="41473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pt-PT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Atitudes e comportamentos inadequados por parte de alunos, no espaço escolar, gerando situações de indisciplina</a:t>
            </a:r>
            <a:r>
              <a:rPr lang="pt-PT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pt-PT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Excessivo número de alunos por turma</a:t>
            </a:r>
            <a:r>
              <a:rPr lang="pt-PT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pt-PT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Heterogeneidade de certas turmas como fator impeditivo da valorização dos alunos com desempenho excelente</a:t>
            </a:r>
            <a:r>
              <a:rPr lang="pt-PT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Rectângulo 1"/>
          <p:cNvSpPr/>
          <p:nvPr/>
        </p:nvSpPr>
        <p:spPr>
          <a:xfrm>
            <a:off x="251520" y="987302"/>
            <a:ext cx="410871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pt-PT" dirty="0"/>
              <a:t>S(</a:t>
            </a:r>
            <a:r>
              <a:rPr lang="pt-PT" dirty="0" err="1"/>
              <a:t>trengths</a:t>
            </a:r>
            <a:r>
              <a:rPr lang="pt-PT" dirty="0"/>
              <a:t>) - Forças</a:t>
            </a:r>
          </a:p>
        </p:txBody>
      </p:sp>
      <p:sp>
        <p:nvSpPr>
          <p:cNvPr id="4" name="Rectângulo 3"/>
          <p:cNvSpPr/>
          <p:nvPr/>
        </p:nvSpPr>
        <p:spPr>
          <a:xfrm>
            <a:off x="4731514" y="1012448"/>
            <a:ext cx="4016950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PT" dirty="0"/>
              <a:t>W(</a:t>
            </a:r>
            <a:r>
              <a:rPr lang="pt-PT" dirty="0" err="1"/>
              <a:t>eaknesses</a:t>
            </a:r>
            <a:r>
              <a:rPr lang="pt-PT" dirty="0"/>
              <a:t>) - Fraquezas</a:t>
            </a:r>
          </a:p>
        </p:txBody>
      </p:sp>
      <p:sp>
        <p:nvSpPr>
          <p:cNvPr id="16" name="Rectângulo 15"/>
          <p:cNvSpPr/>
          <p:nvPr/>
        </p:nvSpPr>
        <p:spPr>
          <a:xfrm>
            <a:off x="323528" y="4092570"/>
            <a:ext cx="4077216" cy="36933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7000">
                <a:schemeClr val="accent1">
                  <a:lumMod val="60000"/>
                  <a:lumOff val="4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pt-PT" dirty="0"/>
              <a:t>O(</a:t>
            </a:r>
            <a:r>
              <a:rPr lang="pt-PT" dirty="0" err="1"/>
              <a:t>pportunities</a:t>
            </a:r>
            <a:r>
              <a:rPr lang="pt-PT" dirty="0"/>
              <a:t>) - Oportunidades</a:t>
            </a:r>
          </a:p>
        </p:txBody>
      </p:sp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323528" y="4574023"/>
            <a:ext cx="4076193" cy="180730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82945" tIns="41473" rIns="82945" bIns="41473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pt-PT" sz="1400" dirty="0"/>
              <a:t>Investimento maior nas literacias digitais, maior ligação do papel e das TIC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pt-PT" sz="1400" dirty="0"/>
              <a:t>Colaboração e abertura da autarquia no apoio à organização de eventos</a:t>
            </a:r>
            <a:r>
              <a:rPr lang="pt-PT" sz="1400" dirty="0" smtClean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pt-PT" sz="1400" dirty="0" smtClean="0"/>
              <a:t>Ter </a:t>
            </a:r>
            <a:r>
              <a:rPr lang="pt-PT" sz="1400" dirty="0"/>
              <a:t>uma cultura de autoavaliação e de avaliação externa, com a consequente introdução de mecanismos de autorregulação e melhoria dos desempenhos pedagógicos e organizacionais;</a:t>
            </a:r>
          </a:p>
        </p:txBody>
      </p:sp>
      <p:sp>
        <p:nvSpPr>
          <p:cNvPr id="19" name="Rectângulo 18"/>
          <p:cNvSpPr/>
          <p:nvPr/>
        </p:nvSpPr>
        <p:spPr>
          <a:xfrm>
            <a:off x="4767992" y="3913748"/>
            <a:ext cx="3980472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PT" dirty="0"/>
              <a:t>T(</a:t>
            </a:r>
            <a:r>
              <a:rPr lang="pt-PT" dirty="0" err="1"/>
              <a:t>hreats</a:t>
            </a:r>
            <a:r>
              <a:rPr lang="pt-PT" dirty="0"/>
              <a:t>) - Ameaças</a:t>
            </a:r>
          </a:p>
        </p:txBody>
      </p:sp>
      <p:sp>
        <p:nvSpPr>
          <p:cNvPr id="20" name="TextBox 16"/>
          <p:cNvSpPr txBox="1">
            <a:spLocks noChangeArrowheads="1"/>
          </p:cNvSpPr>
          <p:nvPr/>
        </p:nvSpPr>
        <p:spPr bwMode="auto">
          <a:xfrm>
            <a:off x="4762876" y="4370586"/>
            <a:ext cx="3985588" cy="202274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82945" tIns="41473" rIns="82945" bIns="41473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pt-PT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emigração dos jovens casais e de pais com crianças em idade pré-escolar</a:t>
            </a:r>
            <a:r>
              <a:rPr lang="pt-PT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pt-PT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notória diminuição da taxa de natalidade</a:t>
            </a:r>
            <a:r>
              <a:rPr lang="pt-PT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pt-PT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Descrédito da imagem e da autoridade do professor</a:t>
            </a:r>
            <a:r>
              <a:rPr lang="pt-PT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pt-PT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Política educativa nacional nem sempre adequada às realidades das escolas</a:t>
            </a:r>
            <a:r>
              <a:rPr lang="pt-PT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pt-PT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Instabilidade social, afetiva e financeira das famílias resultante da crise económica.</a:t>
            </a:r>
          </a:p>
        </p:txBody>
      </p:sp>
      <p:grpSp>
        <p:nvGrpSpPr>
          <p:cNvPr id="21" name="Grupo 20"/>
          <p:cNvGrpSpPr/>
          <p:nvPr/>
        </p:nvGrpSpPr>
        <p:grpSpPr>
          <a:xfrm>
            <a:off x="0" y="-30786"/>
            <a:ext cx="9144000" cy="1218003"/>
            <a:chOff x="0" y="-30786"/>
            <a:chExt cx="9144000" cy="1010945"/>
          </a:xfrm>
        </p:grpSpPr>
        <p:sp>
          <p:nvSpPr>
            <p:cNvPr id="22" name="Rectângulo 21"/>
            <p:cNvSpPr/>
            <p:nvPr/>
          </p:nvSpPr>
          <p:spPr>
            <a:xfrm>
              <a:off x="0" y="-30786"/>
              <a:ext cx="9144000" cy="795489"/>
            </a:xfrm>
            <a:prstGeom prst="rect">
              <a:avLst/>
            </a:prstGeom>
            <a:solidFill>
              <a:srgbClr val="9093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  <p:pic>
          <p:nvPicPr>
            <p:cNvPr id="23" name="Imagem 2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911" y="332656"/>
              <a:ext cx="339449" cy="647503"/>
            </a:xfrm>
            <a:prstGeom prst="rect">
              <a:avLst/>
            </a:prstGeom>
          </p:spPr>
        </p:pic>
      </p:grpSp>
      <p:sp>
        <p:nvSpPr>
          <p:cNvPr id="24" name="Rectângulo 62"/>
          <p:cNvSpPr>
            <a:spLocks noChangeArrowheads="1"/>
          </p:cNvSpPr>
          <p:nvPr/>
        </p:nvSpPr>
        <p:spPr bwMode="auto">
          <a:xfrm>
            <a:off x="250825" y="260350"/>
            <a:ext cx="39239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/>
            <a:r>
              <a:rPr lang="pt-PT" sz="2000" b="1" dirty="0" smtClean="0">
                <a:solidFill>
                  <a:schemeClr val="bg1"/>
                </a:solidFill>
              </a:rPr>
              <a:t>OE1 – ANÁLISE SWOT</a:t>
            </a:r>
            <a:endParaRPr lang="pt-PT" sz="2000" b="1" dirty="0">
              <a:solidFill>
                <a:schemeClr val="bg1"/>
              </a:solidFill>
            </a:endParaRPr>
          </a:p>
        </p:txBody>
      </p:sp>
      <p:pic>
        <p:nvPicPr>
          <p:cNvPr id="26" name="Imagem 2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043" y="-30786"/>
            <a:ext cx="1317957" cy="958418"/>
          </a:xfrm>
          <a:prstGeom prst="rect">
            <a:avLst/>
          </a:prstGeom>
          <a:solidFill>
            <a:schemeClr val="accent3"/>
          </a:solidFill>
        </p:spPr>
      </p:pic>
    </p:spTree>
    <p:extLst>
      <p:ext uri="{BB962C8B-B14F-4D97-AF65-F5344CB8AC3E}">
        <p14:creationId xmlns:p14="http://schemas.microsoft.com/office/powerpoint/2010/main" val="84308700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2"/>
          <p:cNvSpPr txBox="1">
            <a:spLocks noChangeArrowheads="1"/>
          </p:cNvSpPr>
          <p:nvPr/>
        </p:nvSpPr>
        <p:spPr bwMode="auto">
          <a:xfrm>
            <a:off x="250825" y="260350"/>
            <a:ext cx="5761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pt-PT" sz="2000">
              <a:solidFill>
                <a:schemeClr val="bg1"/>
              </a:solidFill>
              <a:latin typeface="Arial Black" pitchFamily="34" charset="0"/>
            </a:endParaRPr>
          </a:p>
        </p:txBody>
      </p:sp>
      <p:graphicFrame>
        <p:nvGraphicFramePr>
          <p:cNvPr id="6148" name="Object 166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9" name="Equação" r:id="rId3" imgW="114151" imgH="215619" progId="Equation.3">
                  <p:embed/>
                </p:oleObj>
              </mc:Choice>
              <mc:Fallback>
                <p:oleObj name="Equação" r:id="rId3" imgW="114151" imgH="21561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9" name="Text Box 32"/>
          <p:cNvSpPr txBox="1">
            <a:spLocks noChangeArrowheads="1"/>
          </p:cNvSpPr>
          <p:nvPr/>
        </p:nvSpPr>
        <p:spPr bwMode="auto">
          <a:xfrm>
            <a:off x="684213" y="188913"/>
            <a:ext cx="60483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GB" sz="2800" b="1">
                <a:solidFill>
                  <a:schemeClr val="bg1"/>
                </a:solidFill>
                <a:latin typeface="Arial Narrow" pitchFamily="34" charset="0"/>
              </a:rPr>
              <a:t>A PRESTAÇÃO DO SERVIÇO EDUCATIVO</a:t>
            </a:r>
            <a:endParaRPr lang="pt-PT" sz="2800" b="1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18" name="Grupo 17"/>
          <p:cNvGrpSpPr/>
          <p:nvPr/>
        </p:nvGrpSpPr>
        <p:grpSpPr>
          <a:xfrm>
            <a:off x="0" y="-30786"/>
            <a:ext cx="9144000" cy="1218003"/>
            <a:chOff x="0" y="-30786"/>
            <a:chExt cx="9144000" cy="1010945"/>
          </a:xfrm>
        </p:grpSpPr>
        <p:sp>
          <p:nvSpPr>
            <p:cNvPr id="20" name="Rectângulo 19"/>
            <p:cNvSpPr/>
            <p:nvPr/>
          </p:nvSpPr>
          <p:spPr>
            <a:xfrm>
              <a:off x="0" y="-30786"/>
              <a:ext cx="9144000" cy="795489"/>
            </a:xfrm>
            <a:prstGeom prst="rect">
              <a:avLst/>
            </a:prstGeom>
            <a:solidFill>
              <a:srgbClr val="9093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  <p:pic>
          <p:nvPicPr>
            <p:cNvPr id="21" name="Imagem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911" y="332656"/>
              <a:ext cx="339449" cy="647503"/>
            </a:xfrm>
            <a:prstGeom prst="rect">
              <a:avLst/>
            </a:prstGeom>
          </p:spPr>
        </p:pic>
      </p:grpSp>
      <p:sp>
        <p:nvSpPr>
          <p:cNvPr id="22" name="Rectângulo 62"/>
          <p:cNvSpPr>
            <a:spLocks noChangeArrowheads="1"/>
          </p:cNvSpPr>
          <p:nvPr/>
        </p:nvSpPr>
        <p:spPr bwMode="auto">
          <a:xfrm>
            <a:off x="179512" y="311090"/>
            <a:ext cx="71287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buClr>
                <a:srgbClr val="00B050"/>
              </a:buClr>
            </a:pPr>
            <a:r>
              <a:rPr lang="pt-PT" b="1" dirty="0" smtClean="0">
                <a:solidFill>
                  <a:schemeClr val="bg1"/>
                </a:solidFill>
              </a:rPr>
              <a:t>OE1</a:t>
            </a:r>
            <a:r>
              <a:rPr lang="pt-PT" b="1" dirty="0">
                <a:solidFill>
                  <a:schemeClr val="bg1"/>
                </a:solidFill>
              </a:rPr>
              <a:t>: </a:t>
            </a:r>
            <a:r>
              <a:rPr lang="pt-PT" b="1" dirty="0" smtClean="0">
                <a:solidFill>
                  <a:schemeClr val="bg1"/>
                </a:solidFill>
              </a:rPr>
              <a:t>INSTRUMENTOS DE AUTONOMIA - AÇÃO</a:t>
            </a:r>
            <a:endParaRPr lang="pt-PT" b="1" dirty="0">
              <a:solidFill>
                <a:schemeClr val="bg1"/>
              </a:solidFill>
            </a:endParaRPr>
          </a:p>
        </p:txBody>
      </p:sp>
      <p:sp>
        <p:nvSpPr>
          <p:cNvPr id="24" name="Rectângulo 23"/>
          <p:cNvSpPr/>
          <p:nvPr/>
        </p:nvSpPr>
        <p:spPr>
          <a:xfrm>
            <a:off x="385295" y="1187217"/>
            <a:ext cx="8373410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Clr>
                <a:srgbClr val="00B050"/>
              </a:buClr>
              <a:buFont typeface="Wingdings" pitchFamily="2" charset="2"/>
              <a:buChar char="n"/>
            </a:pPr>
            <a:r>
              <a:rPr lang="pt-P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Contrato de Autonomia  </a:t>
            </a:r>
          </a:p>
          <a:p>
            <a:pPr algn="just">
              <a:buClr>
                <a:srgbClr val="00B050"/>
              </a:buClr>
            </a:pP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pt-P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ssinado no dia 14 de Outubro de 2013, no Fórum Municipal Luísa </a:t>
            </a:r>
            <a:r>
              <a:rPr lang="pt-PT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Todi</a:t>
            </a:r>
            <a:r>
              <a:rPr lang="pt-P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em </a:t>
            </a:r>
            <a:r>
              <a:rPr lang="pt-PT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Setubal</a:t>
            </a:r>
            <a:endParaRPr lang="pt-PT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Clr>
                <a:srgbClr val="00B050"/>
              </a:buClr>
              <a:buFont typeface="Wingdings" pitchFamily="2" charset="2"/>
              <a:buChar char="n"/>
            </a:pPr>
            <a:r>
              <a:rPr lang="pt-P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Plano anual de atividades</a:t>
            </a:r>
          </a:p>
          <a:p>
            <a:pPr marL="342900" indent="-342900" algn="just">
              <a:buClr>
                <a:srgbClr val="00B050"/>
              </a:buClr>
              <a:buFont typeface="Wingdings" pitchFamily="2" charset="2"/>
              <a:buChar char="n"/>
            </a:pPr>
            <a:r>
              <a:rPr lang="pt-P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Relatórios de execução de atividades</a:t>
            </a:r>
          </a:p>
          <a:p>
            <a:pPr marL="342900" indent="-342900" algn="just">
              <a:buClr>
                <a:srgbClr val="00B050"/>
              </a:buClr>
              <a:buFont typeface="Wingdings" pitchFamily="2" charset="2"/>
              <a:buChar char="n"/>
            </a:pPr>
            <a:r>
              <a:rPr lang="pt-P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Balanço Social</a:t>
            </a:r>
          </a:p>
          <a:p>
            <a:pPr marL="342900" indent="-342900" algn="just">
              <a:buClr>
                <a:srgbClr val="00B050"/>
              </a:buClr>
              <a:buFont typeface="Wingdings" pitchFamily="2" charset="2"/>
              <a:buChar char="n"/>
            </a:pPr>
            <a:r>
              <a:rPr lang="pt-P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Plano de Formação do PD e PND</a:t>
            </a:r>
          </a:p>
          <a:p>
            <a:pPr marL="342900" indent="-342900" algn="just">
              <a:buClr>
                <a:srgbClr val="00B050"/>
              </a:buClr>
              <a:buFont typeface="Wingdings" pitchFamily="2" charset="2"/>
              <a:buChar char="n"/>
            </a:pPr>
            <a:r>
              <a:rPr lang="pt-P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Autoavaliação do Agrupamento</a:t>
            </a:r>
          </a:p>
          <a:p>
            <a:pPr marL="342900" indent="-342900" algn="just">
              <a:buClr>
                <a:srgbClr val="00B050"/>
              </a:buClr>
              <a:buFont typeface="Wingdings" pitchFamily="2" charset="2"/>
              <a:buChar char="n"/>
            </a:pPr>
            <a:endParaRPr lang="pt-PT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Imagem 24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9554" y="2933583"/>
            <a:ext cx="3528392" cy="2367625"/>
          </a:xfrm>
          <a:prstGeom prst="rect">
            <a:avLst/>
          </a:prstGeom>
        </p:spPr>
      </p:pic>
      <p:sp>
        <p:nvSpPr>
          <p:cNvPr id="26" name="Rectângulo 25"/>
          <p:cNvSpPr/>
          <p:nvPr/>
        </p:nvSpPr>
        <p:spPr>
          <a:xfrm>
            <a:off x="424387" y="3951054"/>
            <a:ext cx="810947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tx2"/>
              </a:buClr>
              <a:buBlip>
                <a:blip r:embed="rId7"/>
              </a:buBlip>
            </a:pPr>
            <a:r>
              <a:rPr lang="pt-PT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Projeto educativo</a:t>
            </a:r>
          </a:p>
          <a:p>
            <a:pPr marL="285750" indent="-285750">
              <a:buClr>
                <a:schemeClr val="tx2"/>
              </a:buClr>
              <a:buBlip>
                <a:blip r:embed="rId7"/>
              </a:buBlip>
            </a:pPr>
            <a:r>
              <a:rPr lang="pt-PT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Regulamento interno</a:t>
            </a:r>
          </a:p>
          <a:p>
            <a:pPr marL="285750" indent="-285750">
              <a:buClr>
                <a:schemeClr val="tx2"/>
              </a:buClr>
              <a:buBlip>
                <a:blip r:embed="rId7"/>
              </a:buBlip>
            </a:pPr>
            <a:r>
              <a:rPr lang="pt-PT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Manual de acolhimento</a:t>
            </a:r>
          </a:p>
          <a:p>
            <a:pPr marL="285750" indent="-285750">
              <a:buClr>
                <a:schemeClr val="tx2"/>
              </a:buClr>
              <a:buBlip>
                <a:blip r:embed="rId7"/>
              </a:buBlip>
            </a:pPr>
            <a:r>
              <a:rPr lang="pt-PT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Manual </a:t>
            </a:r>
            <a:r>
              <a:rPr lang="pt-P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 </a:t>
            </a:r>
            <a:r>
              <a:rPr lang="pt-PT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qualidade:</a:t>
            </a:r>
            <a:endParaRPr lang="pt-PT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Blip>
                <a:blip r:embed="rId8"/>
              </a:buBlip>
            </a:pPr>
            <a:r>
              <a:rPr lang="pt-P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Carta </a:t>
            </a: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 </a:t>
            </a:r>
            <a:r>
              <a:rPr lang="pt-P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Missão</a:t>
            </a:r>
            <a:endParaRPr lang="pt-P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Blip>
                <a:blip r:embed="rId8"/>
              </a:buBlip>
            </a:pP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Carta de qualidade dos serviços de administração </a:t>
            </a:r>
            <a:r>
              <a:rPr lang="pt-P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escolar</a:t>
            </a:r>
            <a:endParaRPr lang="pt-P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Blip>
                <a:blip r:embed="rId8"/>
              </a:buBlip>
            </a:pP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Carta de qualidade dos assistentes </a:t>
            </a:r>
            <a:r>
              <a:rPr lang="pt-P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operacionais</a:t>
            </a:r>
            <a:endParaRPr lang="pt-P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Blip>
                <a:blip r:embed="rId8"/>
              </a:buBlip>
            </a:pP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Manual de descrição de funções dos serviços de administração </a:t>
            </a:r>
            <a:r>
              <a:rPr lang="pt-P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escolar</a:t>
            </a:r>
            <a:endParaRPr lang="pt-P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Blip>
                <a:blip r:embed="rId8"/>
              </a:buBlip>
            </a:pP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Manual de descrição de funções dos assistentes </a:t>
            </a:r>
            <a:r>
              <a:rPr lang="pt-P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operacionais</a:t>
            </a:r>
            <a:endParaRPr lang="pt-P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Blip>
                <a:blip r:embed="rId8"/>
              </a:buBlip>
            </a:pP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Regulamento do sistema de controlo </a:t>
            </a:r>
            <a:r>
              <a:rPr lang="pt-P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interno</a:t>
            </a:r>
            <a:endParaRPr lang="pt-P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532541" y="3491716"/>
            <a:ext cx="3110997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PT" b="1" dirty="0" smtClean="0"/>
              <a:t>Documentos a Aprovar</a:t>
            </a:r>
            <a:endParaRPr lang="pt-PT" b="1" dirty="0"/>
          </a:p>
        </p:txBody>
      </p:sp>
      <p:pic>
        <p:nvPicPr>
          <p:cNvPr id="27" name="Imagem 26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043" y="-30786"/>
            <a:ext cx="1317957" cy="958418"/>
          </a:xfrm>
          <a:prstGeom prst="rect">
            <a:avLst/>
          </a:prstGeom>
          <a:solidFill>
            <a:schemeClr val="accent3"/>
          </a:solidFill>
        </p:spPr>
      </p:pic>
    </p:spTree>
    <p:extLst>
      <p:ext uri="{BB962C8B-B14F-4D97-AF65-F5344CB8AC3E}">
        <p14:creationId xmlns:p14="http://schemas.microsoft.com/office/powerpoint/2010/main" val="254396483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ângulo 5"/>
          <p:cNvSpPr>
            <a:spLocks noChangeArrowheads="1"/>
          </p:cNvSpPr>
          <p:nvPr/>
        </p:nvSpPr>
        <p:spPr bwMode="auto">
          <a:xfrm>
            <a:off x="619125" y="6149975"/>
            <a:ext cx="532923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t-PT" sz="1200">
              <a:latin typeface="Calibri" pitchFamily="34" charset="0"/>
            </a:endParaRPr>
          </a:p>
        </p:txBody>
      </p:sp>
      <p:graphicFrame>
        <p:nvGraphicFramePr>
          <p:cNvPr id="8" name="Diagrama 7"/>
          <p:cNvGraphicFramePr/>
          <p:nvPr>
            <p:extLst>
              <p:ext uri="{D42A27DB-BD31-4B8C-83A1-F6EECF244321}">
                <p14:modId xmlns:p14="http://schemas.microsoft.com/office/powerpoint/2010/main" val="3196307690"/>
              </p:ext>
            </p:extLst>
          </p:nvPr>
        </p:nvGraphicFramePr>
        <p:xfrm>
          <a:off x="48177" y="1844824"/>
          <a:ext cx="4163783" cy="41601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Marcador de Posição do Número do Diapositivo 1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D9557FDB-E54E-422A-948A-E72638C3CC49}" type="slidenum">
              <a:rPr lang="pt-PT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9</a:t>
            </a:fld>
            <a:endParaRPr lang="pt-PT" sz="1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32773" name="Rectangle 6"/>
          <p:cNvSpPr>
            <a:spLocks noChangeArrowheads="1"/>
          </p:cNvSpPr>
          <p:nvPr/>
        </p:nvSpPr>
        <p:spPr bwMode="auto">
          <a:xfrm>
            <a:off x="2388344" y="1051848"/>
            <a:ext cx="489585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 algn="just" defTabSz="355600">
              <a:buClr>
                <a:srgbClr val="0000FF"/>
              </a:buClr>
              <a:tabLst>
                <a:tab pos="177800" algn="l"/>
              </a:tabLst>
            </a:pPr>
            <a:r>
              <a:rPr lang="pt-PT" sz="2000" b="1" dirty="0">
                <a:latin typeface="Calibri" pitchFamily="34" charset="0"/>
              </a:rPr>
              <a:t>Comunicação / Informação:</a:t>
            </a:r>
          </a:p>
          <a:p>
            <a:pPr marL="877888" lvl="1" indent="-342900" algn="just" defTabSz="355600">
              <a:buClr>
                <a:srgbClr val="0000FF"/>
              </a:buClr>
              <a:buBlip>
                <a:blip r:embed="rId8"/>
              </a:buBlip>
              <a:tabLst>
                <a:tab pos="177800" algn="l"/>
              </a:tabLst>
            </a:pPr>
            <a:r>
              <a:rPr lang="pt-PT" sz="2000" b="1" dirty="0">
                <a:latin typeface="Calibri" pitchFamily="34" charset="0"/>
              </a:rPr>
              <a:t>Oral/escrita</a:t>
            </a:r>
          </a:p>
          <a:p>
            <a:pPr marL="877888" lvl="1" indent="-342900" defTabSz="355600">
              <a:buClr>
                <a:srgbClr val="0000FF"/>
              </a:buClr>
              <a:buBlip>
                <a:blip r:embed="rId8"/>
              </a:buBlip>
              <a:tabLst>
                <a:tab pos="177800" algn="l"/>
              </a:tabLst>
            </a:pPr>
            <a:r>
              <a:rPr lang="pt-PT" sz="2000" b="1" dirty="0" smtClean="0">
                <a:latin typeface="Calibri" pitchFamily="34" charset="0"/>
              </a:rPr>
              <a:t>Reuniões/Sessões </a:t>
            </a:r>
            <a:r>
              <a:rPr lang="pt-PT" sz="2000" b="1" dirty="0">
                <a:latin typeface="Calibri" pitchFamily="34" charset="0"/>
              </a:rPr>
              <a:t>de Brainstorming </a:t>
            </a:r>
          </a:p>
          <a:p>
            <a:pPr marL="877888" lvl="1" indent="-342900" algn="just" defTabSz="355600">
              <a:buClr>
                <a:srgbClr val="0000FF"/>
              </a:buClr>
              <a:buBlip>
                <a:blip r:embed="rId8"/>
              </a:buBlip>
              <a:tabLst>
                <a:tab pos="177800" algn="l"/>
              </a:tabLst>
            </a:pPr>
            <a:r>
              <a:rPr lang="pt-PT" sz="2000" b="1" dirty="0">
                <a:latin typeface="Calibri" pitchFamily="34" charset="0"/>
              </a:rPr>
              <a:t>Relatórios</a:t>
            </a:r>
          </a:p>
          <a:p>
            <a:pPr marL="877888" lvl="1" indent="-342900" defTabSz="355600">
              <a:buBlip>
                <a:blip r:embed="rId8"/>
              </a:buBlip>
              <a:tabLst>
                <a:tab pos="177800" algn="l"/>
              </a:tabLst>
            </a:pPr>
            <a:r>
              <a:rPr lang="pt-PT" sz="2000" b="1" dirty="0">
                <a:latin typeface="Calibri" pitchFamily="34" charset="0"/>
              </a:rPr>
              <a:t>Placards informativos /</a:t>
            </a:r>
            <a:r>
              <a:rPr lang="pt-PT" sz="2000" dirty="0">
                <a:latin typeface="Calibri" pitchFamily="34" charset="0"/>
              </a:rPr>
              <a:t> </a:t>
            </a:r>
            <a:r>
              <a:rPr lang="pt-PT" sz="2000" b="1" dirty="0">
                <a:latin typeface="Calibri" pitchFamily="34" charset="0"/>
              </a:rPr>
              <a:t>vídeo </a:t>
            </a:r>
            <a:r>
              <a:rPr lang="pt-PT" sz="2000" b="1" dirty="0" err="1">
                <a:latin typeface="Calibri" pitchFamily="34" charset="0"/>
              </a:rPr>
              <a:t>wall</a:t>
            </a:r>
            <a:r>
              <a:rPr lang="pt-PT" sz="2000" b="1" dirty="0">
                <a:latin typeface="Calibri" pitchFamily="34" charset="0"/>
              </a:rPr>
              <a:t>.</a:t>
            </a:r>
            <a:r>
              <a:rPr lang="pt-PT" sz="2000" dirty="0">
                <a:latin typeface="Calibri" pitchFamily="34" charset="0"/>
              </a:rPr>
              <a:t> </a:t>
            </a:r>
            <a:endParaRPr lang="pt-PT" sz="2000" b="1" dirty="0">
              <a:latin typeface="Calibri" pitchFamily="34" charset="0"/>
            </a:endParaRPr>
          </a:p>
          <a:p>
            <a:pPr marL="877888" lvl="1" indent="-342900" algn="just" defTabSz="355600">
              <a:buClr>
                <a:srgbClr val="0000FF"/>
              </a:buClr>
              <a:buBlip>
                <a:blip r:embed="rId8"/>
              </a:buBlip>
              <a:tabLst>
                <a:tab pos="177800" algn="l"/>
              </a:tabLst>
            </a:pPr>
            <a:r>
              <a:rPr lang="pt-PT" sz="2000" b="1" dirty="0">
                <a:latin typeface="Calibri" pitchFamily="34" charset="0"/>
              </a:rPr>
              <a:t>Jornal / Folhetos / Cartazes		</a:t>
            </a:r>
          </a:p>
        </p:txBody>
      </p:sp>
      <p:sp>
        <p:nvSpPr>
          <p:cNvPr id="32774" name="Rectângulo 1"/>
          <p:cNvSpPr>
            <a:spLocks noChangeArrowheads="1"/>
          </p:cNvSpPr>
          <p:nvPr/>
        </p:nvSpPr>
        <p:spPr bwMode="auto">
          <a:xfrm>
            <a:off x="4067174" y="3317816"/>
            <a:ext cx="4752975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00100" lvl="1" indent="-342900" algn="just">
              <a:buClr>
                <a:srgbClr val="0000FF"/>
              </a:buClr>
              <a:buBlip>
                <a:blip r:embed="rId8"/>
              </a:buBlip>
              <a:tabLst>
                <a:tab pos="266700" algn="l"/>
              </a:tabLst>
            </a:pPr>
            <a:r>
              <a:rPr lang="pt-PT" sz="2000" b="1" dirty="0">
                <a:latin typeface="Calibri" pitchFamily="34" charset="0"/>
              </a:rPr>
              <a:t>Inquéritos </a:t>
            </a:r>
          </a:p>
          <a:p>
            <a:pPr marL="800100" lvl="1" indent="-342900" algn="just">
              <a:buClr>
                <a:srgbClr val="0000FF"/>
              </a:buClr>
              <a:buBlip>
                <a:blip r:embed="rId8"/>
              </a:buBlip>
              <a:tabLst>
                <a:tab pos="266700" algn="l"/>
              </a:tabLst>
            </a:pPr>
            <a:r>
              <a:rPr lang="pt-PT" sz="2000" b="1" dirty="0">
                <a:latin typeface="Calibri" pitchFamily="34" charset="0"/>
              </a:rPr>
              <a:t>Análise SWOT</a:t>
            </a:r>
          </a:p>
          <a:p>
            <a:pPr marL="800100" lvl="1" indent="-342900" algn="just">
              <a:buClr>
                <a:srgbClr val="0000FF"/>
              </a:buClr>
              <a:buBlip>
                <a:blip r:embed="rId8"/>
              </a:buBlip>
              <a:tabLst>
                <a:tab pos="266700" algn="l"/>
              </a:tabLst>
            </a:pPr>
            <a:r>
              <a:rPr lang="pt-PT" sz="2000" b="1" dirty="0">
                <a:latin typeface="Calibri" pitchFamily="34" charset="0"/>
              </a:rPr>
              <a:t>Avaliação </a:t>
            </a:r>
            <a:r>
              <a:rPr lang="pt-PT" sz="2000" b="1" dirty="0" smtClean="0">
                <a:latin typeface="Calibri" pitchFamily="34" charset="0"/>
              </a:rPr>
              <a:t>interna (CAF)</a:t>
            </a:r>
            <a:endParaRPr lang="pt-PT" sz="2000" b="1" dirty="0">
              <a:latin typeface="Calibri" pitchFamily="34" charset="0"/>
            </a:endParaRPr>
          </a:p>
          <a:p>
            <a:pPr marL="800100" lvl="1" indent="-342900" algn="just">
              <a:buClr>
                <a:srgbClr val="0000FF"/>
              </a:buClr>
              <a:buBlip>
                <a:blip r:embed="rId8"/>
              </a:buBlip>
              <a:tabLst>
                <a:tab pos="266700" algn="l"/>
              </a:tabLst>
            </a:pPr>
            <a:r>
              <a:rPr lang="pt-PT" sz="2000" b="1" dirty="0">
                <a:latin typeface="Calibri" pitchFamily="34" charset="0"/>
              </a:rPr>
              <a:t>Avaliação externa</a:t>
            </a:r>
          </a:p>
          <a:p>
            <a:pPr marL="800100" lvl="1" indent="-342900" algn="just">
              <a:buClr>
                <a:srgbClr val="0000FF"/>
              </a:buClr>
              <a:buBlip>
                <a:blip r:embed="rId8"/>
              </a:buBlip>
              <a:tabLst>
                <a:tab pos="266700" algn="l"/>
              </a:tabLst>
            </a:pPr>
            <a:r>
              <a:rPr lang="pt-PT" sz="2000" b="1" dirty="0">
                <a:latin typeface="Calibri" pitchFamily="34" charset="0"/>
              </a:rPr>
              <a:t>Sugestões / Reclamações</a:t>
            </a:r>
          </a:p>
          <a:p>
            <a:pPr marL="800100" lvl="1" indent="-342900">
              <a:buClr>
                <a:srgbClr val="0000FF"/>
              </a:buClr>
              <a:buBlip>
                <a:blip r:embed="rId8"/>
              </a:buBlip>
              <a:tabLst>
                <a:tab pos="266700" algn="l"/>
              </a:tabLst>
            </a:pPr>
            <a:r>
              <a:rPr lang="pt-PT" sz="2000" b="1" dirty="0">
                <a:latin typeface="Calibri" pitchFamily="34" charset="0"/>
              </a:rPr>
              <a:t>Reuniões (Coordenadores, PND, Delegados de Turma e EE) </a:t>
            </a:r>
            <a:endParaRPr lang="pt-PT" sz="2000" b="1" dirty="0" smtClean="0">
              <a:latin typeface="Calibri" pitchFamily="34" charset="0"/>
            </a:endParaRPr>
          </a:p>
          <a:p>
            <a:pPr marL="800100" lvl="1" indent="-342900" algn="just">
              <a:buClr>
                <a:srgbClr val="0000FF"/>
              </a:buClr>
              <a:buBlip>
                <a:blip r:embed="rId8"/>
              </a:buBlip>
              <a:tabLst>
                <a:tab pos="266700" algn="l"/>
              </a:tabLst>
            </a:pPr>
            <a:r>
              <a:rPr lang="pt-PT" sz="2000" b="1" dirty="0">
                <a:latin typeface="Calibri" pitchFamily="34" charset="0"/>
                <a:ea typeface="Andale Sans UI"/>
                <a:cs typeface="Times New Roman" pitchFamily="18" charset="0"/>
              </a:rPr>
              <a:t>FRAMEWORK de desenvolvimento pedagógico</a:t>
            </a:r>
            <a:r>
              <a:rPr lang="pt-PT" sz="2000" b="1" dirty="0" smtClean="0">
                <a:latin typeface="Calibri" pitchFamily="34" charset="0"/>
              </a:rPr>
              <a:t> </a:t>
            </a:r>
            <a:endParaRPr lang="pt-PT" sz="2000" b="1" dirty="0">
              <a:latin typeface="Calibri" pitchFamily="34" charset="0"/>
            </a:endParaRPr>
          </a:p>
        </p:txBody>
      </p:sp>
      <p:pic>
        <p:nvPicPr>
          <p:cNvPr id="32775" name="Picture 4" descr="https://encrypted-tbn1.google.com/images?q=tbn:ANd9GcSOEHXuhnA5vF5IgOqhCfIfgyfij0rvROltPbia26u9dnq2afMz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284194" y="1280924"/>
            <a:ext cx="1752302" cy="151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2" descr="https://encrypted-tbn0.google.com/images?q=tbn:ANd9GcQyDmHrO8TPNZn2YnDarx65CfKDm0B50pP8_zLdaNv3Ajw86uGeZ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392168" y="3212976"/>
            <a:ext cx="1536353" cy="1462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Grupo 10"/>
          <p:cNvGrpSpPr/>
          <p:nvPr/>
        </p:nvGrpSpPr>
        <p:grpSpPr>
          <a:xfrm>
            <a:off x="0" y="-30786"/>
            <a:ext cx="9144000" cy="1218003"/>
            <a:chOff x="0" y="-30786"/>
            <a:chExt cx="9144000" cy="1010945"/>
          </a:xfrm>
        </p:grpSpPr>
        <p:sp>
          <p:nvSpPr>
            <p:cNvPr id="12" name="Rectângulo 11"/>
            <p:cNvSpPr/>
            <p:nvPr/>
          </p:nvSpPr>
          <p:spPr>
            <a:xfrm>
              <a:off x="0" y="-30786"/>
              <a:ext cx="9144000" cy="795489"/>
            </a:xfrm>
            <a:prstGeom prst="rect">
              <a:avLst/>
            </a:prstGeom>
            <a:solidFill>
              <a:srgbClr val="9093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  <p:pic>
          <p:nvPicPr>
            <p:cNvPr id="13" name="Imagem 12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911" y="332656"/>
              <a:ext cx="339449" cy="647503"/>
            </a:xfrm>
            <a:prstGeom prst="rect">
              <a:avLst/>
            </a:prstGeom>
          </p:spPr>
        </p:pic>
      </p:grpSp>
      <p:sp>
        <p:nvSpPr>
          <p:cNvPr id="16" name="Rectângulo 62"/>
          <p:cNvSpPr>
            <a:spLocks noChangeArrowheads="1"/>
          </p:cNvSpPr>
          <p:nvPr/>
        </p:nvSpPr>
        <p:spPr bwMode="auto">
          <a:xfrm>
            <a:off x="179512" y="311090"/>
            <a:ext cx="71287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buClr>
                <a:srgbClr val="00B050"/>
              </a:buClr>
            </a:pPr>
            <a:r>
              <a:rPr lang="pt-PT" b="1" dirty="0" smtClean="0">
                <a:solidFill>
                  <a:schemeClr val="bg1"/>
                </a:solidFill>
              </a:rPr>
              <a:t>OE2: </a:t>
            </a:r>
            <a:r>
              <a:rPr lang="pt-PT" b="1" dirty="0">
                <a:solidFill>
                  <a:schemeClr val="bg1"/>
                </a:solidFill>
              </a:rPr>
              <a:t>Estabelecer Circuitos de Informação e Comunicação</a:t>
            </a:r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043" y="-30786"/>
            <a:ext cx="1317957" cy="958418"/>
          </a:xfrm>
          <a:prstGeom prst="rect">
            <a:avLst/>
          </a:prstGeom>
          <a:solidFill>
            <a:schemeClr val="accent3"/>
          </a:solidFill>
        </p:spPr>
      </p:pic>
    </p:spTree>
    <p:extLst>
      <p:ext uri="{BB962C8B-B14F-4D97-AF65-F5344CB8AC3E}">
        <p14:creationId xmlns:p14="http://schemas.microsoft.com/office/powerpoint/2010/main" val="41053546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10021</TotalTime>
  <Words>2372</Words>
  <Application>Microsoft Office PowerPoint</Application>
  <PresentationFormat>Apresentação no Ecrã (4:3)</PresentationFormat>
  <Paragraphs>454</Paragraphs>
  <Slides>27</Slides>
  <Notes>8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incorporados</vt:lpstr>
      </vt:variant>
      <vt:variant>
        <vt:i4>1</vt:i4>
      </vt:variant>
      <vt:variant>
        <vt:lpstr>Títulos dos diapositivos</vt:lpstr>
      </vt:variant>
      <vt:variant>
        <vt:i4>27</vt:i4>
      </vt:variant>
    </vt:vector>
  </HeadingPairs>
  <TitlesOfParts>
    <vt:vector size="29" baseType="lpstr">
      <vt:lpstr>Tema do Office</vt:lpstr>
      <vt:lpstr>Equação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OBJECTIVO ESTRATÉGICO E OBJECTIVOS OPERACIONAIS</vt:lpstr>
      <vt:lpstr>Apresentação do PowerPoint</vt:lpstr>
      <vt:lpstr>Apresentação do PowerPoint</vt:lpstr>
      <vt:lpstr>Apresentação do PowerPoint</vt:lpstr>
      <vt:lpstr>Resultados…</vt:lpstr>
      <vt:lpstr>Áreas de Excelência (&gt; 4,30)</vt:lpstr>
      <vt:lpstr>Áreas de Melhoria (&lt; 3,94)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Utilizador</dc:creator>
  <cp:lastModifiedBy>Fernando Mota</cp:lastModifiedBy>
  <cp:revision>835</cp:revision>
  <cp:lastPrinted>2014-09-16T08:47:11Z</cp:lastPrinted>
  <dcterms:created xsi:type="dcterms:W3CDTF">2011-04-12T16:46:14Z</dcterms:created>
  <dcterms:modified xsi:type="dcterms:W3CDTF">2014-09-16T08:48:23Z</dcterms:modified>
</cp:coreProperties>
</file>