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8" r:id="rId3"/>
    <p:sldId id="263" r:id="rId4"/>
    <p:sldId id="283" r:id="rId5"/>
    <p:sldId id="284" r:id="rId6"/>
    <p:sldId id="285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61" r:id="rId16"/>
    <p:sldId id="276" r:id="rId17"/>
    <p:sldId id="26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0000"/>
    <a:srgbClr val="3A9DB8"/>
    <a:srgbClr val="33CCCC"/>
    <a:srgbClr val="009999"/>
    <a:srgbClr val="006666"/>
    <a:srgbClr val="FF99CC"/>
    <a:srgbClr val="FF66CC"/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43F992-6488-4DD4-ABC1-6F1B7823F19C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E898E310-7F1A-47D1-A643-564A9EC9B499}">
      <dgm:prSet phldrT="[Texto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PT" dirty="0" smtClean="0"/>
            <a:t>Funcionamento</a:t>
          </a:r>
          <a:endParaRPr lang="pt-PT" dirty="0"/>
        </a:p>
      </dgm:t>
    </dgm:pt>
    <dgm:pt modelId="{C4122606-C654-4966-9E04-CC8DFF007860}" type="parTrans" cxnId="{225CB45B-9227-401F-874D-FF19D4579810}">
      <dgm:prSet/>
      <dgm:spPr/>
      <dgm:t>
        <a:bodyPr/>
        <a:lstStyle/>
        <a:p>
          <a:endParaRPr lang="pt-PT"/>
        </a:p>
      </dgm:t>
    </dgm:pt>
    <dgm:pt modelId="{1FA1EE03-A7CC-40B1-AD96-014C87D14879}" type="sibTrans" cxnId="{225CB45B-9227-401F-874D-FF19D4579810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pt-PT"/>
        </a:p>
      </dgm:t>
    </dgm:pt>
    <dgm:pt modelId="{99EF588D-AD48-4D99-A413-CFA083AFC3D8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Liderança</a:t>
          </a:r>
          <a:endParaRPr lang="pt-PT" dirty="0"/>
        </a:p>
      </dgm:t>
    </dgm:pt>
    <dgm:pt modelId="{AF9FB411-FC54-49AB-8058-028C0D37F8C8}" type="parTrans" cxnId="{C36DB604-D088-43F4-98AA-132CEF16E9A0}">
      <dgm:prSet/>
      <dgm:spPr/>
      <dgm:t>
        <a:bodyPr/>
        <a:lstStyle/>
        <a:p>
          <a:endParaRPr lang="pt-PT"/>
        </a:p>
      </dgm:t>
    </dgm:pt>
    <dgm:pt modelId="{4AB8F873-15B2-40A5-B3FF-AE7B8FBAD771}" type="sibTrans" cxnId="{C36DB604-D088-43F4-98AA-132CEF16E9A0}">
      <dgm:prSet/>
      <dgm:spPr/>
      <dgm:t>
        <a:bodyPr/>
        <a:lstStyle/>
        <a:p>
          <a:endParaRPr lang="pt-PT"/>
        </a:p>
      </dgm:t>
    </dgm:pt>
    <dgm:pt modelId="{B24C47D0-0A81-4B3E-8674-24AC4738B591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Processos</a:t>
          </a:r>
          <a:endParaRPr lang="pt-PT" dirty="0"/>
        </a:p>
      </dgm:t>
    </dgm:pt>
    <dgm:pt modelId="{7BAC8467-34E5-4858-A7C6-D066AC3CFBA5}" type="parTrans" cxnId="{46C011BC-5842-4A7A-8E5F-FDDB52AC236E}">
      <dgm:prSet/>
      <dgm:spPr/>
      <dgm:t>
        <a:bodyPr/>
        <a:lstStyle/>
        <a:p>
          <a:endParaRPr lang="pt-PT"/>
        </a:p>
      </dgm:t>
    </dgm:pt>
    <dgm:pt modelId="{ED117FA8-DFC3-448C-BC2E-F6692B9D4D43}" type="sibTrans" cxnId="{46C011BC-5842-4A7A-8E5F-FDDB52AC236E}">
      <dgm:prSet/>
      <dgm:spPr/>
      <dgm:t>
        <a:bodyPr/>
        <a:lstStyle/>
        <a:p>
          <a:endParaRPr lang="pt-PT"/>
        </a:p>
      </dgm:t>
    </dgm:pt>
    <dgm:pt modelId="{8E253AD2-F3D8-429E-A84A-D5E53BC0989C}">
      <dgm:prSet phldrT="[Texto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PT" dirty="0" smtClean="0"/>
            <a:t>Identificar</a:t>
          </a:r>
          <a:endParaRPr lang="pt-PT" dirty="0"/>
        </a:p>
      </dgm:t>
    </dgm:pt>
    <dgm:pt modelId="{529218FE-F439-4DE7-A240-38A61B89B270}" type="parTrans" cxnId="{1535B4F3-EB3C-4A65-B7A1-746478029B13}">
      <dgm:prSet/>
      <dgm:spPr/>
      <dgm:t>
        <a:bodyPr/>
        <a:lstStyle/>
        <a:p>
          <a:endParaRPr lang="pt-PT"/>
        </a:p>
      </dgm:t>
    </dgm:pt>
    <dgm:pt modelId="{EB77BD92-8E1A-458F-BE6F-2AB4FD8A6003}" type="sibTrans" cxnId="{1535B4F3-EB3C-4A65-B7A1-746478029B13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/>
        </a:p>
      </dgm:t>
    </dgm:pt>
    <dgm:pt modelId="{67194D41-6BB0-4715-999B-6DAEA21F5E66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Pontos Fortes</a:t>
          </a:r>
          <a:endParaRPr lang="pt-PT" dirty="0"/>
        </a:p>
      </dgm:t>
    </dgm:pt>
    <dgm:pt modelId="{EDE6DDF1-C2CF-4117-BD88-605A43EFA0AA}" type="parTrans" cxnId="{C62E3920-AE8B-43A1-BA1F-35FD83747580}">
      <dgm:prSet/>
      <dgm:spPr/>
      <dgm:t>
        <a:bodyPr/>
        <a:lstStyle/>
        <a:p>
          <a:endParaRPr lang="pt-PT"/>
        </a:p>
      </dgm:t>
    </dgm:pt>
    <dgm:pt modelId="{AF0A1A1D-50E4-4A14-9060-1C0BBCE1E5F9}" type="sibTrans" cxnId="{C62E3920-AE8B-43A1-BA1F-35FD83747580}">
      <dgm:prSet/>
      <dgm:spPr/>
      <dgm:t>
        <a:bodyPr/>
        <a:lstStyle/>
        <a:p>
          <a:endParaRPr lang="pt-PT"/>
        </a:p>
      </dgm:t>
    </dgm:pt>
    <dgm:pt modelId="{52AF87C0-BFB9-4190-997B-025BF52529EA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Aspetos a Melhorar</a:t>
          </a:r>
          <a:endParaRPr lang="pt-PT" dirty="0"/>
        </a:p>
      </dgm:t>
    </dgm:pt>
    <dgm:pt modelId="{335E5FA3-ACB1-4A8A-9BE8-111EDC920F8E}" type="parTrans" cxnId="{332B2A4B-B5E0-4AC7-AE34-5E8E913F149B}">
      <dgm:prSet/>
      <dgm:spPr/>
      <dgm:t>
        <a:bodyPr/>
        <a:lstStyle/>
        <a:p>
          <a:endParaRPr lang="pt-PT"/>
        </a:p>
      </dgm:t>
    </dgm:pt>
    <dgm:pt modelId="{7D91AE62-6917-415A-8753-66DB58FD0F77}" type="sibTrans" cxnId="{332B2A4B-B5E0-4AC7-AE34-5E8E913F149B}">
      <dgm:prSet/>
      <dgm:spPr/>
      <dgm:t>
        <a:bodyPr/>
        <a:lstStyle/>
        <a:p>
          <a:endParaRPr lang="pt-PT"/>
        </a:p>
      </dgm:t>
    </dgm:pt>
    <dgm:pt modelId="{647DFC64-DB27-4BCA-9E6B-449F55CE7FCA}">
      <dgm:prSet phldrT="[Texto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PT" dirty="0" smtClean="0"/>
            <a:t>Agir</a:t>
          </a:r>
          <a:endParaRPr lang="pt-PT" dirty="0"/>
        </a:p>
      </dgm:t>
    </dgm:pt>
    <dgm:pt modelId="{3EB6EE34-ED44-4A03-99E4-84308D2EB7C3}" type="parTrans" cxnId="{AA7DF301-1CDC-4A62-AE9C-E2740BD362CE}">
      <dgm:prSet/>
      <dgm:spPr/>
      <dgm:t>
        <a:bodyPr/>
        <a:lstStyle/>
        <a:p>
          <a:endParaRPr lang="pt-PT"/>
        </a:p>
      </dgm:t>
    </dgm:pt>
    <dgm:pt modelId="{E34156FE-7181-427C-83C7-99B3DBE6F010}" type="sibTrans" cxnId="{AA7DF301-1CDC-4A62-AE9C-E2740BD362CE}">
      <dgm:prSet/>
      <dgm:spPr/>
      <dgm:t>
        <a:bodyPr/>
        <a:lstStyle/>
        <a:p>
          <a:endParaRPr lang="pt-PT"/>
        </a:p>
      </dgm:t>
    </dgm:pt>
    <dgm:pt modelId="{8B05B87B-ADF0-4295-BB2F-9A7152F99A0F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Plano de Ações de Melhoria (PAM)</a:t>
          </a:r>
          <a:endParaRPr lang="pt-PT" dirty="0"/>
        </a:p>
      </dgm:t>
    </dgm:pt>
    <dgm:pt modelId="{733CE8A3-1868-47A0-A4C5-689DBF7D4CED}" type="parTrans" cxnId="{B60562B6-C55B-4A7D-A05D-8CBC2CD6C427}">
      <dgm:prSet/>
      <dgm:spPr/>
      <dgm:t>
        <a:bodyPr/>
        <a:lstStyle/>
        <a:p>
          <a:endParaRPr lang="pt-PT"/>
        </a:p>
      </dgm:t>
    </dgm:pt>
    <dgm:pt modelId="{6F8443C9-388E-4474-B533-AAA8C0BD9681}" type="sibTrans" cxnId="{B60562B6-C55B-4A7D-A05D-8CBC2CD6C427}">
      <dgm:prSet/>
      <dgm:spPr/>
      <dgm:t>
        <a:bodyPr/>
        <a:lstStyle/>
        <a:p>
          <a:endParaRPr lang="pt-PT"/>
        </a:p>
      </dgm:t>
    </dgm:pt>
    <dgm:pt modelId="{C06EF665-5342-4130-BB9A-EA95F931B197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Desempenho do Agrupamento</a:t>
          </a:r>
          <a:endParaRPr lang="pt-PT" dirty="0"/>
        </a:p>
      </dgm:t>
    </dgm:pt>
    <dgm:pt modelId="{3F7D612E-F62B-4020-A8A3-9AFD9E3C9EF4}" type="parTrans" cxnId="{617DEC1A-52D5-478C-BD7B-140E2D6E290C}">
      <dgm:prSet/>
      <dgm:spPr/>
      <dgm:t>
        <a:bodyPr/>
        <a:lstStyle/>
        <a:p>
          <a:endParaRPr lang="pt-PT"/>
        </a:p>
      </dgm:t>
    </dgm:pt>
    <dgm:pt modelId="{43FD976A-5667-4473-B799-9DF0E35D8C92}" type="sibTrans" cxnId="{617DEC1A-52D5-478C-BD7B-140E2D6E290C}">
      <dgm:prSet/>
      <dgm:spPr/>
      <dgm:t>
        <a:bodyPr/>
        <a:lstStyle/>
        <a:p>
          <a:endParaRPr lang="pt-PT"/>
        </a:p>
      </dgm:t>
    </dgm:pt>
    <dgm:pt modelId="{DB48A422-A7EF-441E-9EDC-6E2C18740244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Recursos/Meios</a:t>
          </a:r>
          <a:endParaRPr lang="pt-PT" dirty="0"/>
        </a:p>
      </dgm:t>
    </dgm:pt>
    <dgm:pt modelId="{954D5406-9CC8-44A6-8BD4-E14949E7D20F}" type="parTrans" cxnId="{63EADE23-5A14-4CDA-8371-10EB4429F6BE}">
      <dgm:prSet/>
      <dgm:spPr/>
      <dgm:t>
        <a:bodyPr/>
        <a:lstStyle/>
        <a:p>
          <a:endParaRPr lang="pt-PT"/>
        </a:p>
      </dgm:t>
    </dgm:pt>
    <dgm:pt modelId="{EF0BB4DA-4DF3-42B6-AA4A-BDC21B990042}" type="sibTrans" cxnId="{63EADE23-5A14-4CDA-8371-10EB4429F6BE}">
      <dgm:prSet/>
      <dgm:spPr/>
      <dgm:t>
        <a:bodyPr/>
        <a:lstStyle/>
        <a:p>
          <a:endParaRPr lang="pt-PT"/>
        </a:p>
      </dgm:t>
    </dgm:pt>
    <dgm:pt modelId="{6796EE0F-EA7F-483C-920B-62DF04824466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Pessoas</a:t>
          </a:r>
          <a:endParaRPr lang="pt-PT" dirty="0"/>
        </a:p>
      </dgm:t>
    </dgm:pt>
    <dgm:pt modelId="{793A13CD-76C9-4EB8-B666-84A77370C720}" type="parTrans" cxnId="{5C5898A9-E1C4-4476-9C54-C0B90C2428EE}">
      <dgm:prSet/>
      <dgm:spPr/>
      <dgm:t>
        <a:bodyPr/>
        <a:lstStyle/>
        <a:p>
          <a:endParaRPr lang="pt-PT"/>
        </a:p>
      </dgm:t>
    </dgm:pt>
    <dgm:pt modelId="{04703EA6-2341-4ADD-B416-FB244786D7F1}" type="sibTrans" cxnId="{5C5898A9-E1C4-4476-9C54-C0B90C2428EE}">
      <dgm:prSet/>
      <dgm:spPr/>
      <dgm:t>
        <a:bodyPr/>
        <a:lstStyle/>
        <a:p>
          <a:endParaRPr lang="pt-PT"/>
        </a:p>
      </dgm:t>
    </dgm:pt>
    <dgm:pt modelId="{3C4D0C1F-C2ED-4E2C-A631-69B58EBE4F99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dirty="0" smtClean="0"/>
            <a:t>Resultados</a:t>
          </a:r>
          <a:endParaRPr lang="pt-PT" dirty="0"/>
        </a:p>
      </dgm:t>
    </dgm:pt>
    <dgm:pt modelId="{D424D84E-C8E4-41AA-905B-F09A764E9869}" type="parTrans" cxnId="{8ACF46FC-11FE-4AD5-A561-7384B967E64D}">
      <dgm:prSet/>
      <dgm:spPr/>
      <dgm:t>
        <a:bodyPr/>
        <a:lstStyle/>
        <a:p>
          <a:endParaRPr lang="pt-PT"/>
        </a:p>
      </dgm:t>
    </dgm:pt>
    <dgm:pt modelId="{5907E056-6319-4AA4-AB42-4C3295363D6B}" type="sibTrans" cxnId="{8ACF46FC-11FE-4AD5-A561-7384B967E64D}">
      <dgm:prSet/>
      <dgm:spPr/>
      <dgm:t>
        <a:bodyPr/>
        <a:lstStyle/>
        <a:p>
          <a:endParaRPr lang="pt-PT"/>
        </a:p>
      </dgm:t>
    </dgm:pt>
    <dgm:pt modelId="{583C70C6-ED8F-4121-8AE6-D808F064DA0B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 dirty="0"/>
        </a:p>
      </dgm:t>
    </dgm:pt>
    <dgm:pt modelId="{6BD9C728-F59B-4D59-9128-21415C49801F}" type="parTrans" cxnId="{BAB969E4-C2E7-4FAD-AFA6-11E2E0F3B088}">
      <dgm:prSet/>
      <dgm:spPr/>
    </dgm:pt>
    <dgm:pt modelId="{42FEB7D4-6C6A-47C6-B058-5074AB123867}" type="sibTrans" cxnId="{BAB969E4-C2E7-4FAD-AFA6-11E2E0F3B088}">
      <dgm:prSet/>
      <dgm:spPr/>
    </dgm:pt>
    <dgm:pt modelId="{50A1C84A-9E91-40EE-96D7-3A02C8ED446E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 dirty="0"/>
        </a:p>
      </dgm:t>
    </dgm:pt>
    <dgm:pt modelId="{F57F8179-97B5-4A50-B262-E22E3706CAA6}" type="parTrans" cxnId="{AACA196D-6CAD-4A01-9072-1E4DFF9F0431}">
      <dgm:prSet/>
      <dgm:spPr/>
    </dgm:pt>
    <dgm:pt modelId="{F13EB9E4-C5DE-4A74-953F-A4D1BE486A02}" type="sibTrans" cxnId="{AACA196D-6CAD-4A01-9072-1E4DFF9F0431}">
      <dgm:prSet/>
      <dgm:spPr/>
    </dgm:pt>
    <dgm:pt modelId="{0E1E5860-C643-4750-83A1-CB96175AB501}" type="pres">
      <dgm:prSet presAssocID="{A343F992-6488-4DD4-ABC1-6F1B7823F1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5A0F9BE-E651-4566-B7E8-848637A680F6}" type="pres">
      <dgm:prSet presAssocID="{A343F992-6488-4DD4-ABC1-6F1B7823F19C}" presName="tSp" presStyleCnt="0"/>
      <dgm:spPr/>
    </dgm:pt>
    <dgm:pt modelId="{BD03D703-4CBF-4FD4-8CBB-9B23AC34E14F}" type="pres">
      <dgm:prSet presAssocID="{A343F992-6488-4DD4-ABC1-6F1B7823F19C}" presName="bSp" presStyleCnt="0"/>
      <dgm:spPr/>
    </dgm:pt>
    <dgm:pt modelId="{F48488DB-F888-4C8E-AEFA-49D02E6656C9}" type="pres">
      <dgm:prSet presAssocID="{A343F992-6488-4DD4-ABC1-6F1B7823F19C}" presName="process" presStyleCnt="0"/>
      <dgm:spPr/>
    </dgm:pt>
    <dgm:pt modelId="{F91B37C3-1230-4AEE-ACAC-2AD695CC2064}" type="pres">
      <dgm:prSet presAssocID="{E898E310-7F1A-47D1-A643-564A9EC9B499}" presName="composite1" presStyleCnt="0"/>
      <dgm:spPr/>
    </dgm:pt>
    <dgm:pt modelId="{4DF2687F-4F30-4AA7-8EB1-1534670E095F}" type="pres">
      <dgm:prSet presAssocID="{E898E310-7F1A-47D1-A643-564A9EC9B499}" presName="dummyNode1" presStyleLbl="node1" presStyleIdx="0" presStyleCnt="3"/>
      <dgm:spPr/>
    </dgm:pt>
    <dgm:pt modelId="{092BEDE8-BCDD-42D0-962C-1E262DE4AB61}" type="pres">
      <dgm:prSet presAssocID="{E898E310-7F1A-47D1-A643-564A9EC9B499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FEC4263-CB67-4002-A00E-30ADD3C5DBE7}" type="pres">
      <dgm:prSet presAssocID="{E898E310-7F1A-47D1-A643-564A9EC9B49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353AD6D-CE82-4155-ADA3-2F92076AC846}" type="pres">
      <dgm:prSet presAssocID="{E898E310-7F1A-47D1-A643-564A9EC9B499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42AF824-8BDF-4A7E-A81D-D509AEAA2A2B}" type="pres">
      <dgm:prSet presAssocID="{E898E310-7F1A-47D1-A643-564A9EC9B499}" presName="connSite1" presStyleCnt="0"/>
      <dgm:spPr/>
    </dgm:pt>
    <dgm:pt modelId="{3B966F1C-4BF9-4ED8-A1A4-9C21EC4418F1}" type="pres">
      <dgm:prSet presAssocID="{1FA1EE03-A7CC-40B1-AD96-014C87D14879}" presName="Name9" presStyleLbl="sibTrans2D1" presStyleIdx="0" presStyleCnt="2"/>
      <dgm:spPr/>
      <dgm:t>
        <a:bodyPr/>
        <a:lstStyle/>
        <a:p>
          <a:endParaRPr lang="pt-PT"/>
        </a:p>
      </dgm:t>
    </dgm:pt>
    <dgm:pt modelId="{F80DD8AE-5BFF-44CE-9510-EC2366DBE72E}" type="pres">
      <dgm:prSet presAssocID="{8E253AD2-F3D8-429E-A84A-D5E53BC0989C}" presName="composite2" presStyleCnt="0"/>
      <dgm:spPr/>
    </dgm:pt>
    <dgm:pt modelId="{2AD2B7A0-ACC8-4EFB-A2D7-B8C8F151CF0E}" type="pres">
      <dgm:prSet presAssocID="{8E253AD2-F3D8-429E-A84A-D5E53BC0989C}" presName="dummyNode2" presStyleLbl="node1" presStyleIdx="0" presStyleCnt="3"/>
      <dgm:spPr/>
    </dgm:pt>
    <dgm:pt modelId="{D7AB9048-A8AA-44A3-A61A-183F5343B188}" type="pres">
      <dgm:prSet presAssocID="{8E253AD2-F3D8-429E-A84A-D5E53BC0989C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D9CB2B5-721C-4161-BCA6-ABCAB19C664F}" type="pres">
      <dgm:prSet presAssocID="{8E253AD2-F3D8-429E-A84A-D5E53BC0989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203CB54-4D27-4737-B313-5F2612776EA8}" type="pres">
      <dgm:prSet presAssocID="{8E253AD2-F3D8-429E-A84A-D5E53BC0989C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EED9428-F1B2-48B8-B1B2-758D8CD2C27F}" type="pres">
      <dgm:prSet presAssocID="{8E253AD2-F3D8-429E-A84A-D5E53BC0989C}" presName="connSite2" presStyleCnt="0"/>
      <dgm:spPr/>
    </dgm:pt>
    <dgm:pt modelId="{6DFB3C52-ED64-4A36-ADBB-0966719187D0}" type="pres">
      <dgm:prSet presAssocID="{EB77BD92-8E1A-458F-BE6F-2AB4FD8A6003}" presName="Name18" presStyleLbl="sibTrans2D1" presStyleIdx="1" presStyleCnt="2"/>
      <dgm:spPr/>
      <dgm:t>
        <a:bodyPr/>
        <a:lstStyle/>
        <a:p>
          <a:endParaRPr lang="pt-PT"/>
        </a:p>
      </dgm:t>
    </dgm:pt>
    <dgm:pt modelId="{2A86897A-A3A7-4DD0-B2DD-8F97B0081394}" type="pres">
      <dgm:prSet presAssocID="{647DFC64-DB27-4BCA-9E6B-449F55CE7FCA}" presName="composite1" presStyleCnt="0"/>
      <dgm:spPr/>
    </dgm:pt>
    <dgm:pt modelId="{C9788A68-0B83-4C52-8F7D-7B90C78CC422}" type="pres">
      <dgm:prSet presAssocID="{647DFC64-DB27-4BCA-9E6B-449F55CE7FCA}" presName="dummyNode1" presStyleLbl="node1" presStyleIdx="1" presStyleCnt="3"/>
      <dgm:spPr/>
    </dgm:pt>
    <dgm:pt modelId="{33BC3C5A-897B-47B5-84E0-6244FA88A27F}" type="pres">
      <dgm:prSet presAssocID="{647DFC64-DB27-4BCA-9E6B-449F55CE7FCA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65FB562-D15D-4F14-9FD9-02331019EE8A}" type="pres">
      <dgm:prSet presAssocID="{647DFC64-DB27-4BCA-9E6B-449F55CE7FCA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5BC8B87-10F8-4F4D-92AA-EE460380D2ED}" type="pres">
      <dgm:prSet presAssocID="{647DFC64-DB27-4BCA-9E6B-449F55CE7FCA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35F8F6D-1066-4168-B87E-4CB7C2506BFD}" type="pres">
      <dgm:prSet presAssocID="{647DFC64-DB27-4BCA-9E6B-449F55CE7FCA}" presName="connSite1" presStyleCnt="0"/>
      <dgm:spPr/>
    </dgm:pt>
  </dgm:ptLst>
  <dgm:cxnLst>
    <dgm:cxn modelId="{AA7DF301-1CDC-4A62-AE9C-E2740BD362CE}" srcId="{A343F992-6488-4DD4-ABC1-6F1B7823F19C}" destId="{647DFC64-DB27-4BCA-9E6B-449F55CE7FCA}" srcOrd="2" destOrd="0" parTransId="{3EB6EE34-ED44-4A03-99E4-84308D2EB7C3}" sibTransId="{E34156FE-7181-427C-83C7-99B3DBE6F010}"/>
    <dgm:cxn modelId="{D10B24AE-0405-4093-BD72-0D5E6BD77C02}" type="presOf" srcId="{B24C47D0-0A81-4B3E-8674-24AC4738B591}" destId="{5FEC4263-CB67-4002-A00E-30ADD3C5DBE7}" srcOrd="1" destOrd="1" presId="urn:microsoft.com/office/officeart/2005/8/layout/hProcess4"/>
    <dgm:cxn modelId="{332B2A4B-B5E0-4AC7-AE34-5E8E913F149B}" srcId="{8E253AD2-F3D8-429E-A84A-D5E53BC0989C}" destId="{52AF87C0-BFB9-4190-997B-025BF52529EA}" srcOrd="2" destOrd="0" parTransId="{335E5FA3-ACB1-4A8A-9BE8-111EDC920F8E}" sibTransId="{7D91AE62-6917-415A-8753-66DB58FD0F77}"/>
    <dgm:cxn modelId="{2DB5AEFC-1AA1-40B8-A36E-35D2EE93A7A3}" type="presOf" srcId="{50A1C84A-9E91-40EE-96D7-3A02C8ED446E}" destId="{33BC3C5A-897B-47B5-84E0-6244FA88A27F}" srcOrd="0" destOrd="0" presId="urn:microsoft.com/office/officeart/2005/8/layout/hProcess4"/>
    <dgm:cxn modelId="{7890356A-6909-4513-8127-41C86AB13B88}" type="presOf" srcId="{8B05B87B-ADF0-4295-BB2F-9A7152F99A0F}" destId="{B65FB562-D15D-4F14-9FD9-02331019EE8A}" srcOrd="1" destOrd="1" presId="urn:microsoft.com/office/officeart/2005/8/layout/hProcess4"/>
    <dgm:cxn modelId="{06E64DB3-DFEF-4D46-850B-DB140F74C420}" type="presOf" srcId="{6796EE0F-EA7F-483C-920B-62DF04824466}" destId="{5FEC4263-CB67-4002-A00E-30ADD3C5DBE7}" srcOrd="1" destOrd="3" presId="urn:microsoft.com/office/officeart/2005/8/layout/hProcess4"/>
    <dgm:cxn modelId="{8ACF46FC-11FE-4AD5-A561-7384B967E64D}" srcId="{E898E310-7F1A-47D1-A643-564A9EC9B499}" destId="{3C4D0C1F-C2ED-4E2C-A631-69B58EBE4F99}" srcOrd="4" destOrd="0" parTransId="{D424D84E-C8E4-41AA-905B-F09A764E9869}" sibTransId="{5907E056-6319-4AA4-AB42-4C3295363D6B}"/>
    <dgm:cxn modelId="{28BE2775-E2B5-49CE-975C-557D42CCB512}" type="presOf" srcId="{DB48A422-A7EF-441E-9EDC-6E2C18740244}" destId="{5FEC4263-CB67-4002-A00E-30ADD3C5DBE7}" srcOrd="1" destOrd="2" presId="urn:microsoft.com/office/officeart/2005/8/layout/hProcess4"/>
    <dgm:cxn modelId="{225CB45B-9227-401F-874D-FF19D4579810}" srcId="{A343F992-6488-4DD4-ABC1-6F1B7823F19C}" destId="{E898E310-7F1A-47D1-A643-564A9EC9B499}" srcOrd="0" destOrd="0" parTransId="{C4122606-C654-4966-9E04-CC8DFF007860}" sibTransId="{1FA1EE03-A7CC-40B1-AD96-014C87D14879}"/>
    <dgm:cxn modelId="{DA047B8F-690D-42AE-8978-9B2376C2E5B5}" type="presOf" srcId="{8E253AD2-F3D8-429E-A84A-D5E53BC0989C}" destId="{F203CB54-4D27-4737-B313-5F2612776EA8}" srcOrd="0" destOrd="0" presId="urn:microsoft.com/office/officeart/2005/8/layout/hProcess4"/>
    <dgm:cxn modelId="{A980F2A3-023B-4A85-8AD3-3F1B4AF57D5D}" type="presOf" srcId="{8B05B87B-ADF0-4295-BB2F-9A7152F99A0F}" destId="{33BC3C5A-897B-47B5-84E0-6244FA88A27F}" srcOrd="0" destOrd="1" presId="urn:microsoft.com/office/officeart/2005/8/layout/hProcess4"/>
    <dgm:cxn modelId="{48492EDE-1E4C-4031-A630-9E3C0601F645}" type="presOf" srcId="{C06EF665-5342-4130-BB9A-EA95F931B197}" destId="{33BC3C5A-897B-47B5-84E0-6244FA88A27F}" srcOrd="0" destOrd="2" presId="urn:microsoft.com/office/officeart/2005/8/layout/hProcess4"/>
    <dgm:cxn modelId="{56633492-0421-4207-A32D-AD0BDCC74B0B}" type="presOf" srcId="{50A1C84A-9E91-40EE-96D7-3A02C8ED446E}" destId="{B65FB562-D15D-4F14-9FD9-02331019EE8A}" srcOrd="1" destOrd="0" presId="urn:microsoft.com/office/officeart/2005/8/layout/hProcess4"/>
    <dgm:cxn modelId="{36E04074-A857-4132-BDCA-32CE7EEE15B9}" type="presOf" srcId="{6796EE0F-EA7F-483C-920B-62DF04824466}" destId="{092BEDE8-BCDD-42D0-962C-1E262DE4AB61}" srcOrd="0" destOrd="3" presId="urn:microsoft.com/office/officeart/2005/8/layout/hProcess4"/>
    <dgm:cxn modelId="{A75E2DF6-C3CD-48B6-BD1A-D9E838EF079D}" type="presOf" srcId="{3C4D0C1F-C2ED-4E2C-A631-69B58EBE4F99}" destId="{5FEC4263-CB67-4002-A00E-30ADD3C5DBE7}" srcOrd="1" destOrd="4" presId="urn:microsoft.com/office/officeart/2005/8/layout/hProcess4"/>
    <dgm:cxn modelId="{1535B4F3-EB3C-4A65-B7A1-746478029B13}" srcId="{A343F992-6488-4DD4-ABC1-6F1B7823F19C}" destId="{8E253AD2-F3D8-429E-A84A-D5E53BC0989C}" srcOrd="1" destOrd="0" parTransId="{529218FE-F439-4DE7-A240-38A61B89B270}" sibTransId="{EB77BD92-8E1A-458F-BE6F-2AB4FD8A6003}"/>
    <dgm:cxn modelId="{3CC84881-D136-4D5B-B967-8966F91A439E}" type="presOf" srcId="{A343F992-6488-4DD4-ABC1-6F1B7823F19C}" destId="{0E1E5860-C643-4750-83A1-CB96175AB501}" srcOrd="0" destOrd="0" presId="urn:microsoft.com/office/officeart/2005/8/layout/hProcess4"/>
    <dgm:cxn modelId="{873B7AF4-C2B2-42AF-B0FB-9532DBF3C294}" type="presOf" srcId="{EB77BD92-8E1A-458F-BE6F-2AB4FD8A6003}" destId="{6DFB3C52-ED64-4A36-ADBB-0966719187D0}" srcOrd="0" destOrd="0" presId="urn:microsoft.com/office/officeart/2005/8/layout/hProcess4"/>
    <dgm:cxn modelId="{B60562B6-C55B-4A7D-A05D-8CBC2CD6C427}" srcId="{647DFC64-DB27-4BCA-9E6B-449F55CE7FCA}" destId="{8B05B87B-ADF0-4295-BB2F-9A7152F99A0F}" srcOrd="1" destOrd="0" parTransId="{733CE8A3-1868-47A0-A4C5-689DBF7D4CED}" sibTransId="{6F8443C9-388E-4474-B533-AAA8C0BD9681}"/>
    <dgm:cxn modelId="{C62E3920-AE8B-43A1-BA1F-35FD83747580}" srcId="{8E253AD2-F3D8-429E-A84A-D5E53BC0989C}" destId="{67194D41-6BB0-4715-999B-6DAEA21F5E66}" srcOrd="1" destOrd="0" parTransId="{EDE6DDF1-C2CF-4117-BD88-605A43EFA0AA}" sibTransId="{AF0A1A1D-50E4-4A14-9060-1C0BBCE1E5F9}"/>
    <dgm:cxn modelId="{3FF24BA3-C26F-4EE0-8231-EA5E8FD8F499}" type="presOf" srcId="{583C70C6-ED8F-4121-8AE6-D808F064DA0B}" destId="{D7AB9048-A8AA-44A3-A61A-183F5343B188}" srcOrd="0" destOrd="0" presId="urn:microsoft.com/office/officeart/2005/8/layout/hProcess4"/>
    <dgm:cxn modelId="{83B406BE-15BD-41E2-B92D-05EC400C2734}" type="presOf" srcId="{E898E310-7F1A-47D1-A643-564A9EC9B499}" destId="{8353AD6D-CE82-4155-ADA3-2F92076AC846}" srcOrd="0" destOrd="0" presId="urn:microsoft.com/office/officeart/2005/8/layout/hProcess4"/>
    <dgm:cxn modelId="{85231E02-D343-4C83-8638-3B5F9FA0EFB9}" type="presOf" srcId="{647DFC64-DB27-4BCA-9E6B-449F55CE7FCA}" destId="{25BC8B87-10F8-4F4D-92AA-EE460380D2ED}" srcOrd="0" destOrd="0" presId="urn:microsoft.com/office/officeart/2005/8/layout/hProcess4"/>
    <dgm:cxn modelId="{9A5869EA-F953-4D53-A5E2-AA0490104C14}" type="presOf" srcId="{3C4D0C1F-C2ED-4E2C-A631-69B58EBE4F99}" destId="{092BEDE8-BCDD-42D0-962C-1E262DE4AB61}" srcOrd="0" destOrd="4" presId="urn:microsoft.com/office/officeart/2005/8/layout/hProcess4"/>
    <dgm:cxn modelId="{617DEC1A-52D5-478C-BD7B-140E2D6E290C}" srcId="{647DFC64-DB27-4BCA-9E6B-449F55CE7FCA}" destId="{C06EF665-5342-4130-BB9A-EA95F931B197}" srcOrd="2" destOrd="0" parTransId="{3F7D612E-F62B-4020-A8A3-9AFD9E3C9EF4}" sibTransId="{43FD976A-5667-4473-B799-9DF0E35D8C92}"/>
    <dgm:cxn modelId="{46C011BC-5842-4A7A-8E5F-FDDB52AC236E}" srcId="{E898E310-7F1A-47D1-A643-564A9EC9B499}" destId="{B24C47D0-0A81-4B3E-8674-24AC4738B591}" srcOrd="1" destOrd="0" parTransId="{7BAC8467-34E5-4858-A7C6-D066AC3CFBA5}" sibTransId="{ED117FA8-DFC3-448C-BC2E-F6692B9D4D43}"/>
    <dgm:cxn modelId="{B0EAEF43-AB18-42A9-A081-3BB343F28C0B}" type="presOf" srcId="{C06EF665-5342-4130-BB9A-EA95F931B197}" destId="{B65FB562-D15D-4F14-9FD9-02331019EE8A}" srcOrd="1" destOrd="2" presId="urn:microsoft.com/office/officeart/2005/8/layout/hProcess4"/>
    <dgm:cxn modelId="{645D8EA1-16E8-462E-A84B-927A9F8BF2AF}" type="presOf" srcId="{DB48A422-A7EF-441E-9EDC-6E2C18740244}" destId="{092BEDE8-BCDD-42D0-962C-1E262DE4AB61}" srcOrd="0" destOrd="2" presId="urn:microsoft.com/office/officeart/2005/8/layout/hProcess4"/>
    <dgm:cxn modelId="{4905330C-984B-4EA2-BB72-F3EDA0F1F741}" type="presOf" srcId="{1FA1EE03-A7CC-40B1-AD96-014C87D14879}" destId="{3B966F1C-4BF9-4ED8-A1A4-9C21EC4418F1}" srcOrd="0" destOrd="0" presId="urn:microsoft.com/office/officeart/2005/8/layout/hProcess4"/>
    <dgm:cxn modelId="{0881C448-04D6-402E-A042-EB72F997EDBE}" type="presOf" srcId="{67194D41-6BB0-4715-999B-6DAEA21F5E66}" destId="{0D9CB2B5-721C-4161-BCA6-ABCAB19C664F}" srcOrd="1" destOrd="1" presId="urn:microsoft.com/office/officeart/2005/8/layout/hProcess4"/>
    <dgm:cxn modelId="{C36DB604-D088-43F4-98AA-132CEF16E9A0}" srcId="{E898E310-7F1A-47D1-A643-564A9EC9B499}" destId="{99EF588D-AD48-4D99-A413-CFA083AFC3D8}" srcOrd="0" destOrd="0" parTransId="{AF9FB411-FC54-49AB-8058-028C0D37F8C8}" sibTransId="{4AB8F873-15B2-40A5-B3FF-AE7B8FBAD771}"/>
    <dgm:cxn modelId="{516B25C2-1B92-45EF-95C6-C288DCD7DD9F}" type="presOf" srcId="{99EF588D-AD48-4D99-A413-CFA083AFC3D8}" destId="{5FEC4263-CB67-4002-A00E-30ADD3C5DBE7}" srcOrd="1" destOrd="0" presId="urn:microsoft.com/office/officeart/2005/8/layout/hProcess4"/>
    <dgm:cxn modelId="{AC44B9FA-1CB1-4A7A-989E-8188C767C5E1}" type="presOf" srcId="{583C70C6-ED8F-4121-8AE6-D808F064DA0B}" destId="{0D9CB2B5-721C-4161-BCA6-ABCAB19C664F}" srcOrd="1" destOrd="0" presId="urn:microsoft.com/office/officeart/2005/8/layout/hProcess4"/>
    <dgm:cxn modelId="{BAB969E4-C2E7-4FAD-AFA6-11E2E0F3B088}" srcId="{8E253AD2-F3D8-429E-A84A-D5E53BC0989C}" destId="{583C70C6-ED8F-4121-8AE6-D808F064DA0B}" srcOrd="0" destOrd="0" parTransId="{6BD9C728-F59B-4D59-9128-21415C49801F}" sibTransId="{42FEB7D4-6C6A-47C6-B058-5074AB123867}"/>
    <dgm:cxn modelId="{77E38878-DB9D-4436-A62B-BEF53E08F4A9}" type="presOf" srcId="{67194D41-6BB0-4715-999B-6DAEA21F5E66}" destId="{D7AB9048-A8AA-44A3-A61A-183F5343B188}" srcOrd="0" destOrd="1" presId="urn:microsoft.com/office/officeart/2005/8/layout/hProcess4"/>
    <dgm:cxn modelId="{1722FBF3-F76F-4081-85F8-1CD231F67360}" type="presOf" srcId="{52AF87C0-BFB9-4190-997B-025BF52529EA}" destId="{0D9CB2B5-721C-4161-BCA6-ABCAB19C664F}" srcOrd="1" destOrd="2" presId="urn:microsoft.com/office/officeart/2005/8/layout/hProcess4"/>
    <dgm:cxn modelId="{5C5898A9-E1C4-4476-9C54-C0B90C2428EE}" srcId="{E898E310-7F1A-47D1-A643-564A9EC9B499}" destId="{6796EE0F-EA7F-483C-920B-62DF04824466}" srcOrd="3" destOrd="0" parTransId="{793A13CD-76C9-4EB8-B666-84A77370C720}" sibTransId="{04703EA6-2341-4ADD-B416-FB244786D7F1}"/>
    <dgm:cxn modelId="{9DB7FF1B-5B04-40ED-8C7E-80E06385C3A4}" type="presOf" srcId="{99EF588D-AD48-4D99-A413-CFA083AFC3D8}" destId="{092BEDE8-BCDD-42D0-962C-1E262DE4AB61}" srcOrd="0" destOrd="0" presId="urn:microsoft.com/office/officeart/2005/8/layout/hProcess4"/>
    <dgm:cxn modelId="{63EADE23-5A14-4CDA-8371-10EB4429F6BE}" srcId="{E898E310-7F1A-47D1-A643-564A9EC9B499}" destId="{DB48A422-A7EF-441E-9EDC-6E2C18740244}" srcOrd="2" destOrd="0" parTransId="{954D5406-9CC8-44A6-8BD4-E14949E7D20F}" sibTransId="{EF0BB4DA-4DF3-42B6-AA4A-BDC21B990042}"/>
    <dgm:cxn modelId="{AACA196D-6CAD-4A01-9072-1E4DFF9F0431}" srcId="{647DFC64-DB27-4BCA-9E6B-449F55CE7FCA}" destId="{50A1C84A-9E91-40EE-96D7-3A02C8ED446E}" srcOrd="0" destOrd="0" parTransId="{F57F8179-97B5-4A50-B262-E22E3706CAA6}" sibTransId="{F13EB9E4-C5DE-4A74-953F-A4D1BE486A02}"/>
    <dgm:cxn modelId="{C9FC0C0D-9089-4B09-9959-AF7822BEF13F}" type="presOf" srcId="{B24C47D0-0A81-4B3E-8674-24AC4738B591}" destId="{092BEDE8-BCDD-42D0-962C-1E262DE4AB61}" srcOrd="0" destOrd="1" presId="urn:microsoft.com/office/officeart/2005/8/layout/hProcess4"/>
    <dgm:cxn modelId="{DD2D0F8D-079B-49A9-850A-2C27D4A00420}" type="presOf" srcId="{52AF87C0-BFB9-4190-997B-025BF52529EA}" destId="{D7AB9048-A8AA-44A3-A61A-183F5343B188}" srcOrd="0" destOrd="2" presId="urn:microsoft.com/office/officeart/2005/8/layout/hProcess4"/>
    <dgm:cxn modelId="{791B545A-B4BA-4F8A-8A3F-B9ECD3BF84BE}" type="presParOf" srcId="{0E1E5860-C643-4750-83A1-CB96175AB501}" destId="{B5A0F9BE-E651-4566-B7E8-848637A680F6}" srcOrd="0" destOrd="0" presId="urn:microsoft.com/office/officeart/2005/8/layout/hProcess4"/>
    <dgm:cxn modelId="{E7DE7647-9AD2-4966-9F9A-4D1DE06EBB3A}" type="presParOf" srcId="{0E1E5860-C643-4750-83A1-CB96175AB501}" destId="{BD03D703-4CBF-4FD4-8CBB-9B23AC34E14F}" srcOrd="1" destOrd="0" presId="urn:microsoft.com/office/officeart/2005/8/layout/hProcess4"/>
    <dgm:cxn modelId="{9D3A567A-D60D-41FF-8014-003DB37541FA}" type="presParOf" srcId="{0E1E5860-C643-4750-83A1-CB96175AB501}" destId="{F48488DB-F888-4C8E-AEFA-49D02E6656C9}" srcOrd="2" destOrd="0" presId="urn:microsoft.com/office/officeart/2005/8/layout/hProcess4"/>
    <dgm:cxn modelId="{FBA956E8-7AB6-48BD-B7FF-FDA08CB3CFE8}" type="presParOf" srcId="{F48488DB-F888-4C8E-AEFA-49D02E6656C9}" destId="{F91B37C3-1230-4AEE-ACAC-2AD695CC2064}" srcOrd="0" destOrd="0" presId="urn:microsoft.com/office/officeart/2005/8/layout/hProcess4"/>
    <dgm:cxn modelId="{93D0DFA2-BA68-4085-964B-01A6BBAAC57A}" type="presParOf" srcId="{F91B37C3-1230-4AEE-ACAC-2AD695CC2064}" destId="{4DF2687F-4F30-4AA7-8EB1-1534670E095F}" srcOrd="0" destOrd="0" presId="urn:microsoft.com/office/officeart/2005/8/layout/hProcess4"/>
    <dgm:cxn modelId="{C60431B4-D7B3-4E52-875A-2F36617EDD3D}" type="presParOf" srcId="{F91B37C3-1230-4AEE-ACAC-2AD695CC2064}" destId="{092BEDE8-BCDD-42D0-962C-1E262DE4AB61}" srcOrd="1" destOrd="0" presId="urn:microsoft.com/office/officeart/2005/8/layout/hProcess4"/>
    <dgm:cxn modelId="{E868EB11-6992-45EA-B3F7-6BBB81B6E1D6}" type="presParOf" srcId="{F91B37C3-1230-4AEE-ACAC-2AD695CC2064}" destId="{5FEC4263-CB67-4002-A00E-30ADD3C5DBE7}" srcOrd="2" destOrd="0" presId="urn:microsoft.com/office/officeart/2005/8/layout/hProcess4"/>
    <dgm:cxn modelId="{A33C0B7D-6911-4852-A55C-303316141949}" type="presParOf" srcId="{F91B37C3-1230-4AEE-ACAC-2AD695CC2064}" destId="{8353AD6D-CE82-4155-ADA3-2F92076AC846}" srcOrd="3" destOrd="0" presId="urn:microsoft.com/office/officeart/2005/8/layout/hProcess4"/>
    <dgm:cxn modelId="{8449BA1A-1849-4288-AD2D-57CD3E8353C4}" type="presParOf" srcId="{F91B37C3-1230-4AEE-ACAC-2AD695CC2064}" destId="{142AF824-8BDF-4A7E-A81D-D509AEAA2A2B}" srcOrd="4" destOrd="0" presId="urn:microsoft.com/office/officeart/2005/8/layout/hProcess4"/>
    <dgm:cxn modelId="{78E76E42-43E5-4FB4-B06A-8C9D531FF942}" type="presParOf" srcId="{F48488DB-F888-4C8E-AEFA-49D02E6656C9}" destId="{3B966F1C-4BF9-4ED8-A1A4-9C21EC4418F1}" srcOrd="1" destOrd="0" presId="urn:microsoft.com/office/officeart/2005/8/layout/hProcess4"/>
    <dgm:cxn modelId="{0BA9F421-7741-4292-A7DB-82CAAF2B17A1}" type="presParOf" srcId="{F48488DB-F888-4C8E-AEFA-49D02E6656C9}" destId="{F80DD8AE-5BFF-44CE-9510-EC2366DBE72E}" srcOrd="2" destOrd="0" presId="urn:microsoft.com/office/officeart/2005/8/layout/hProcess4"/>
    <dgm:cxn modelId="{9C62F59A-699C-4568-B85A-25EAD922C502}" type="presParOf" srcId="{F80DD8AE-5BFF-44CE-9510-EC2366DBE72E}" destId="{2AD2B7A0-ACC8-4EFB-A2D7-B8C8F151CF0E}" srcOrd="0" destOrd="0" presId="urn:microsoft.com/office/officeart/2005/8/layout/hProcess4"/>
    <dgm:cxn modelId="{1F09BCBD-AC1F-4287-B4BD-F54A2C6F998C}" type="presParOf" srcId="{F80DD8AE-5BFF-44CE-9510-EC2366DBE72E}" destId="{D7AB9048-A8AA-44A3-A61A-183F5343B188}" srcOrd="1" destOrd="0" presId="urn:microsoft.com/office/officeart/2005/8/layout/hProcess4"/>
    <dgm:cxn modelId="{9F357B49-82A6-46AC-A7D9-D967B8F962A9}" type="presParOf" srcId="{F80DD8AE-5BFF-44CE-9510-EC2366DBE72E}" destId="{0D9CB2B5-721C-4161-BCA6-ABCAB19C664F}" srcOrd="2" destOrd="0" presId="urn:microsoft.com/office/officeart/2005/8/layout/hProcess4"/>
    <dgm:cxn modelId="{E1D8C269-D294-489D-8850-C7447EA8F584}" type="presParOf" srcId="{F80DD8AE-5BFF-44CE-9510-EC2366DBE72E}" destId="{F203CB54-4D27-4737-B313-5F2612776EA8}" srcOrd="3" destOrd="0" presId="urn:microsoft.com/office/officeart/2005/8/layout/hProcess4"/>
    <dgm:cxn modelId="{BF21CE8C-80AA-4ADB-B973-2AB9433A96AE}" type="presParOf" srcId="{F80DD8AE-5BFF-44CE-9510-EC2366DBE72E}" destId="{5EED9428-F1B2-48B8-B1B2-758D8CD2C27F}" srcOrd="4" destOrd="0" presId="urn:microsoft.com/office/officeart/2005/8/layout/hProcess4"/>
    <dgm:cxn modelId="{4A028900-C09A-406A-9764-1150E582880D}" type="presParOf" srcId="{F48488DB-F888-4C8E-AEFA-49D02E6656C9}" destId="{6DFB3C52-ED64-4A36-ADBB-0966719187D0}" srcOrd="3" destOrd="0" presId="urn:microsoft.com/office/officeart/2005/8/layout/hProcess4"/>
    <dgm:cxn modelId="{859787E4-0869-449C-BAE9-07A7973BD9EA}" type="presParOf" srcId="{F48488DB-F888-4C8E-AEFA-49D02E6656C9}" destId="{2A86897A-A3A7-4DD0-B2DD-8F97B0081394}" srcOrd="4" destOrd="0" presId="urn:microsoft.com/office/officeart/2005/8/layout/hProcess4"/>
    <dgm:cxn modelId="{212A11FD-30C0-4246-BFBD-268B34F2776A}" type="presParOf" srcId="{2A86897A-A3A7-4DD0-B2DD-8F97B0081394}" destId="{C9788A68-0B83-4C52-8F7D-7B90C78CC422}" srcOrd="0" destOrd="0" presId="urn:microsoft.com/office/officeart/2005/8/layout/hProcess4"/>
    <dgm:cxn modelId="{37901A2D-8405-43B7-8D31-4E56862DBB7C}" type="presParOf" srcId="{2A86897A-A3A7-4DD0-B2DD-8F97B0081394}" destId="{33BC3C5A-897B-47B5-84E0-6244FA88A27F}" srcOrd="1" destOrd="0" presId="urn:microsoft.com/office/officeart/2005/8/layout/hProcess4"/>
    <dgm:cxn modelId="{CB29C568-A1C3-4BF8-9325-38472B643189}" type="presParOf" srcId="{2A86897A-A3A7-4DD0-B2DD-8F97B0081394}" destId="{B65FB562-D15D-4F14-9FD9-02331019EE8A}" srcOrd="2" destOrd="0" presId="urn:microsoft.com/office/officeart/2005/8/layout/hProcess4"/>
    <dgm:cxn modelId="{22018FCE-1431-42AB-B57A-DFD1C4A27A92}" type="presParOf" srcId="{2A86897A-A3A7-4DD0-B2DD-8F97B0081394}" destId="{25BC8B87-10F8-4F4D-92AA-EE460380D2ED}" srcOrd="3" destOrd="0" presId="urn:microsoft.com/office/officeart/2005/8/layout/hProcess4"/>
    <dgm:cxn modelId="{43BAEAB5-2225-4F6E-AFD7-393E70EBDC08}" type="presParOf" srcId="{2A86897A-A3A7-4DD0-B2DD-8F97B0081394}" destId="{235F8F6D-1066-4168-B87E-4CB7C2506BF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FBE540-00C0-420D-AED9-C3BED07A5AA0}" type="doc">
      <dgm:prSet loTypeId="urn:microsoft.com/office/officeart/2005/8/layout/arrow2" loCatId="process" qsTypeId="urn:microsoft.com/office/officeart/2005/8/quickstyle/simple3" qsCatId="simple" csTypeId="urn:microsoft.com/office/officeart/2005/8/colors/accent4_4" csCatId="accent4" phldr="1"/>
      <dgm:spPr/>
    </dgm:pt>
    <dgm:pt modelId="{51FB5E89-585E-4067-A35B-FAF05AFE28A2}">
      <dgm:prSet phldrT="[Texto]" custT="1"/>
      <dgm:spPr/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r>
            <a:rPr lang="pt-PT" sz="2200" b="1" cap="all" spc="0" dirty="0" smtClean="0">
              <a:ln w="0"/>
              <a:solidFill>
                <a:srgbClr val="265D78"/>
              </a:solidFill>
              <a:effectLst>
                <a:reflection blurRad="12700" stA="50000" endPos="50000" dist="5000" dir="5400000" sy="-100000" rotWithShape="0"/>
              </a:effectLst>
            </a:rPr>
            <a:t>Compromisso</a:t>
          </a:r>
          <a:endParaRPr lang="pt-PT" sz="2200" b="1" cap="all" spc="0" dirty="0">
            <a:ln w="0"/>
            <a:solidFill>
              <a:srgbClr val="265D78"/>
            </a:solidFill>
            <a:effectLst>
              <a:reflection blurRad="12700" stA="50000" endPos="50000" dist="5000" dir="5400000" sy="-100000" rotWithShape="0"/>
            </a:effectLst>
          </a:endParaRPr>
        </a:p>
      </dgm:t>
    </dgm:pt>
    <dgm:pt modelId="{3F813ECA-CBEA-424A-BBA9-6042E8193309}" type="parTrans" cxnId="{2B6BF169-615A-4308-A2B2-8643A872F045}">
      <dgm:prSet/>
      <dgm:spPr/>
      <dgm:t>
        <a:bodyPr/>
        <a:lstStyle/>
        <a:p>
          <a:endParaRPr lang="pt-PT"/>
        </a:p>
      </dgm:t>
    </dgm:pt>
    <dgm:pt modelId="{272441D8-DB65-476D-99D4-96EF7486DE67}" type="sibTrans" cxnId="{2B6BF169-615A-4308-A2B2-8643A872F045}">
      <dgm:prSet/>
      <dgm:spPr/>
      <dgm:t>
        <a:bodyPr/>
        <a:lstStyle/>
        <a:p>
          <a:endParaRPr lang="pt-PT"/>
        </a:p>
      </dgm:t>
    </dgm:pt>
    <dgm:pt modelId="{B8EA5E8B-1C4F-4241-BB7B-9B0E1F4C05DF}">
      <dgm:prSet phldrT="[Texto]" custT="1"/>
      <dgm:spPr/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r>
            <a:rPr lang="pt-PT" sz="2200" b="1" cap="all" spc="0" dirty="0" smtClean="0">
              <a:ln w="0"/>
              <a:solidFill>
                <a:srgbClr val="265D78"/>
              </a:solidFill>
              <a:effectLst>
                <a:reflection blurRad="12700" stA="50000" endPos="50000" dist="5000" dir="5400000" sy="-100000" rotWithShape="0"/>
              </a:effectLst>
            </a:rPr>
            <a:t>Continuidade</a:t>
          </a:r>
          <a:endParaRPr lang="pt-PT" sz="2200" b="1" cap="all" spc="0" dirty="0">
            <a:ln w="0"/>
            <a:solidFill>
              <a:srgbClr val="265D78"/>
            </a:solidFill>
            <a:effectLst>
              <a:reflection blurRad="12700" stA="50000" endPos="50000" dist="5000" dir="5400000" sy="-100000" rotWithShape="0"/>
            </a:effectLst>
          </a:endParaRPr>
        </a:p>
      </dgm:t>
    </dgm:pt>
    <dgm:pt modelId="{040B9873-CAE3-49CE-B2C1-D6B85A0DD48C}" type="parTrans" cxnId="{3A58DEE2-BB3B-45C2-9720-D5DF488DF9AD}">
      <dgm:prSet/>
      <dgm:spPr/>
      <dgm:t>
        <a:bodyPr/>
        <a:lstStyle/>
        <a:p>
          <a:endParaRPr lang="pt-PT"/>
        </a:p>
      </dgm:t>
    </dgm:pt>
    <dgm:pt modelId="{BA00992F-1ED9-4E3A-BADF-98CF5F40303C}" type="sibTrans" cxnId="{3A58DEE2-BB3B-45C2-9720-D5DF488DF9AD}">
      <dgm:prSet/>
      <dgm:spPr/>
      <dgm:t>
        <a:bodyPr/>
        <a:lstStyle/>
        <a:p>
          <a:endParaRPr lang="pt-PT"/>
        </a:p>
      </dgm:t>
    </dgm:pt>
    <dgm:pt modelId="{022A65BD-ABC2-4205-9137-701C891D9394}">
      <dgm:prSet custT="1"/>
      <dgm:spPr/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r>
            <a:rPr lang="pt-PT" sz="2200" b="1" i="1" cap="all" spc="0" dirty="0" smtClean="0">
              <a:ln w="0"/>
              <a:solidFill>
                <a:srgbClr val="265D78"/>
              </a:solidFill>
              <a:effectLst>
                <a:reflection blurRad="12700" stA="50000" endPos="50000" dist="5000" dir="5400000" sy="-100000" rotWithShape="0"/>
              </a:effectLst>
            </a:rPr>
            <a:t>Benchmarking</a:t>
          </a:r>
        </a:p>
      </dgm:t>
    </dgm:pt>
    <dgm:pt modelId="{FE22E3C6-C697-4B08-B494-D52B3EC29145}" type="parTrans" cxnId="{324F12BD-F0B8-493F-B6A1-092A907A0B19}">
      <dgm:prSet/>
      <dgm:spPr/>
      <dgm:t>
        <a:bodyPr/>
        <a:lstStyle/>
        <a:p>
          <a:endParaRPr lang="pt-PT"/>
        </a:p>
      </dgm:t>
    </dgm:pt>
    <dgm:pt modelId="{BEDE06BE-66D1-455D-A360-10F32BECADF8}" type="sibTrans" cxnId="{324F12BD-F0B8-493F-B6A1-092A907A0B19}">
      <dgm:prSet/>
      <dgm:spPr/>
      <dgm:t>
        <a:bodyPr/>
        <a:lstStyle/>
        <a:p>
          <a:endParaRPr lang="pt-PT"/>
        </a:p>
      </dgm:t>
    </dgm:pt>
    <dgm:pt modelId="{8F2471CC-5F43-4E80-BD05-023CF5C79672}" type="pres">
      <dgm:prSet presAssocID="{9BFBE540-00C0-420D-AED9-C3BED07A5AA0}" presName="arrowDiagram" presStyleCnt="0">
        <dgm:presLayoutVars>
          <dgm:chMax val="5"/>
          <dgm:dir/>
          <dgm:resizeHandles val="exact"/>
        </dgm:presLayoutVars>
      </dgm:prSet>
      <dgm:spPr/>
    </dgm:pt>
    <dgm:pt modelId="{8A8333D9-50D0-4035-A761-DA52C01C9492}" type="pres">
      <dgm:prSet presAssocID="{9BFBE540-00C0-420D-AED9-C3BED07A5AA0}" presName="arrow" presStyleLbl="bgShp" presStyleIdx="0" presStyleCnt="1" custLinFactNeighborY="-12233"/>
      <dgm:spPr>
        <a:noFill/>
        <a:ln>
          <a:solidFill>
            <a:schemeClr val="tx2">
              <a:lumMod val="75000"/>
            </a:schemeClr>
          </a:solidFill>
        </a:ln>
        <a:effectLst>
          <a:glow rad="101600">
            <a:schemeClr val="accent1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w="165100" prst="coolSlant"/>
        </a:sp3d>
      </dgm:spPr>
    </dgm:pt>
    <dgm:pt modelId="{81B7A9A1-640E-4921-8BA1-1CE002DF6CA8}" type="pres">
      <dgm:prSet presAssocID="{9BFBE540-00C0-420D-AED9-C3BED07A5AA0}" presName="arrowDiagram3" presStyleCnt="0"/>
      <dgm:spPr/>
    </dgm:pt>
    <dgm:pt modelId="{0ACDB6A3-FEFE-4874-839D-FEB51F8A6059}" type="pres">
      <dgm:prSet presAssocID="{51FB5E89-585E-4067-A35B-FAF05AFE28A2}" presName="bullet3a" presStyleLbl="node1" presStyleIdx="0" presStyleCnt="3" custScaleX="205383" custScaleY="258118" custLinFactY="-19748" custLinFactNeighborX="-82327" custLinFactNeighborY="-100000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</a:schemeClr>
        </a:solidFill>
      </dgm:spPr>
    </dgm:pt>
    <dgm:pt modelId="{AE69EF5D-BA3C-49BD-A3C7-E7444AA832F5}" type="pres">
      <dgm:prSet presAssocID="{51FB5E89-585E-4067-A35B-FAF05AFE28A2}" presName="textBox3a" presStyleLbl="revTx" presStyleIdx="0" presStyleCnt="3" custScaleX="146739" custScaleY="44887" custLinFactNeighborX="13117" custLinFactNeighborY="-3232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378CC71-D83C-4C75-9ABC-A63C307C3937}" type="pres">
      <dgm:prSet presAssocID="{B8EA5E8B-1C4F-4241-BB7B-9B0E1F4C05DF}" presName="bullet3b" presStyleLbl="node1" presStyleIdx="1" presStyleCnt="3" custScaleX="151040" custScaleY="189236" custLinFactNeighborX="-47092" custLinFactNeighborY="-49683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</a:schemeClr>
        </a:solidFill>
      </dgm:spPr>
    </dgm:pt>
    <dgm:pt modelId="{055C00D1-F6D0-453E-8652-5714B6AFC597}" type="pres">
      <dgm:prSet presAssocID="{B8EA5E8B-1C4F-4241-BB7B-9B0E1F4C05DF}" presName="textBox3b" presStyleLbl="revTx" presStyleIdx="1" presStyleCnt="3" custScaleX="146090" custScaleY="45539" custLinFactNeighborX="-7600" custLinFactNeighborY="-2232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BED1465-50C5-47F1-9595-1341DD7EC706}" type="pres">
      <dgm:prSet presAssocID="{022A65BD-ABC2-4205-9137-701C891D9394}" presName="bullet3c" presStyleLbl="node1" presStyleIdx="2" presStyleCnt="3" custScaleX="102241" custScaleY="129603" custLinFactNeighborX="-20956" custLinFactNeighborY="-30789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</a:schemeClr>
        </a:solidFill>
      </dgm:spPr>
    </dgm:pt>
    <dgm:pt modelId="{40C9AA1C-2D66-4B49-A238-E47380B0DDFF}" type="pres">
      <dgm:prSet presAssocID="{022A65BD-ABC2-4205-9137-701C891D9394}" presName="textBox3c" presStyleLbl="revTx" presStyleIdx="2" presStyleCnt="3" custScaleX="173193" custScaleY="21238" custLinFactNeighborX="2987" custLinFactNeighborY="-3210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324F12BD-F0B8-493F-B6A1-092A907A0B19}" srcId="{9BFBE540-00C0-420D-AED9-C3BED07A5AA0}" destId="{022A65BD-ABC2-4205-9137-701C891D9394}" srcOrd="2" destOrd="0" parTransId="{FE22E3C6-C697-4B08-B494-D52B3EC29145}" sibTransId="{BEDE06BE-66D1-455D-A360-10F32BECADF8}"/>
    <dgm:cxn modelId="{A918E0D7-C578-4343-B64A-5C260A94C7D6}" type="presOf" srcId="{51FB5E89-585E-4067-A35B-FAF05AFE28A2}" destId="{AE69EF5D-BA3C-49BD-A3C7-E7444AA832F5}" srcOrd="0" destOrd="0" presId="urn:microsoft.com/office/officeart/2005/8/layout/arrow2"/>
    <dgm:cxn modelId="{3A58DEE2-BB3B-45C2-9720-D5DF488DF9AD}" srcId="{9BFBE540-00C0-420D-AED9-C3BED07A5AA0}" destId="{B8EA5E8B-1C4F-4241-BB7B-9B0E1F4C05DF}" srcOrd="1" destOrd="0" parTransId="{040B9873-CAE3-49CE-B2C1-D6B85A0DD48C}" sibTransId="{BA00992F-1ED9-4E3A-BADF-98CF5F40303C}"/>
    <dgm:cxn modelId="{DDDCB0C3-381F-475D-A646-84EAB8C621E6}" type="presOf" srcId="{B8EA5E8B-1C4F-4241-BB7B-9B0E1F4C05DF}" destId="{055C00D1-F6D0-453E-8652-5714B6AFC597}" srcOrd="0" destOrd="0" presId="urn:microsoft.com/office/officeart/2005/8/layout/arrow2"/>
    <dgm:cxn modelId="{2DC39646-E756-4862-A17C-EFF7728775C7}" type="presOf" srcId="{9BFBE540-00C0-420D-AED9-C3BED07A5AA0}" destId="{8F2471CC-5F43-4E80-BD05-023CF5C79672}" srcOrd="0" destOrd="0" presId="urn:microsoft.com/office/officeart/2005/8/layout/arrow2"/>
    <dgm:cxn modelId="{6EB23802-BDD2-44FF-A5C4-FD8AD91CBE08}" type="presOf" srcId="{022A65BD-ABC2-4205-9137-701C891D9394}" destId="{40C9AA1C-2D66-4B49-A238-E47380B0DDFF}" srcOrd="0" destOrd="0" presId="urn:microsoft.com/office/officeart/2005/8/layout/arrow2"/>
    <dgm:cxn modelId="{2B6BF169-615A-4308-A2B2-8643A872F045}" srcId="{9BFBE540-00C0-420D-AED9-C3BED07A5AA0}" destId="{51FB5E89-585E-4067-A35B-FAF05AFE28A2}" srcOrd="0" destOrd="0" parTransId="{3F813ECA-CBEA-424A-BBA9-6042E8193309}" sibTransId="{272441D8-DB65-476D-99D4-96EF7486DE67}"/>
    <dgm:cxn modelId="{37FEF064-7B73-4732-A17B-AAF795F23F3B}" type="presParOf" srcId="{8F2471CC-5F43-4E80-BD05-023CF5C79672}" destId="{8A8333D9-50D0-4035-A761-DA52C01C9492}" srcOrd="0" destOrd="0" presId="urn:microsoft.com/office/officeart/2005/8/layout/arrow2"/>
    <dgm:cxn modelId="{4609D091-9EF6-4925-8DB8-56CB08B8622C}" type="presParOf" srcId="{8F2471CC-5F43-4E80-BD05-023CF5C79672}" destId="{81B7A9A1-640E-4921-8BA1-1CE002DF6CA8}" srcOrd="1" destOrd="0" presId="urn:microsoft.com/office/officeart/2005/8/layout/arrow2"/>
    <dgm:cxn modelId="{A98C8DDB-2134-48C7-BE72-7D0DE8C7D8C7}" type="presParOf" srcId="{81B7A9A1-640E-4921-8BA1-1CE002DF6CA8}" destId="{0ACDB6A3-FEFE-4874-839D-FEB51F8A6059}" srcOrd="0" destOrd="0" presId="urn:microsoft.com/office/officeart/2005/8/layout/arrow2"/>
    <dgm:cxn modelId="{38978DAE-E4FC-4D76-A230-C2CFACE22B9C}" type="presParOf" srcId="{81B7A9A1-640E-4921-8BA1-1CE002DF6CA8}" destId="{AE69EF5D-BA3C-49BD-A3C7-E7444AA832F5}" srcOrd="1" destOrd="0" presId="urn:microsoft.com/office/officeart/2005/8/layout/arrow2"/>
    <dgm:cxn modelId="{6110905F-64A4-4917-AD80-CC679E52109A}" type="presParOf" srcId="{81B7A9A1-640E-4921-8BA1-1CE002DF6CA8}" destId="{2378CC71-D83C-4C75-9ABC-A63C307C3937}" srcOrd="2" destOrd="0" presId="urn:microsoft.com/office/officeart/2005/8/layout/arrow2"/>
    <dgm:cxn modelId="{2841435D-C79A-419D-9665-CAAC5EAE48F7}" type="presParOf" srcId="{81B7A9A1-640E-4921-8BA1-1CE002DF6CA8}" destId="{055C00D1-F6D0-453E-8652-5714B6AFC597}" srcOrd="3" destOrd="0" presId="urn:microsoft.com/office/officeart/2005/8/layout/arrow2"/>
    <dgm:cxn modelId="{F644532E-B12A-4263-804E-F75302575D83}" type="presParOf" srcId="{81B7A9A1-640E-4921-8BA1-1CE002DF6CA8}" destId="{3BED1465-50C5-47F1-9595-1341DD7EC706}" srcOrd="4" destOrd="0" presId="urn:microsoft.com/office/officeart/2005/8/layout/arrow2"/>
    <dgm:cxn modelId="{B396C965-0448-488C-9C6D-8480FD60FF45}" type="presParOf" srcId="{81B7A9A1-640E-4921-8BA1-1CE002DF6CA8}" destId="{40C9AA1C-2D66-4B49-A238-E47380B0DDFF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BEDE8-BCDD-42D0-962C-1E262DE4AB61}">
      <dsp:nvSpPr>
        <dsp:cNvPr id="0" name=""/>
        <dsp:cNvSpPr/>
      </dsp:nvSpPr>
      <dsp:spPr>
        <a:xfrm>
          <a:off x="2822" y="1711816"/>
          <a:ext cx="2396932" cy="19769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Liderança</a:t>
          </a: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Processos</a:t>
          </a: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Recursos/Meios</a:t>
          </a: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Pessoas</a:t>
          </a: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Resultados</a:t>
          </a:r>
          <a:endParaRPr lang="pt-PT" sz="1700" kern="1200" dirty="0"/>
        </a:p>
      </dsp:txBody>
      <dsp:txXfrm>
        <a:off x="48318" y="1757312"/>
        <a:ext cx="2305940" cy="1462339"/>
      </dsp:txXfrm>
    </dsp:sp>
    <dsp:sp modelId="{3B966F1C-4BF9-4ED8-A1A4-9C21EC4418F1}">
      <dsp:nvSpPr>
        <dsp:cNvPr id="0" name=""/>
        <dsp:cNvSpPr/>
      </dsp:nvSpPr>
      <dsp:spPr>
        <a:xfrm>
          <a:off x="1372307" y="2263374"/>
          <a:ext cx="2524145" cy="2524145"/>
        </a:xfrm>
        <a:prstGeom prst="leftCircularArrow">
          <a:avLst>
            <a:gd name="adj1" fmla="val 2685"/>
            <a:gd name="adj2" fmla="val 326849"/>
            <a:gd name="adj3" fmla="val 2102360"/>
            <a:gd name="adj4" fmla="val 9024489"/>
            <a:gd name="adj5" fmla="val 3133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53AD6D-CE82-4155-ADA3-2F92076AC846}">
      <dsp:nvSpPr>
        <dsp:cNvPr id="0" name=""/>
        <dsp:cNvSpPr/>
      </dsp:nvSpPr>
      <dsp:spPr>
        <a:xfrm>
          <a:off x="535474" y="3265147"/>
          <a:ext cx="2130606" cy="847271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Funcionamento</a:t>
          </a:r>
          <a:endParaRPr lang="pt-PT" sz="2400" kern="1200" dirty="0"/>
        </a:p>
      </dsp:txBody>
      <dsp:txXfrm>
        <a:off x="560290" y="3289963"/>
        <a:ext cx="2080974" cy="797639"/>
      </dsp:txXfrm>
    </dsp:sp>
    <dsp:sp modelId="{D7AB9048-A8AA-44A3-A61A-183F5343B188}">
      <dsp:nvSpPr>
        <dsp:cNvPr id="0" name=""/>
        <dsp:cNvSpPr/>
      </dsp:nvSpPr>
      <dsp:spPr>
        <a:xfrm>
          <a:off x="2988851" y="1711816"/>
          <a:ext cx="2396932" cy="19769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Pontos Fortes</a:t>
          </a: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Aspetos a Melhorar</a:t>
          </a:r>
          <a:endParaRPr lang="pt-PT" sz="1700" kern="1200" dirty="0"/>
        </a:p>
      </dsp:txBody>
      <dsp:txXfrm>
        <a:off x="3034347" y="2180948"/>
        <a:ext cx="2305940" cy="1462339"/>
      </dsp:txXfrm>
    </dsp:sp>
    <dsp:sp modelId="{6DFB3C52-ED64-4A36-ADBB-0966719187D0}">
      <dsp:nvSpPr>
        <dsp:cNvPr id="0" name=""/>
        <dsp:cNvSpPr/>
      </dsp:nvSpPr>
      <dsp:spPr>
        <a:xfrm>
          <a:off x="4338360" y="535565"/>
          <a:ext cx="2830419" cy="2830419"/>
        </a:xfrm>
        <a:prstGeom prst="circularArrow">
          <a:avLst>
            <a:gd name="adj1" fmla="val 2395"/>
            <a:gd name="adj2" fmla="val 289523"/>
            <a:gd name="adj3" fmla="val 19534967"/>
            <a:gd name="adj4" fmla="val 12575511"/>
            <a:gd name="adj5" fmla="val 2794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03CB54-4D27-4737-B313-5F2612776EA8}">
      <dsp:nvSpPr>
        <dsp:cNvPr id="0" name=""/>
        <dsp:cNvSpPr/>
      </dsp:nvSpPr>
      <dsp:spPr>
        <a:xfrm>
          <a:off x="3521502" y="1288180"/>
          <a:ext cx="2130606" cy="847271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Identificar</a:t>
          </a:r>
          <a:endParaRPr lang="pt-PT" sz="2400" kern="1200" dirty="0"/>
        </a:p>
      </dsp:txBody>
      <dsp:txXfrm>
        <a:off x="3546318" y="1312996"/>
        <a:ext cx="2080974" cy="797639"/>
      </dsp:txXfrm>
    </dsp:sp>
    <dsp:sp modelId="{33BC3C5A-897B-47B5-84E0-6244FA88A27F}">
      <dsp:nvSpPr>
        <dsp:cNvPr id="0" name=""/>
        <dsp:cNvSpPr/>
      </dsp:nvSpPr>
      <dsp:spPr>
        <a:xfrm>
          <a:off x="5974879" y="1711816"/>
          <a:ext cx="2396932" cy="19769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Plano de Ações de Melhoria (PAM)</a:t>
          </a:r>
          <a:endParaRPr lang="pt-PT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dirty="0" smtClean="0"/>
            <a:t>Desempenho do Agrupamento</a:t>
          </a:r>
          <a:endParaRPr lang="pt-PT" sz="1700" kern="1200" dirty="0"/>
        </a:p>
      </dsp:txBody>
      <dsp:txXfrm>
        <a:off x="6020375" y="1757312"/>
        <a:ext cx="2305940" cy="1462339"/>
      </dsp:txXfrm>
    </dsp:sp>
    <dsp:sp modelId="{25BC8B87-10F8-4F4D-92AA-EE460380D2ED}">
      <dsp:nvSpPr>
        <dsp:cNvPr id="0" name=""/>
        <dsp:cNvSpPr/>
      </dsp:nvSpPr>
      <dsp:spPr>
        <a:xfrm>
          <a:off x="6507530" y="3265147"/>
          <a:ext cx="2130606" cy="847271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Agir</a:t>
          </a:r>
          <a:endParaRPr lang="pt-PT" sz="2400" kern="1200" dirty="0"/>
        </a:p>
      </dsp:txBody>
      <dsp:txXfrm>
        <a:off x="6532346" y="3289963"/>
        <a:ext cx="2080974" cy="7976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8333D9-50D0-4035-A761-DA52C01C9492}">
      <dsp:nvSpPr>
        <dsp:cNvPr id="0" name=""/>
        <dsp:cNvSpPr/>
      </dsp:nvSpPr>
      <dsp:spPr>
        <a:xfrm>
          <a:off x="0" y="4"/>
          <a:ext cx="5948218" cy="3717636"/>
        </a:xfrm>
        <a:prstGeom prst="swooshArrow">
          <a:avLst>
            <a:gd name="adj1" fmla="val 25000"/>
            <a:gd name="adj2" fmla="val 25000"/>
          </a:avLst>
        </a:prstGeom>
        <a:noFill/>
        <a:ln>
          <a:solidFill>
            <a:schemeClr val="tx2">
              <a:lumMod val="75000"/>
            </a:schemeClr>
          </a:solidFill>
        </a:ln>
        <a:effectLst>
          <a:glow rad="101600">
            <a:schemeClr val="accent1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ACDB6A3-FEFE-4874-839D-FEB51F8A6059}">
      <dsp:nvSpPr>
        <dsp:cNvPr id="0" name=""/>
        <dsp:cNvSpPr/>
      </dsp:nvSpPr>
      <dsp:spPr>
        <a:xfrm>
          <a:off x="546612" y="2713233"/>
          <a:ext cx="317632" cy="399188"/>
        </a:xfrm>
        <a:prstGeom prst="ellipse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AE69EF5D-BA3C-49BD-A3C7-E7444AA832F5}">
      <dsp:nvSpPr>
        <dsp:cNvPr id="0" name=""/>
        <dsp:cNvSpPr/>
      </dsp:nvSpPr>
      <dsp:spPr>
        <a:xfrm>
          <a:off x="690657" y="3046843"/>
          <a:ext cx="2033706" cy="4822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948" tIns="0" rIns="0" bIns="0" numCol="1" spcCol="1270" anchor="t" anchorCtr="0">
          <a:no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kern="1200" cap="all" spc="0" dirty="0" smtClean="0">
              <a:ln w="0"/>
              <a:solidFill>
                <a:srgbClr val="265D78"/>
              </a:solidFill>
              <a:effectLst>
                <a:reflection blurRad="12700" stA="50000" endPos="50000" dist="5000" dir="5400000" sy="-100000" rotWithShape="0"/>
              </a:effectLst>
            </a:rPr>
            <a:t>Compromisso</a:t>
          </a:r>
          <a:endParaRPr lang="pt-PT" sz="2200" b="1" kern="1200" cap="all" spc="0" dirty="0">
            <a:ln w="0"/>
            <a:solidFill>
              <a:srgbClr val="265D78"/>
            </a:solidFill>
            <a:effectLst>
              <a:reflection blurRad="12700" stA="50000" endPos="50000" dist="5000" dir="5400000" sy="-100000" rotWithShape="0"/>
            </a:effectLst>
          </a:endParaRPr>
        </a:p>
      </dsp:txBody>
      <dsp:txXfrm>
        <a:off x="690657" y="3046843"/>
        <a:ext cx="2033706" cy="482264"/>
      </dsp:txXfrm>
    </dsp:sp>
    <dsp:sp modelId="{2378CC71-D83C-4C75-9ABC-A63C307C3937}">
      <dsp:nvSpPr>
        <dsp:cNvPr id="0" name=""/>
        <dsp:cNvSpPr/>
      </dsp:nvSpPr>
      <dsp:spPr>
        <a:xfrm>
          <a:off x="1917541" y="1746608"/>
          <a:ext cx="422256" cy="529039"/>
        </a:xfrm>
        <a:prstGeom prst="ellipse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055C00D1-F6D0-453E-8652-5714B6AFC597}">
      <dsp:nvSpPr>
        <dsp:cNvPr id="0" name=""/>
        <dsp:cNvSpPr/>
      </dsp:nvSpPr>
      <dsp:spPr>
        <a:xfrm>
          <a:off x="1822843" y="2249314"/>
          <a:ext cx="2085540" cy="9209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136" tIns="0" rIns="0" bIns="0" numCol="1" spcCol="1270" anchor="t" anchorCtr="0">
          <a:no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kern="1200" cap="all" spc="0" dirty="0" smtClean="0">
              <a:ln w="0"/>
              <a:solidFill>
                <a:srgbClr val="265D78"/>
              </a:solidFill>
              <a:effectLst>
                <a:reflection blurRad="12700" stA="50000" endPos="50000" dist="5000" dir="5400000" sy="-100000" rotWithShape="0"/>
              </a:effectLst>
            </a:rPr>
            <a:t>Continuidade</a:t>
          </a:r>
          <a:endParaRPr lang="pt-PT" sz="2200" b="1" kern="1200" cap="all" spc="0" dirty="0">
            <a:ln w="0"/>
            <a:solidFill>
              <a:srgbClr val="265D78"/>
            </a:solidFill>
            <a:effectLst>
              <a:reflection blurRad="12700" stA="50000" endPos="50000" dist="5000" dir="5400000" sy="-100000" rotWithShape="0"/>
            </a:effectLst>
          </a:endParaRPr>
        </a:p>
      </dsp:txBody>
      <dsp:txXfrm>
        <a:off x="1822843" y="2249314"/>
        <a:ext cx="2085540" cy="920978"/>
      </dsp:txXfrm>
    </dsp:sp>
    <dsp:sp modelId="{3BED1465-50C5-47F1-9595-1341DD7EC706}">
      <dsp:nvSpPr>
        <dsp:cNvPr id="0" name=""/>
        <dsp:cNvSpPr/>
      </dsp:nvSpPr>
      <dsp:spPr>
        <a:xfrm>
          <a:off x="3676892" y="1219076"/>
          <a:ext cx="395298" cy="501089"/>
        </a:xfrm>
        <a:prstGeom prst="ellipse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40C9AA1C-2D66-4B49-A238-E47380B0DDFF}">
      <dsp:nvSpPr>
        <dsp:cNvPr id="0" name=""/>
        <dsp:cNvSpPr/>
      </dsp:nvSpPr>
      <dsp:spPr>
        <a:xfrm>
          <a:off x="3475762" y="1776604"/>
          <a:ext cx="2472455" cy="5487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4869" tIns="0" rIns="0" bIns="0" numCol="1" spcCol="1270" anchor="t" anchorCtr="0">
          <a:no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i="1" kern="1200" cap="all" spc="0" dirty="0" smtClean="0">
              <a:ln w="0"/>
              <a:solidFill>
                <a:srgbClr val="265D78"/>
              </a:solidFill>
              <a:effectLst>
                <a:reflection blurRad="12700" stA="50000" endPos="50000" dist="5000" dir="5400000" sy="-100000" rotWithShape="0"/>
              </a:effectLst>
            </a:rPr>
            <a:t>Benchmarking</a:t>
          </a:r>
        </a:p>
      </dsp:txBody>
      <dsp:txXfrm>
        <a:off x="3475762" y="1776604"/>
        <a:ext cx="2472455" cy="548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t-PT" smtClean="0"/>
              <a:t>“CONHECER PARA MELHORAR”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05ACC-62AC-480F-8E70-1CAEE2A68A94}" type="datetimeFigureOut">
              <a:rPr lang="pt-PT" smtClean="0"/>
              <a:pPr/>
              <a:t>14/10/2014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E5DF0-CF5F-47E8-87B5-DEF8F81C10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3214029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t-PT" smtClean="0"/>
              <a:t>“CONHECER PARA MELHORAR”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44EF3-508D-45A4-AA68-C8A2EEC3A9C3}" type="datetimeFigureOut">
              <a:rPr lang="pt-PT" smtClean="0"/>
              <a:pPr/>
              <a:t>14/10/2014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EB49B-D010-4D49-9C75-DE158CE3654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9031189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EB49B-D010-4D49-9C75-DE158CE36546}" type="slidenum">
              <a:rPr lang="pt-PT" smtClean="0"/>
              <a:pPr/>
              <a:t>1</a:t>
            </a:fld>
            <a:endParaRPr lang="pt-PT"/>
          </a:p>
        </p:txBody>
      </p:sp>
      <p:sp>
        <p:nvSpPr>
          <p:cNvPr id="5" name="Marcador de Posição do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PT" smtClean="0"/>
              <a:t>“CONHECER PARA MELHORAR”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89435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10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11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12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13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14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EB49B-D010-4D49-9C75-DE158CE36546}" type="slidenum">
              <a:rPr lang="pt-PT" smtClean="0"/>
              <a:pPr/>
              <a:t>2</a:t>
            </a:fld>
            <a:endParaRPr lang="pt-PT"/>
          </a:p>
        </p:txBody>
      </p:sp>
      <p:sp>
        <p:nvSpPr>
          <p:cNvPr id="5" name="Marcador de Posição do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PT" smtClean="0"/>
              <a:t>“CONHECER PARA MELHORAR”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4372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EB49B-D010-4D49-9C75-DE158CE36546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5" name="Marcador de Posição do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PT" smtClean="0"/>
              <a:t>“CONHECER PARA MELHORAR”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4372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/>
              <a:t>“CONHECER PARA MELHORAR”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/>
              <a:pPr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848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/>
              <a:t>“CONHECER PARA MELHORAR”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/>
              <a:pPr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848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/>
              <a:t>“CONHECER PARA MELHORAR”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/>
              <a:pPr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7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8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 smtClean="0"/>
              <a:t>Perceção</a:t>
            </a:r>
            <a:endParaRPr lang="pt-PT" dirty="0" smtClean="0"/>
          </a:p>
          <a:p>
            <a:r>
              <a:rPr lang="pt-PT" dirty="0" smtClean="0"/>
              <a:t>Levantamento de evidências</a:t>
            </a:r>
            <a:endParaRPr lang="pt-PT" dirty="0"/>
          </a:p>
        </p:txBody>
      </p:sp>
      <p:sp>
        <p:nvSpPr>
          <p:cNvPr id="4" name="Marcador de Posição do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t-PT" smtClean="0">
                <a:solidFill>
                  <a:prstClr val="black"/>
                </a:solidFill>
              </a:rPr>
              <a:t>“CONHECER PARA MELHORAR”</a:t>
            </a:r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2EB49B-D010-4D49-9C75-DE158CE36546}" type="slidenum">
              <a:rPr lang="pt-PT" smtClean="0">
                <a:solidFill>
                  <a:prstClr val="black"/>
                </a:solidFill>
              </a:rPr>
              <a:pPr/>
              <a:t>9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9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69937"/>
      </p:ext>
    </p:extLst>
  </p:cSld>
  <p:clrMapOvr>
    <a:masterClrMapping/>
  </p:clrMapOvr>
  <p:transition spd="med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3291"/>
      </p:ext>
    </p:extLst>
  </p:cSld>
  <p:clrMapOvr>
    <a:masterClrMapping/>
  </p:clrMapOvr>
  <p:transition spd="med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93182"/>
      </p:ext>
    </p:extLst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/>
            </a:lvl1pPr>
          </a:lstStyle>
          <a:p>
            <a:r>
              <a:rPr lang="pt-PT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CONHECER PARA MELHORAR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text</a:t>
            </a:r>
            <a:r>
              <a:rPr lang="pt-PT" dirty="0" smtClean="0"/>
              <a:t> </a:t>
            </a:r>
            <a:r>
              <a:rPr lang="pt-PT" dirty="0" err="1" smtClean="0"/>
              <a:t>styles</a:t>
            </a:r>
            <a:endParaRPr lang="pt-PT" dirty="0" smtClean="0"/>
          </a:p>
          <a:p>
            <a:pPr lvl="1"/>
            <a:r>
              <a:rPr lang="pt-PT" dirty="0" err="1" smtClean="0"/>
              <a:t>Second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2"/>
            <a:r>
              <a:rPr lang="pt-PT" dirty="0" err="1" smtClean="0"/>
              <a:t>Third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3"/>
            <a:r>
              <a:rPr lang="pt-PT" dirty="0" err="1" smtClean="0"/>
              <a:t>Fourth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4"/>
            <a:r>
              <a:rPr lang="pt-PT" dirty="0" err="1" smtClean="0"/>
              <a:t>Fifth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16950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3394"/>
      </p:ext>
    </p:extLst>
  </p:cSld>
  <p:clrMapOvr>
    <a:masterClrMapping/>
  </p:clrMapOvr>
  <p:transition spd="med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60920"/>
      </p:ext>
    </p:extLst>
  </p:cSld>
  <p:clrMapOvr>
    <a:masterClrMapping/>
  </p:clrMapOvr>
  <p:transition spd="med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97708"/>
      </p:ext>
    </p:extLst>
  </p:cSld>
  <p:clrMapOvr>
    <a:masterClrMapping/>
  </p:clrMapOvr>
  <p:transition spd="med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33277"/>
      </p:ext>
    </p:extLst>
  </p:cSld>
  <p:clrMapOvr>
    <a:masterClrMapping/>
  </p:clrMapOvr>
  <p:transition spd="med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45370"/>
      </p:ext>
    </p:extLst>
  </p:cSld>
  <p:clrMapOvr>
    <a:masterClrMapping/>
  </p:clrMapOvr>
  <p:transition spd="med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12808"/>
      </p:ext>
    </p:extLst>
  </p:cSld>
  <p:clrMapOvr>
    <a:masterClrMapping/>
  </p:clrMapOvr>
  <p:transition spd="med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077728"/>
      </p:ext>
    </p:extLst>
  </p:cSld>
  <p:clrMapOvr>
    <a:masterClrMapping/>
  </p:clrMapOvr>
  <p:transition spd="med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2C2BE-CBDE-8D4E-AA9F-F38B3F31CB20}" type="datetimeFigureOut">
              <a:rPr lang="en-US" smtClean="0"/>
              <a:pPr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2236C-3632-4548-AD00-03CBD8F65E2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0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hecker/>
  </p:transition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sarganil.pt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template-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45"/>
            <a:ext cx="9253622" cy="6967867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519049" y="3703784"/>
            <a:ext cx="56618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pPr algn="ctr"/>
            <a:endParaRPr lang="pt-PT" sz="3200" b="1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PT" sz="1600" dirty="0" smtClean="0">
                <a:solidFill>
                  <a:srgbClr val="265D78"/>
                </a:solidFill>
              </a:rPr>
              <a:t>                </a:t>
            </a:r>
            <a:r>
              <a:rPr lang="pt-PT" sz="1600" b="1" dirty="0" smtClean="0">
                <a:solidFill>
                  <a:srgbClr val="265D78"/>
                </a:solidFill>
              </a:rPr>
              <a:t>Ana Charruadas</a:t>
            </a:r>
          </a:p>
          <a:p>
            <a:pPr algn="ctr"/>
            <a:r>
              <a:rPr lang="pt-PT" sz="1600" b="1" dirty="0" smtClean="0">
                <a:solidFill>
                  <a:srgbClr val="265D78"/>
                </a:solidFill>
              </a:rPr>
              <a:t>                </a:t>
            </a:r>
            <a:r>
              <a:rPr lang="pt-PT" sz="1600" b="1" dirty="0" smtClean="0">
                <a:solidFill>
                  <a:srgbClr val="265D78"/>
                </a:solidFill>
              </a:rPr>
              <a:t>  </a:t>
            </a:r>
            <a:r>
              <a:rPr lang="pt-PT" sz="1600" b="1" dirty="0" smtClean="0">
                <a:solidFill>
                  <a:srgbClr val="265D78"/>
                </a:solidFill>
              </a:rPr>
              <a:t>Cristina Carvalho</a:t>
            </a:r>
          </a:p>
          <a:p>
            <a:pPr algn="ctr"/>
            <a:r>
              <a:rPr lang="pt-PT" sz="1600" b="1" dirty="0" smtClean="0">
                <a:solidFill>
                  <a:srgbClr val="265D78"/>
                </a:solidFill>
              </a:rPr>
              <a:t>          </a:t>
            </a:r>
            <a:r>
              <a:rPr lang="pt-PT" sz="1600" b="1" dirty="0" smtClean="0">
                <a:solidFill>
                  <a:srgbClr val="265D78"/>
                </a:solidFill>
              </a:rPr>
              <a:t>     </a:t>
            </a:r>
            <a:r>
              <a:rPr lang="pt-PT" sz="1600" b="1" dirty="0" smtClean="0">
                <a:solidFill>
                  <a:srgbClr val="265D78"/>
                </a:solidFill>
              </a:rPr>
              <a:t>Fátima Teixeira</a:t>
            </a:r>
            <a:endParaRPr lang="pt-PT" sz="1600" b="1" dirty="0">
              <a:solidFill>
                <a:srgbClr val="265D78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0" y="5920509"/>
            <a:ext cx="9253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rgbClr val="265D78"/>
                </a:solidFill>
              </a:rPr>
              <a:t>22 de </a:t>
            </a:r>
            <a:r>
              <a:rPr lang="pt-PT" sz="1600" b="1" dirty="0" err="1" smtClean="0">
                <a:solidFill>
                  <a:srgbClr val="265D78"/>
                </a:solidFill>
              </a:rPr>
              <a:t>outubro</a:t>
            </a:r>
            <a:r>
              <a:rPr lang="pt-PT" sz="1600" b="1" dirty="0" smtClean="0">
                <a:solidFill>
                  <a:srgbClr val="265D78"/>
                </a:solidFill>
              </a:rPr>
              <a:t> de 2014</a:t>
            </a:r>
            <a:endParaRPr lang="pt-PT" sz="1600" b="1" dirty="0">
              <a:solidFill>
                <a:srgbClr val="265D78"/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1921163" y="363199"/>
            <a:ext cx="5615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ENCONTRO NACIONAL DA CAF</a:t>
            </a:r>
            <a:br>
              <a:rPr lang="pt-PT" sz="32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t-PT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9142012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460560" y="141276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822034" y="1705648"/>
            <a:ext cx="676101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meios</a:t>
            </a: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Processos</a:t>
            </a:r>
            <a:endParaRPr lang="pt-PT" sz="2400" b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Articulação </a:t>
            </a:r>
            <a:r>
              <a:rPr lang="pt-PT" sz="2400" dirty="0" err="1">
                <a:solidFill>
                  <a:srgbClr val="265D78"/>
                </a:solidFill>
              </a:rPr>
              <a:t>Intra</a:t>
            </a:r>
            <a:r>
              <a:rPr lang="pt-PT" sz="2400" dirty="0">
                <a:solidFill>
                  <a:srgbClr val="265D78"/>
                </a:solidFill>
              </a:rPr>
              <a:t> e </a:t>
            </a:r>
            <a:r>
              <a:rPr lang="pt-PT" sz="2400" dirty="0" smtClean="0">
                <a:solidFill>
                  <a:srgbClr val="265D78"/>
                </a:solidFill>
              </a:rPr>
              <a:t>Interdepartamental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Monitorização e avaliação dos processos de ensino </a:t>
            </a:r>
            <a:r>
              <a:rPr lang="pt-PT" sz="2400" dirty="0">
                <a:solidFill>
                  <a:srgbClr val="265D78"/>
                </a:solidFill>
              </a:rPr>
              <a:t>-</a:t>
            </a:r>
            <a:r>
              <a:rPr lang="pt-PT" sz="2400" dirty="0" smtClean="0">
                <a:solidFill>
                  <a:srgbClr val="265D78"/>
                </a:solidFill>
              </a:rPr>
              <a:t> aprendizagem </a:t>
            </a:r>
            <a:r>
              <a:rPr lang="pt-PT" sz="2400" dirty="0" smtClean="0">
                <a:solidFill>
                  <a:srgbClr val="265D78"/>
                </a:solidFill>
              </a:rPr>
              <a:t>dos discentes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Diversificação das estratégias de apoio (Apoios Educativos, GAA, Clubes…)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</a:p>
        </p:txBody>
      </p:sp>
    </p:spTree>
    <p:extLst>
      <p:ext uri="{BB962C8B-B14F-4D97-AF65-F5344CB8AC3E}">
        <p14:creationId xmlns:p14="http://schemas.microsoft.com/office/powerpoint/2010/main" val="3907355319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460560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424874" y="1705648"/>
            <a:ext cx="7721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  <a:endParaRPr lang="pt-PT" sz="3200" b="1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orientados </a:t>
            </a:r>
            <a:r>
              <a:rPr lang="pt-PT" sz="24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os </a:t>
            </a: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alunos/EE</a:t>
            </a:r>
            <a:endParaRPr lang="pt-PT" sz="2400" b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Participação </a:t>
            </a:r>
            <a:r>
              <a:rPr lang="pt-PT" sz="2400" dirty="0" smtClean="0">
                <a:solidFill>
                  <a:srgbClr val="265D78"/>
                </a:solidFill>
              </a:rPr>
              <a:t>dos EE na vida </a:t>
            </a:r>
            <a:r>
              <a:rPr lang="pt-PT" sz="2400" dirty="0">
                <a:solidFill>
                  <a:srgbClr val="265D78"/>
                </a:solidFill>
              </a:rPr>
              <a:t>da Escola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Comunicação com os EE (Correio </a:t>
            </a:r>
            <a:r>
              <a:rPr lang="pt-PT" sz="2400" dirty="0" err="1" smtClean="0">
                <a:solidFill>
                  <a:srgbClr val="265D78"/>
                </a:solidFill>
              </a:rPr>
              <a:t>eletrónico</a:t>
            </a:r>
            <a:r>
              <a:rPr lang="pt-PT" sz="2400" dirty="0" smtClean="0">
                <a:solidFill>
                  <a:srgbClr val="265D78"/>
                </a:solidFill>
              </a:rPr>
              <a:t>)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Divulgação </a:t>
            </a:r>
            <a:r>
              <a:rPr lang="pt-PT" sz="2400" dirty="0" smtClean="0">
                <a:solidFill>
                  <a:srgbClr val="265D78"/>
                </a:solidFill>
              </a:rPr>
              <a:t>da oferta formativa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87076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460560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424874" y="1705648"/>
            <a:ext cx="7721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  <a:endParaRPr lang="pt-PT" sz="3200" b="1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relativos às pessoas</a:t>
            </a:r>
            <a:endParaRPr lang="pt-PT" sz="2400" b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Participação na elaboração </a:t>
            </a:r>
            <a:r>
              <a:rPr lang="pt-PT" sz="2400" dirty="0" smtClean="0">
                <a:solidFill>
                  <a:srgbClr val="265D78"/>
                </a:solidFill>
              </a:rPr>
              <a:t>dos documentos orientadores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Promoção do uso das TIC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Alargamento </a:t>
            </a:r>
            <a:r>
              <a:rPr lang="pt-PT" sz="2400" dirty="0" smtClean="0">
                <a:solidFill>
                  <a:srgbClr val="265D78"/>
                </a:solidFill>
              </a:rPr>
              <a:t>do horário dos vários serviços do AEA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446245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460560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424874" y="1705648"/>
            <a:ext cx="7721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  <a:endParaRPr lang="pt-PT" sz="3200" b="1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Impacto na sociedade</a:t>
            </a:r>
            <a:endParaRPr lang="pt-PT" sz="2400" b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Divulgação PE/PAA na página Escola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Reconhecimento da </a:t>
            </a:r>
            <a:r>
              <a:rPr lang="pt-PT" sz="2400" dirty="0" smtClean="0">
                <a:solidFill>
                  <a:srgbClr val="265D78"/>
                </a:solidFill>
              </a:rPr>
              <a:t>Escola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err="1" smtClean="0">
                <a:solidFill>
                  <a:srgbClr val="265D78"/>
                </a:solidFill>
              </a:rPr>
              <a:t>Projetos</a:t>
            </a:r>
            <a:endParaRPr lang="pt-PT" sz="2400" dirty="0" smtClean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995915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460560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424874" y="1705648"/>
            <a:ext cx="7721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  <a:endParaRPr lang="pt-PT" sz="3200" b="1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</a:t>
            </a:r>
            <a:r>
              <a:rPr lang="pt-PT" sz="24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Desempenho Chave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Diminuição </a:t>
            </a:r>
            <a:r>
              <a:rPr lang="pt-PT" sz="2400" dirty="0" smtClean="0">
                <a:solidFill>
                  <a:srgbClr val="265D78"/>
                </a:solidFill>
              </a:rPr>
              <a:t>do abandono </a:t>
            </a:r>
            <a:r>
              <a:rPr lang="pt-PT" sz="2400" dirty="0" smtClean="0">
                <a:solidFill>
                  <a:srgbClr val="265D78"/>
                </a:solidFill>
              </a:rPr>
              <a:t>escolar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Diminuição dos casos de indisciplina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Aumento </a:t>
            </a:r>
            <a:r>
              <a:rPr lang="pt-PT" sz="2400" dirty="0">
                <a:solidFill>
                  <a:srgbClr val="265D78"/>
                </a:solidFill>
              </a:rPr>
              <a:t>do sucesso </a:t>
            </a:r>
            <a:r>
              <a:rPr lang="pt-PT" sz="2400" dirty="0" smtClean="0">
                <a:solidFill>
                  <a:srgbClr val="265D78"/>
                </a:solidFill>
              </a:rPr>
              <a:t>escolar  (interno e externo)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Melhoria </a:t>
            </a:r>
            <a:r>
              <a:rPr lang="pt-PT" sz="2400" dirty="0">
                <a:solidFill>
                  <a:srgbClr val="265D78"/>
                </a:solidFill>
              </a:rPr>
              <a:t>das instalações e </a:t>
            </a:r>
            <a:r>
              <a:rPr lang="pt-PT" sz="2400" dirty="0" smtClean="0">
                <a:solidFill>
                  <a:srgbClr val="265D78"/>
                </a:solidFill>
              </a:rPr>
              <a:t>serviços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257972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403927" y="2216727"/>
            <a:ext cx="654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176491909"/>
              </p:ext>
            </p:extLst>
          </p:nvPr>
        </p:nvGraphicFramePr>
        <p:xfrm>
          <a:off x="304800" y="1366982"/>
          <a:ext cx="5948218" cy="4627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CaixaDeTexto 13"/>
          <p:cNvSpPr txBox="1"/>
          <p:nvPr/>
        </p:nvSpPr>
        <p:spPr>
          <a:xfrm>
            <a:off x="6326909" y="1678037"/>
            <a:ext cx="2004291" cy="89255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pt-PT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pt-PT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EXCELÊNCIA</a:t>
            </a:r>
          </a:p>
          <a:p>
            <a:endParaRPr lang="pt-PT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1460560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desafio…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6917380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403927" y="2216727"/>
            <a:ext cx="654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403927" y="141276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1348510" y="2054919"/>
            <a:ext cx="660399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dirty="0" smtClean="0">
              <a:solidFill>
                <a:srgbClr val="265D78"/>
              </a:solidFill>
            </a:endParaRPr>
          </a:p>
          <a:p>
            <a:pPr algn="just"/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Só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 possível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CONHECER a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realidade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MUDAR e ATINGIR A QUALIDADE se  sairmos 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caverna.</a:t>
            </a:r>
            <a:endParaRPr lang="pt-PT" sz="3200" b="1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PT" dirty="0">
              <a:solidFill>
                <a:srgbClr val="265D78"/>
              </a:solidFill>
            </a:endParaRPr>
          </a:p>
          <a:p>
            <a:endParaRPr lang="pt-PT" dirty="0">
              <a:solidFill>
                <a:srgbClr val="265D78"/>
              </a:solidFill>
            </a:endParaRPr>
          </a:p>
          <a:p>
            <a:r>
              <a:rPr lang="pt-PT" dirty="0">
                <a:solidFill>
                  <a:srgbClr val="265D78"/>
                </a:solidFill>
              </a:rPr>
              <a:t>   </a:t>
            </a:r>
          </a:p>
          <a:p>
            <a:r>
              <a:rPr lang="pt-PT" dirty="0" smtClean="0"/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4999759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mplate-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775"/>
            <a:ext cx="9401400" cy="7093272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3246334" y="3885355"/>
            <a:ext cx="2468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PT" sz="3600" b="1" dirty="0">
                <a:solidFill>
                  <a:schemeClr val="bg1"/>
                </a:solidFill>
              </a:rPr>
              <a:t>OBRIGADO</a:t>
            </a:r>
            <a:r>
              <a:rPr lang="pt-PT" sz="36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8061996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589" y="0"/>
            <a:ext cx="9260852" cy="6967441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570182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A Escola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07818" y="1288212"/>
            <a:ext cx="3075709" cy="1136073"/>
          </a:xfrm>
          <a:prstGeom prst="ellipse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200" b="1" dirty="0" smtClean="0">
                <a:solidFill>
                  <a:schemeClr val="tx2">
                    <a:lumMod val="75000"/>
                  </a:schemeClr>
                </a:solidFill>
              </a:rPr>
              <a:t>Agrupamento de Escolas de Arga</a:t>
            </a:r>
            <a:r>
              <a:rPr lang="pt-PT" sz="2000" b="1" dirty="0" smtClean="0">
                <a:solidFill>
                  <a:schemeClr val="tx2">
                    <a:lumMod val="75000"/>
                  </a:schemeClr>
                </a:solidFill>
              </a:rPr>
              <a:t>nil</a:t>
            </a:r>
            <a:endParaRPr lang="pt-PT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50549" y="3055164"/>
            <a:ext cx="2531641" cy="1092629"/>
          </a:xfrm>
          <a:prstGeom prst="ellipse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200" b="1" dirty="0" smtClean="0">
                <a:solidFill>
                  <a:schemeClr val="tx2">
                    <a:lumMod val="75000"/>
                  </a:schemeClr>
                </a:solidFill>
              </a:rPr>
              <a:t>Agrupamento de Escolas de Coja</a:t>
            </a:r>
            <a:endParaRPr lang="pt-PT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Mais 10"/>
          <p:cNvSpPr/>
          <p:nvPr/>
        </p:nvSpPr>
        <p:spPr>
          <a:xfrm>
            <a:off x="1446207" y="2437880"/>
            <a:ext cx="540327" cy="533400"/>
          </a:xfrm>
          <a:prstGeom prst="mathPl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 dirty="0"/>
          </a:p>
        </p:txBody>
      </p:sp>
      <p:sp>
        <p:nvSpPr>
          <p:cNvPr id="21" name="Oval 20"/>
          <p:cNvSpPr/>
          <p:nvPr/>
        </p:nvSpPr>
        <p:spPr>
          <a:xfrm>
            <a:off x="493052" y="4846305"/>
            <a:ext cx="2400022" cy="1108363"/>
          </a:xfrm>
          <a:prstGeom prst="ellipse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200" b="1" dirty="0" smtClean="0">
                <a:solidFill>
                  <a:schemeClr val="tx2">
                    <a:lumMod val="75000"/>
                  </a:schemeClr>
                </a:solidFill>
              </a:rPr>
              <a:t>Escola Secundária de Arganil</a:t>
            </a:r>
            <a:endParaRPr lang="pt-PT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06" y="4263534"/>
            <a:ext cx="4937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Seta para a direita 11"/>
          <p:cNvSpPr/>
          <p:nvPr/>
        </p:nvSpPr>
        <p:spPr>
          <a:xfrm>
            <a:off x="3129815" y="3400128"/>
            <a:ext cx="307423" cy="54032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25" name="Grupo 24"/>
          <p:cNvGrpSpPr/>
          <p:nvPr/>
        </p:nvGrpSpPr>
        <p:grpSpPr>
          <a:xfrm>
            <a:off x="3527577" y="2503738"/>
            <a:ext cx="2434833" cy="2293762"/>
            <a:chOff x="3816419" y="1331566"/>
            <a:chExt cx="2356047" cy="2011959"/>
          </a:xfrm>
          <a:noFill/>
        </p:grpSpPr>
        <p:sp>
          <p:nvSpPr>
            <p:cNvPr id="26" name="Oval 25"/>
            <p:cNvSpPr/>
            <p:nvPr/>
          </p:nvSpPr>
          <p:spPr>
            <a:xfrm>
              <a:off x="3816419" y="1331566"/>
              <a:ext cx="2356047" cy="2011959"/>
            </a:xfrm>
            <a:prstGeom prst="ellipse">
              <a:avLst/>
            </a:prstGeom>
            <a:grpFill/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Oval 4"/>
            <p:cNvSpPr/>
            <p:nvPr/>
          </p:nvSpPr>
          <p:spPr>
            <a:xfrm>
              <a:off x="4161454" y="1626211"/>
              <a:ext cx="1665977" cy="1422669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PT" sz="2400" b="1" kern="1200" dirty="0" smtClean="0"/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200" b="1" kern="1200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Agrupamento de Escolas de Arganil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200" b="1" kern="1200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22/06/2010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b="1" kern="1200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18 UO</a:t>
              </a:r>
              <a:endParaRPr lang="pt-PT" sz="2000" b="1" kern="12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pt-PT" sz="1100" kern="1200" dirty="0"/>
            </a:p>
          </p:txBody>
        </p:sp>
      </p:grpSp>
      <p:sp>
        <p:nvSpPr>
          <p:cNvPr id="13" name="Fluxograma: conexão 12"/>
          <p:cNvSpPr/>
          <p:nvPr/>
        </p:nvSpPr>
        <p:spPr>
          <a:xfrm>
            <a:off x="6525493" y="2634036"/>
            <a:ext cx="2604654" cy="2072510"/>
          </a:xfrm>
          <a:prstGeom prst="flowChartConnector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200" b="1" dirty="0" smtClean="0">
                <a:solidFill>
                  <a:schemeClr val="tx2">
                    <a:lumMod val="75000"/>
                  </a:schemeClr>
                </a:solidFill>
              </a:rPr>
              <a:t>Agrupamento de Escolas de Arganil</a:t>
            </a:r>
          </a:p>
          <a:p>
            <a:pPr algn="ctr"/>
            <a:r>
              <a:rPr lang="pt-PT" sz="2200" b="1" dirty="0" smtClean="0">
                <a:solidFill>
                  <a:schemeClr val="tx2">
                    <a:lumMod val="75000"/>
                  </a:schemeClr>
                </a:solidFill>
              </a:rPr>
              <a:t>2014</a:t>
            </a:r>
          </a:p>
          <a:p>
            <a:pPr algn="ctr"/>
            <a:r>
              <a:rPr lang="pt-PT" sz="2200" b="1" dirty="0" smtClean="0">
                <a:solidFill>
                  <a:schemeClr val="tx2">
                    <a:lumMod val="75000"/>
                  </a:schemeClr>
                </a:solidFill>
              </a:rPr>
              <a:t>9 UO</a:t>
            </a:r>
            <a:endParaRPr lang="pt-PT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Seta para a direita 13"/>
          <p:cNvSpPr/>
          <p:nvPr/>
        </p:nvSpPr>
        <p:spPr>
          <a:xfrm>
            <a:off x="6040583" y="3427975"/>
            <a:ext cx="387927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85871559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27"/>
            <a:ext cx="9253622" cy="6967867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570182" y="-67423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A Escola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" t="2742" r="2296" b="1788"/>
          <a:stretch/>
        </p:blipFill>
        <p:spPr bwMode="auto">
          <a:xfrm>
            <a:off x="1256137" y="794320"/>
            <a:ext cx="6733315" cy="536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035671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8"/>
            <a:ext cx="9253622" cy="6967867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570182" y="-58187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A CAF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rma livre 4"/>
          <p:cNvSpPr/>
          <p:nvPr/>
        </p:nvSpPr>
        <p:spPr>
          <a:xfrm rot="16200000">
            <a:off x="-1226284" y="3627322"/>
            <a:ext cx="3580859" cy="377694"/>
          </a:xfrm>
          <a:custGeom>
            <a:avLst/>
            <a:gdLst>
              <a:gd name="connsiteX0" fmla="*/ 0 w 3580859"/>
              <a:gd name="connsiteY0" fmla="*/ 0 h 377694"/>
              <a:gd name="connsiteX1" fmla="*/ 3580859 w 3580859"/>
              <a:gd name="connsiteY1" fmla="*/ 0 h 377694"/>
              <a:gd name="connsiteX2" fmla="*/ 3580859 w 3580859"/>
              <a:gd name="connsiteY2" fmla="*/ 377694 h 377694"/>
              <a:gd name="connsiteX3" fmla="*/ 0 w 3580859"/>
              <a:gd name="connsiteY3" fmla="*/ 377694 h 377694"/>
              <a:gd name="connsiteX4" fmla="*/ 0 w 3580859"/>
              <a:gd name="connsiteY4" fmla="*/ 0 h 3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859" h="377694">
                <a:moveTo>
                  <a:pt x="0" y="0"/>
                </a:moveTo>
                <a:lnTo>
                  <a:pt x="3580859" y="0"/>
                </a:lnTo>
                <a:lnTo>
                  <a:pt x="3580859" y="377694"/>
                </a:lnTo>
                <a:lnTo>
                  <a:pt x="0" y="3776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333105" bIns="-1" numCol="1" spcCol="1270" anchor="t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700" b="1" kern="1200" dirty="0" smtClean="0">
                <a:solidFill>
                  <a:srgbClr val="006699"/>
                </a:solidFill>
              </a:rPr>
              <a:t>2005/2006</a:t>
            </a:r>
            <a:endParaRPr lang="pt-PT" sz="2700" b="1" kern="1200" dirty="0">
              <a:solidFill>
                <a:srgbClr val="006699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752993" y="1481678"/>
            <a:ext cx="2004062" cy="4668981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tx2">
                    <a:lumMod val="75000"/>
                  </a:schemeClr>
                </a:solidFill>
              </a:rPr>
              <a:t>Constituição da EAA</a:t>
            </a:r>
          </a:p>
          <a:p>
            <a:endParaRPr lang="pt-PT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pt-PT" sz="20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tx2">
                    <a:lumMod val="75000"/>
                  </a:schemeClr>
                </a:solidFill>
              </a:rPr>
              <a:t>Formação </a:t>
            </a:r>
          </a:p>
          <a:p>
            <a:endParaRPr lang="pt-PT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pt-PT" sz="20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tx2">
                    <a:lumMod val="75000"/>
                  </a:schemeClr>
                </a:solidFill>
              </a:rPr>
              <a:t>Sensibilização da comunidade para o processo de </a:t>
            </a:r>
            <a:r>
              <a:rPr lang="pt-PT" sz="2000" dirty="0" err="1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endParaRPr lang="pt-PT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Forma livre 7"/>
          <p:cNvSpPr/>
          <p:nvPr/>
        </p:nvSpPr>
        <p:spPr>
          <a:xfrm rot="16200000">
            <a:off x="1597900" y="3699567"/>
            <a:ext cx="3580859" cy="377694"/>
          </a:xfrm>
          <a:custGeom>
            <a:avLst/>
            <a:gdLst>
              <a:gd name="connsiteX0" fmla="*/ 0 w 3580859"/>
              <a:gd name="connsiteY0" fmla="*/ 0 h 377694"/>
              <a:gd name="connsiteX1" fmla="*/ 3580859 w 3580859"/>
              <a:gd name="connsiteY1" fmla="*/ 0 h 377694"/>
              <a:gd name="connsiteX2" fmla="*/ 3580859 w 3580859"/>
              <a:gd name="connsiteY2" fmla="*/ 377694 h 377694"/>
              <a:gd name="connsiteX3" fmla="*/ 0 w 3580859"/>
              <a:gd name="connsiteY3" fmla="*/ 377694 h 377694"/>
              <a:gd name="connsiteX4" fmla="*/ 0 w 3580859"/>
              <a:gd name="connsiteY4" fmla="*/ 0 h 3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859" h="377694">
                <a:moveTo>
                  <a:pt x="0" y="0"/>
                </a:moveTo>
                <a:lnTo>
                  <a:pt x="3580859" y="0"/>
                </a:lnTo>
                <a:lnTo>
                  <a:pt x="3580859" y="377694"/>
                </a:lnTo>
                <a:lnTo>
                  <a:pt x="0" y="3776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333105" bIns="-1" numCol="1" spcCol="1270" anchor="t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700" b="1" kern="1200" dirty="0" smtClean="0">
                <a:solidFill>
                  <a:srgbClr val="006699"/>
                </a:solidFill>
              </a:rPr>
              <a:t>2006/2008</a:t>
            </a:r>
            <a:endParaRPr lang="pt-PT" sz="2700" b="1" kern="1200" dirty="0">
              <a:solidFill>
                <a:srgbClr val="006699"/>
              </a:solidFill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3577177" y="1481678"/>
            <a:ext cx="1997468" cy="4668981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tx2">
                    <a:lumMod val="75000"/>
                  </a:schemeClr>
                </a:solidFill>
              </a:rPr>
              <a:t>Elaboração e aplicação de inquéritos e tratamento dos dados</a:t>
            </a:r>
          </a:p>
          <a:p>
            <a:pPr lvl="0">
              <a:lnSpc>
                <a:spcPct val="100000"/>
              </a:lnSpc>
            </a:pPr>
            <a:endParaRPr lang="pt-PT" sz="20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tx2">
                    <a:lumMod val="75000"/>
                  </a:schemeClr>
                </a:solidFill>
              </a:rPr>
              <a:t>Elaboração do Relatório de </a:t>
            </a:r>
            <a:r>
              <a:rPr lang="pt-PT" sz="2000" dirty="0" err="1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endParaRPr lang="pt-PT" sz="20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lnSpc>
                <a:spcPct val="100000"/>
              </a:lnSpc>
            </a:pPr>
            <a:endParaRPr lang="pt-PT" sz="20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tx2">
                    <a:lumMod val="75000"/>
                  </a:schemeClr>
                </a:solidFill>
              </a:rPr>
              <a:t>Relatório da Avaliação Externa (IGE</a:t>
            </a:r>
            <a:r>
              <a:rPr lang="pt-PT" sz="2000" b="1" dirty="0">
                <a:solidFill>
                  <a:schemeClr val="tx2">
                    <a:lumMod val="75000"/>
                  </a:schemeClr>
                </a:solidFill>
              </a:rPr>
              <a:t>) </a:t>
            </a:r>
          </a:p>
        </p:txBody>
      </p:sp>
      <p:sp>
        <p:nvSpPr>
          <p:cNvPr id="10" name="Forma livre 9"/>
          <p:cNvSpPr/>
          <p:nvPr/>
        </p:nvSpPr>
        <p:spPr>
          <a:xfrm rot="16200000">
            <a:off x="4337482" y="3699567"/>
            <a:ext cx="3580859" cy="377694"/>
          </a:xfrm>
          <a:custGeom>
            <a:avLst/>
            <a:gdLst>
              <a:gd name="connsiteX0" fmla="*/ 0 w 3580859"/>
              <a:gd name="connsiteY0" fmla="*/ 0 h 377694"/>
              <a:gd name="connsiteX1" fmla="*/ 3580859 w 3580859"/>
              <a:gd name="connsiteY1" fmla="*/ 0 h 377694"/>
              <a:gd name="connsiteX2" fmla="*/ 3580859 w 3580859"/>
              <a:gd name="connsiteY2" fmla="*/ 377694 h 377694"/>
              <a:gd name="connsiteX3" fmla="*/ 0 w 3580859"/>
              <a:gd name="connsiteY3" fmla="*/ 377694 h 377694"/>
              <a:gd name="connsiteX4" fmla="*/ 0 w 3580859"/>
              <a:gd name="connsiteY4" fmla="*/ 0 h 3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859" h="377694">
                <a:moveTo>
                  <a:pt x="0" y="0"/>
                </a:moveTo>
                <a:lnTo>
                  <a:pt x="3580859" y="0"/>
                </a:lnTo>
                <a:lnTo>
                  <a:pt x="3580859" y="377694"/>
                </a:lnTo>
                <a:lnTo>
                  <a:pt x="0" y="3776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333105" bIns="-1" numCol="1" spcCol="1270" anchor="t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700" b="1" kern="1200" dirty="0" smtClean="0">
                <a:solidFill>
                  <a:srgbClr val="006699"/>
                </a:solidFill>
              </a:rPr>
              <a:t>2008/2010</a:t>
            </a:r>
            <a:endParaRPr lang="pt-PT" sz="2700" b="1" kern="1200" dirty="0">
              <a:solidFill>
                <a:srgbClr val="006699"/>
              </a:solidFill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6316759" y="1481678"/>
            <a:ext cx="2230582" cy="4668981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</a:pPr>
            <a:endParaRPr lang="pt-PT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</a:rPr>
              <a:t>Reformulação dos inquéritos</a:t>
            </a:r>
          </a:p>
          <a:p>
            <a:pPr lvl="0"/>
            <a:endParaRPr lang="pt-PT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</a:rPr>
              <a:t>Análise dos resultados</a:t>
            </a:r>
          </a:p>
          <a:p>
            <a:pPr lvl="0"/>
            <a:endParaRPr lang="pt-PT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</a:rPr>
              <a:t>Plano de Melhoria (ESA, CNO)</a:t>
            </a:r>
          </a:p>
          <a:p>
            <a:pPr lvl="0"/>
            <a:endParaRPr lang="pt-PT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000" dirty="0" err="1" smtClean="0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</a:rPr>
              <a:t> da BE</a:t>
            </a:r>
          </a:p>
          <a:p>
            <a:pPr lvl="0"/>
            <a:endParaRPr lang="pt-PT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</a:rPr>
              <a:t>Elaboração do Relatório de </a:t>
            </a:r>
            <a:r>
              <a:rPr lang="pt-PT" sz="2000" dirty="0" err="1" smtClean="0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endParaRPr lang="pt-PT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67979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8"/>
            <a:ext cx="9253622" cy="6967867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570182" y="-58187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A CAF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rma livre 4"/>
          <p:cNvSpPr/>
          <p:nvPr/>
        </p:nvSpPr>
        <p:spPr>
          <a:xfrm rot="16200000">
            <a:off x="-1037437" y="3563996"/>
            <a:ext cx="3580859" cy="377694"/>
          </a:xfrm>
          <a:custGeom>
            <a:avLst/>
            <a:gdLst>
              <a:gd name="connsiteX0" fmla="*/ 0 w 3580859"/>
              <a:gd name="connsiteY0" fmla="*/ 0 h 377694"/>
              <a:gd name="connsiteX1" fmla="*/ 3580859 w 3580859"/>
              <a:gd name="connsiteY1" fmla="*/ 0 h 377694"/>
              <a:gd name="connsiteX2" fmla="*/ 3580859 w 3580859"/>
              <a:gd name="connsiteY2" fmla="*/ 377694 h 377694"/>
              <a:gd name="connsiteX3" fmla="*/ 0 w 3580859"/>
              <a:gd name="connsiteY3" fmla="*/ 377694 h 377694"/>
              <a:gd name="connsiteX4" fmla="*/ 0 w 3580859"/>
              <a:gd name="connsiteY4" fmla="*/ 0 h 3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859" h="377694">
                <a:moveTo>
                  <a:pt x="0" y="0"/>
                </a:moveTo>
                <a:lnTo>
                  <a:pt x="3580859" y="0"/>
                </a:lnTo>
                <a:lnTo>
                  <a:pt x="3580859" y="377694"/>
                </a:lnTo>
                <a:lnTo>
                  <a:pt x="0" y="3776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333105" bIns="-1" numCol="1" spcCol="1270" anchor="t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700" b="1" kern="1200" dirty="0" smtClean="0">
                <a:solidFill>
                  <a:srgbClr val="006699"/>
                </a:solidFill>
              </a:rPr>
              <a:t>2010/2011</a:t>
            </a:r>
            <a:endParaRPr lang="pt-PT" sz="2700" b="1" kern="1200" dirty="0">
              <a:solidFill>
                <a:srgbClr val="006699"/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988520" y="1163783"/>
            <a:ext cx="2987734" cy="4986875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Monitorização do PAM da ESA</a:t>
            </a:r>
            <a:endParaRPr lang="pt-PT" sz="2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Acompanhamento do PAM do CNO</a:t>
            </a:r>
          </a:p>
          <a:p>
            <a:pPr lvl="0"/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Elaboração do Relatório do acompanhamento do PAM da ESA</a:t>
            </a:r>
          </a:p>
          <a:p>
            <a:pPr lvl="0"/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Formação no âmbito da </a:t>
            </a:r>
            <a:r>
              <a:rPr lang="pt-PT" sz="2200" dirty="0" err="1" smtClean="0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Forma livre 7"/>
          <p:cNvSpPr/>
          <p:nvPr/>
        </p:nvSpPr>
        <p:spPr>
          <a:xfrm rot="16200000">
            <a:off x="2647535" y="3563995"/>
            <a:ext cx="3580859" cy="377694"/>
          </a:xfrm>
          <a:custGeom>
            <a:avLst/>
            <a:gdLst>
              <a:gd name="connsiteX0" fmla="*/ 0 w 3580859"/>
              <a:gd name="connsiteY0" fmla="*/ 0 h 377694"/>
              <a:gd name="connsiteX1" fmla="*/ 3580859 w 3580859"/>
              <a:gd name="connsiteY1" fmla="*/ 0 h 377694"/>
              <a:gd name="connsiteX2" fmla="*/ 3580859 w 3580859"/>
              <a:gd name="connsiteY2" fmla="*/ 377694 h 377694"/>
              <a:gd name="connsiteX3" fmla="*/ 0 w 3580859"/>
              <a:gd name="connsiteY3" fmla="*/ 377694 h 377694"/>
              <a:gd name="connsiteX4" fmla="*/ 0 w 3580859"/>
              <a:gd name="connsiteY4" fmla="*/ 0 h 37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0859" h="377694">
                <a:moveTo>
                  <a:pt x="0" y="0"/>
                </a:moveTo>
                <a:lnTo>
                  <a:pt x="3580859" y="0"/>
                </a:lnTo>
                <a:lnTo>
                  <a:pt x="3580859" y="377694"/>
                </a:lnTo>
                <a:lnTo>
                  <a:pt x="0" y="3776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333105" bIns="-1" numCol="1" spcCol="1270" anchor="t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700" b="1" kern="1200" dirty="0" smtClean="0">
                <a:solidFill>
                  <a:srgbClr val="006699"/>
                </a:solidFill>
              </a:rPr>
              <a:t>2011/2014</a:t>
            </a:r>
            <a:endParaRPr lang="pt-PT" sz="2700" b="1" kern="1200" dirty="0">
              <a:solidFill>
                <a:srgbClr val="006699"/>
              </a:solidFill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4626813" y="1163783"/>
            <a:ext cx="3699770" cy="4986876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Parceria com a </a:t>
            </a:r>
            <a:r>
              <a:rPr lang="pt-PT" sz="2200" i="1" dirty="0" err="1">
                <a:solidFill>
                  <a:schemeClr val="tx2">
                    <a:lumMod val="75000"/>
                  </a:schemeClr>
                </a:solidFill>
              </a:rPr>
              <a:t>Another</a:t>
            </a:r>
            <a:r>
              <a:rPr lang="pt-PT" sz="2200" i="1" dirty="0">
                <a:solidFill>
                  <a:schemeClr val="tx2">
                    <a:lumMod val="75000"/>
                  </a:schemeClr>
                </a:solidFill>
              </a:rPr>
              <a:t> Step</a:t>
            </a:r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lnSpc>
                <a:spcPct val="90000"/>
              </a:lnSpc>
            </a:pPr>
            <a:endParaRPr lang="pt-PT" sz="1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i="1" u="sng" dirty="0">
                <a:solidFill>
                  <a:schemeClr val="tx2">
                    <a:lumMod val="75000"/>
                  </a:schemeClr>
                </a:solidFill>
              </a:rPr>
              <a:t>Benchmarking</a:t>
            </a:r>
          </a:p>
          <a:p>
            <a:pPr lvl="0"/>
            <a:endParaRPr lang="pt-PT" sz="1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Aplicação </a:t>
            </a:r>
            <a:r>
              <a:rPr lang="pt-PT" sz="2200" i="1" dirty="0">
                <a:solidFill>
                  <a:schemeClr val="tx2">
                    <a:lumMod val="75000"/>
                  </a:schemeClr>
                </a:solidFill>
              </a:rPr>
              <a:t>on-line</a:t>
            </a: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 dos inquéritos</a:t>
            </a:r>
          </a:p>
          <a:p>
            <a:pPr lvl="0"/>
            <a:endParaRPr lang="pt-PT" sz="1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u="sng" dirty="0">
                <a:solidFill>
                  <a:schemeClr val="tx2">
                    <a:lumMod val="75000"/>
                  </a:schemeClr>
                </a:solidFill>
              </a:rPr>
              <a:t>Preenchimento da Grelha de </a:t>
            </a:r>
            <a:r>
              <a:rPr lang="pt-PT" sz="2200" u="sng" dirty="0" err="1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endParaRPr lang="pt-PT" sz="2200" u="sng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endParaRPr lang="pt-PT" sz="1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i="1" u="sng" dirty="0">
                <a:solidFill>
                  <a:schemeClr val="tx2">
                    <a:lumMod val="75000"/>
                  </a:schemeClr>
                </a:solidFill>
              </a:rPr>
              <a:t>Framework</a:t>
            </a:r>
            <a:endParaRPr lang="pt-PT" sz="2200" u="sng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endParaRPr lang="pt-PT" sz="1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PAM </a:t>
            </a:r>
          </a:p>
          <a:p>
            <a:pPr lvl="0"/>
            <a:endParaRPr lang="pt-PT" sz="1200" dirty="0">
              <a:solidFill>
                <a:schemeClr val="tx2">
                  <a:lumMod val="75000"/>
                </a:schemeClr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schemeClr val="tx2">
                    <a:lumMod val="75000"/>
                  </a:schemeClr>
                </a:solidFill>
              </a:rPr>
              <a:t>Elaboração dos Relatórios de </a:t>
            </a:r>
            <a:r>
              <a:rPr lang="pt-PT" sz="2200" dirty="0" err="1" smtClean="0">
                <a:solidFill>
                  <a:schemeClr val="tx2">
                    <a:lumMod val="75000"/>
                  </a:schemeClr>
                </a:solidFill>
              </a:rPr>
              <a:t>Autoavaliação</a:t>
            </a:r>
            <a:endParaRPr lang="pt-PT" sz="2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55008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27"/>
            <a:ext cx="9253622" cy="6967867"/>
          </a:xfrm>
          <a:prstGeom prst="rect">
            <a:avLst/>
          </a:prstGeom>
        </p:spPr>
      </p:pic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570182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428034034"/>
              </p:ext>
            </p:extLst>
          </p:nvPr>
        </p:nvGraphicFramePr>
        <p:xfrm>
          <a:off x="251520" y="1268760"/>
          <a:ext cx="864096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20112016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27"/>
            <a:ext cx="9253622" cy="6967867"/>
          </a:xfrm>
          <a:prstGeom prst="rect">
            <a:avLst/>
          </a:prstGeom>
        </p:spPr>
      </p:pic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2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570182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85011" y="1619010"/>
            <a:ext cx="785421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meios</a:t>
            </a: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Liderança</a:t>
            </a:r>
          </a:p>
          <a:p>
            <a:pPr marL="457200" indent="-457200">
              <a:buFontTx/>
              <a:buAutoNum type="arabicPeriod"/>
            </a:pPr>
            <a:endParaRPr lang="pt-PT" sz="800" b="1" dirty="0" smtClean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 smtClean="0">
                <a:solidFill>
                  <a:srgbClr val="265D78"/>
                </a:solidFill>
              </a:rPr>
              <a:t>Elaboração/ divulgação </a:t>
            </a:r>
            <a:r>
              <a:rPr lang="pt-PT" sz="2400" dirty="0">
                <a:solidFill>
                  <a:srgbClr val="265D78"/>
                </a:solidFill>
              </a:rPr>
              <a:t>do PAA </a:t>
            </a:r>
            <a:r>
              <a:rPr lang="pt-PT" sz="2400" dirty="0" smtClean="0">
                <a:solidFill>
                  <a:srgbClr val="265D78"/>
                </a:solidFill>
              </a:rPr>
              <a:t>partilhada </a:t>
            </a:r>
            <a:r>
              <a:rPr lang="pt-PT" sz="2400" dirty="0">
                <a:solidFill>
                  <a:srgbClr val="265D78"/>
                </a:solidFill>
              </a:rPr>
              <a:t>por </a:t>
            </a:r>
            <a:r>
              <a:rPr lang="pt-PT" sz="2400" dirty="0" smtClean="0">
                <a:solidFill>
                  <a:srgbClr val="265D78"/>
                </a:solidFill>
              </a:rPr>
              <a:t>todos</a:t>
            </a: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endParaRPr lang="pt-PT" sz="800" dirty="0">
              <a:solidFill>
                <a:srgbClr val="265D78"/>
              </a:solidFill>
            </a:endParaRP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>
                <a:solidFill>
                  <a:srgbClr val="265D78"/>
                </a:solidFill>
              </a:rPr>
              <a:t>Comunicação interna</a:t>
            </a:r>
          </a:p>
          <a:p>
            <a:pPr marL="722313" indent="355600">
              <a:tabLst>
                <a:tab pos="1077913" algn="l"/>
              </a:tabLst>
            </a:pPr>
            <a:endParaRPr lang="pt-PT" sz="800" dirty="0">
              <a:solidFill>
                <a:srgbClr val="265D78"/>
              </a:solidFill>
            </a:endParaRP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>
                <a:solidFill>
                  <a:srgbClr val="265D78"/>
                </a:solidFill>
              </a:rPr>
              <a:t>Definição metas/</a:t>
            </a:r>
            <a:r>
              <a:rPr lang="pt-PT" sz="2400" dirty="0" err="1">
                <a:solidFill>
                  <a:srgbClr val="265D78"/>
                </a:solidFill>
              </a:rPr>
              <a:t>objetivos</a:t>
            </a:r>
            <a:r>
              <a:rPr lang="pt-PT" sz="2400" dirty="0">
                <a:solidFill>
                  <a:srgbClr val="265D78"/>
                </a:solidFill>
              </a:rPr>
              <a:t> </a:t>
            </a:r>
            <a:r>
              <a:rPr lang="pt-PT" sz="2400" dirty="0" smtClean="0">
                <a:solidFill>
                  <a:srgbClr val="265D78"/>
                </a:solidFill>
              </a:rPr>
              <a:t>mensuráveis (PE)</a:t>
            </a:r>
            <a:endParaRPr lang="pt-PT" sz="2400" dirty="0">
              <a:solidFill>
                <a:srgbClr val="265D78"/>
              </a:solidFill>
            </a:endParaRPr>
          </a:p>
          <a:p>
            <a:pPr marL="722313" indent="355600">
              <a:tabLst>
                <a:tab pos="1077913" algn="l"/>
              </a:tabLst>
            </a:pPr>
            <a:endParaRPr lang="pt-PT" sz="800" dirty="0">
              <a:solidFill>
                <a:srgbClr val="265D78"/>
              </a:solidFill>
            </a:endParaRP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>
                <a:solidFill>
                  <a:srgbClr val="265D78"/>
                </a:solidFill>
              </a:rPr>
              <a:t>Oferta </a:t>
            </a:r>
            <a:r>
              <a:rPr lang="pt-PT" sz="2400" dirty="0" smtClean="0">
                <a:solidFill>
                  <a:srgbClr val="265D78"/>
                </a:solidFill>
              </a:rPr>
              <a:t>formativa diversificada</a:t>
            </a: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endParaRPr lang="pt-PT" sz="800" dirty="0" smtClean="0">
              <a:solidFill>
                <a:srgbClr val="265D78"/>
              </a:solidFill>
            </a:endParaRP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 smtClean="0">
                <a:solidFill>
                  <a:srgbClr val="265D78"/>
                </a:solidFill>
              </a:rPr>
              <a:t>Protocolos/Parcerias</a:t>
            </a: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endParaRPr lang="pt-PT" sz="800" dirty="0">
              <a:solidFill>
                <a:srgbClr val="265D78"/>
              </a:solidFill>
            </a:endParaRP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>
                <a:solidFill>
                  <a:srgbClr val="265D78"/>
                </a:solidFill>
              </a:rPr>
              <a:t>Divulgação</a:t>
            </a:r>
            <a:r>
              <a:rPr lang="pt-PT" sz="2000" dirty="0">
                <a:solidFill>
                  <a:srgbClr val="265D78"/>
                </a:solidFill>
              </a:rPr>
              <a:t> </a:t>
            </a:r>
            <a:r>
              <a:rPr lang="pt-PT" sz="2400" dirty="0" smtClean="0">
                <a:solidFill>
                  <a:srgbClr val="265D78"/>
                </a:solidFill>
              </a:rPr>
              <a:t>Pública</a:t>
            </a:r>
          </a:p>
          <a:p>
            <a:pPr marL="722313" indent="355600">
              <a:buFont typeface="Wingdings" panose="05000000000000000000" pitchFamily="2" charset="2"/>
              <a:buChar char="Ø"/>
              <a:tabLst>
                <a:tab pos="1077913" algn="l"/>
              </a:tabLst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  <a:p>
            <a:pPr algn="ctr" defTabSz="914400">
              <a:spcBef>
                <a:spcPct val="20000"/>
              </a:spcBef>
            </a:pPr>
            <a:endParaRPr lang="pt-PT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Botão de acção: avançar ou seguinte 4">
            <a:hlinkClick r:id="rId4" highlightClick="1"/>
          </p:cNvPr>
          <p:cNvSpPr/>
          <p:nvPr/>
        </p:nvSpPr>
        <p:spPr>
          <a:xfrm>
            <a:off x="1108169" y="2940955"/>
            <a:ext cx="462013" cy="221381"/>
          </a:xfrm>
          <a:prstGeom prst="actionButtonForwardNex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21851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27"/>
            <a:ext cx="9253622" cy="6967867"/>
          </a:xfrm>
          <a:prstGeom prst="rect">
            <a:avLst/>
          </a:prstGeom>
        </p:spPr>
      </p:pic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868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570182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1136059" y="1619010"/>
            <a:ext cx="676101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meios</a:t>
            </a: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Planeamento </a:t>
            </a:r>
            <a:r>
              <a:rPr lang="pt-PT" sz="24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Estratégia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Inovação / Formação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Pessoas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Atribuição de cargos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>
                <a:solidFill>
                  <a:srgbClr val="265D78"/>
                </a:solidFill>
              </a:rPr>
              <a:t>Trabalho </a:t>
            </a:r>
            <a:r>
              <a:rPr lang="pt-PT" sz="2400" dirty="0" smtClean="0">
                <a:solidFill>
                  <a:srgbClr val="265D78"/>
                </a:solidFill>
              </a:rPr>
              <a:t>colaborativo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pt-PT" sz="2400" dirty="0">
              <a:solidFill>
                <a:srgbClr val="265D78"/>
              </a:solidFill>
            </a:endParaRPr>
          </a:p>
          <a:p>
            <a:pPr algn="ctr" defTabSz="914400">
              <a:spcBef>
                <a:spcPct val="20000"/>
              </a:spcBef>
            </a:pPr>
            <a:endParaRPr lang="pt-PT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239089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emplate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367"/>
            <a:ext cx="9253622" cy="696786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570182" y="0"/>
            <a:ext cx="768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“CONHECER PARA MELHORAR”</a:t>
            </a:r>
          </a:p>
          <a:p>
            <a:r>
              <a:rPr lang="pt-PT" sz="2400" b="1" i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nosso percurso… Do diagnóstico à prática</a:t>
            </a:r>
            <a:endParaRPr lang="pt-PT" sz="2400" i="1" dirty="0">
              <a:solidFill>
                <a:srgbClr val="265D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822035" y="1667147"/>
            <a:ext cx="676101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Mudar … </a:t>
            </a:r>
            <a:r>
              <a:rPr lang="pt-PT" sz="3200" b="1" i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meios</a:t>
            </a:r>
          </a:p>
          <a:p>
            <a:endParaRPr lang="pt-PT" sz="800" b="1" dirty="0" smtClean="0">
              <a:solidFill>
                <a:srgbClr val="265D78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b="1" dirty="0" smtClean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Parcerias </a:t>
            </a:r>
            <a:r>
              <a:rPr lang="pt-PT" sz="2400" b="1" dirty="0">
                <a:solidFill>
                  <a:srgbClr val="265D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Recursos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Protocolos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Conselho Consultivo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TIC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rgbClr val="265D78"/>
                </a:solidFill>
              </a:rPr>
              <a:t>(…)</a:t>
            </a:r>
            <a:endParaRPr lang="pt-PT" sz="2400" dirty="0">
              <a:solidFill>
                <a:srgbClr val="265D78"/>
              </a:solidFill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pt-PT" sz="1200" dirty="0">
              <a:solidFill>
                <a:srgbClr val="265D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43077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702</Words>
  <Application>Microsoft Office PowerPoint</Application>
  <PresentationFormat>Apresentação no Ecrã (4:3)</PresentationFormat>
  <Paragraphs>233</Paragraphs>
  <Slides>17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18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Vânia Silva</dc:creator>
  <cp:lastModifiedBy>mtfatima</cp:lastModifiedBy>
  <cp:revision>65</cp:revision>
  <dcterms:created xsi:type="dcterms:W3CDTF">2014-09-08T23:42:58Z</dcterms:created>
  <dcterms:modified xsi:type="dcterms:W3CDTF">2014-10-14T14:39:05Z</dcterms:modified>
</cp:coreProperties>
</file>