
<file path=[Content_Types].xml><?xml version="1.0" encoding="utf-8"?>
<Types xmlns="http://schemas.openxmlformats.org/package/2006/content-types">
  <Override PartName="/ppt/notesSlides/notesSlide2.xml" ContentType="application/vnd.openxmlformats-officedocument.presentationml.notesSlide+xml"/>
  <Override PartName="/ppt/diagrams/colors22.xml" ContentType="application/vnd.openxmlformats-officedocument.drawingml.diagramColors+xml"/>
  <Override PartName="/ppt/diagrams/data35.xml" ContentType="application/vnd.openxmlformats-officedocument.drawingml.diagramData+xml"/>
  <Override PartName="/ppt/slides/slide36.xml" ContentType="application/vnd.openxmlformats-officedocument.presentationml.slide+xml"/>
  <Override PartName="/ppt/diagrams/colors11.xml" ContentType="application/vnd.openxmlformats-officedocument.drawingml.diagramColors+xml"/>
  <Override PartName="/ppt/diagrams/data24.xml" ContentType="application/vnd.openxmlformats-officedocument.drawingml.diagramData+xml"/>
  <Override PartName="/ppt/diagrams/quickStyle39.xml" ContentType="application/vnd.openxmlformats-officedocument.drawingml.diagramStyle+xml"/>
  <Override PartName="/ppt/slides/slide25.xml" ContentType="application/vnd.openxmlformats-officedocument.presentationml.slide+xml"/>
  <Override PartName="/ppt/slideLayouts/slideLayout2.xml" ContentType="application/vnd.openxmlformats-officedocument.presentationml.slideLayout+xml"/>
  <Override PartName="/ppt/diagrams/layout9.xml" ContentType="application/vnd.openxmlformats-officedocument.drawingml.diagramLayout+xml"/>
  <Override PartName="/ppt/diagrams/data13.xml" ContentType="application/vnd.openxmlformats-officedocument.drawingml.diagramData+xml"/>
  <Override PartName="/ppt/diagrams/quickStyle28.xml" ContentType="application/vnd.openxmlformats-officedocument.drawingml.diagramStyle+xml"/>
  <Override PartName="/ppt/diagrams/drawing29.xml" ContentType="application/vnd.ms-office.drawingml.diagramDrawing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diagrams/quickStyle17.xml" ContentType="application/vnd.openxmlformats-officedocument.drawingml.diagramStyle+xml"/>
  <Override PartName="/ppt/diagrams/drawing18.xml" ContentType="application/vnd.ms-office.drawingml.diagramDrawing+xml"/>
  <Override PartName="/ppt/diagrams/layout39.xml" ContentType="application/vnd.openxmlformats-officedocument.drawingml.diagramLayout+xml"/>
  <Override PartName="/ppt/tableStyles.xml" ContentType="application/vnd.openxmlformats-officedocument.presentationml.tableStyles+xml"/>
  <Override PartName="/ppt/diagrams/layout17.xml" ContentType="application/vnd.openxmlformats-officedocument.drawingml.diagramLayout+xml"/>
  <Override PartName="/ppt/diagrams/layout28.xml" ContentType="application/vnd.openxmlformats-officedocument.drawingml.diagramLayout+xml"/>
  <Override PartName="/ppt/diagrams/drawing43.xml" ContentType="application/vnd.ms-office.drawingml.diagramDrawing+xml"/>
  <Override PartName="/ppt/diagrams/quickStyle31.xml" ContentType="application/vnd.openxmlformats-officedocument.drawingml.diagramStyle+xml"/>
  <Override PartName="/ppt/diagrams/drawing32.xml" ContentType="application/vnd.ms-office.drawingml.diagramDrawing+xml"/>
  <Override PartName="/ppt/diagrams/colors38.xml" ContentType="application/vnd.openxmlformats-officedocument.drawingml.diagramColors+xml"/>
  <Override PartName="/ppt/diagrams/quickStyle42.xml" ContentType="application/vnd.openxmlformats-officedocument.drawingml.diagramStyle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quickStyle20.xml" ContentType="application/vnd.openxmlformats-officedocument.drawingml.diagramStyle+xml"/>
  <Override PartName="/ppt/diagrams/drawing21.xml" ContentType="application/vnd.ms-office.drawingml.diagramDrawing+xml"/>
  <Override PartName="/ppt/diagrams/colors27.xml" ContentType="application/vnd.openxmlformats-officedocument.drawingml.diagramColors+xml"/>
  <Override PartName="/ppt/diagrams/data29.xml" ContentType="application/vnd.openxmlformats-officedocument.drawingml.diagramData+xml"/>
  <Override PartName="/ppt/diagrams/layout42.xml" ContentType="application/vnd.openxmlformats-officedocument.drawingml.diagramLayout+xml"/>
  <Override PartName="/ppt/diagrams/colors4.xml" ContentType="application/vnd.openxmlformats-officedocument.drawingml.diagramColors+xml"/>
  <Override PartName="/ppt/diagrams/drawing10.xml" ContentType="application/vnd.ms-office.drawingml.diagramDrawing+xml"/>
  <Override PartName="/ppt/diagrams/colors16.xml" ContentType="application/vnd.openxmlformats-officedocument.drawingml.diagramColors+xml"/>
  <Override PartName="/ppt/diagrams/data18.xml" ContentType="application/vnd.openxmlformats-officedocument.drawingml.diagramData+xml"/>
  <Override PartName="/ppt/diagrams/layout31.xml" ContentType="application/vnd.openxmlformats-officedocument.drawingml.diagramLayou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diagrams/drawing3.xml" ContentType="application/vnd.ms-office.drawingml.diagramDrawing+xml"/>
  <Override PartName="/ppt/diagrams/layout20.xml" ContentType="application/vnd.openxmlformats-officedocument.drawingml.diagramLayout+xml"/>
  <Override PartName="/ppt/diagrams/colors41.xml" ContentType="application/vnd.openxmlformats-officedocument.drawingml.diagramColors+xml"/>
  <Override PartName="/ppt/theme/theme2.xml" ContentType="application/vnd.openxmlformats-officedocument.theme+xml"/>
  <Override PartName="/ppt/diagrams/quickStyle3.xml" ContentType="application/vnd.openxmlformats-officedocument.drawingml.diagramStyle+xml"/>
  <Override PartName="/ppt/diagrams/colors30.xml" ContentType="application/vnd.openxmlformats-officedocument.drawingml.diagramColors+xml"/>
  <Override PartName="/ppt/diagrams/data32.xml" ContentType="application/vnd.openxmlformats-officedocument.drawingml.diagramData+xml"/>
  <Override PartName="/ppt/diagrams/data43.xml" ContentType="application/vnd.openxmlformats-officedocument.drawingml.diagramData+xml"/>
  <Override PartName="/ppt/slides/slide33.xml" ContentType="application/vnd.openxmlformats-officedocument.presentationml.slide+xml"/>
  <Override PartName="/ppt/diagrams/data21.xml" ContentType="application/vnd.openxmlformats-officedocument.drawingml.diagramData+xml"/>
  <Override PartName="/ppt/diagrams/quickStyle47.xml" ContentType="application/vnd.openxmlformats-officedocument.drawingml.diagramStyle+xml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diagrams/layout6.xml" ContentType="application/vnd.openxmlformats-officedocument.drawingml.diagramLayout+xml"/>
  <Override PartName="/ppt/diagrams/data10.xml" ContentType="application/vnd.openxmlformats-officedocument.drawingml.diagramData+xml"/>
  <Override PartName="/ppt/diagrams/quickStyle36.xml" ContentType="application/vnd.openxmlformats-officedocument.drawingml.diagramStyle+xml"/>
  <Override PartName="/ppt/diagrams/drawing37.xml" ContentType="application/vnd.ms-office.drawingml.diagramDrawing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diagrams/data7.xml" ContentType="application/vnd.openxmlformats-officedocument.drawingml.diagramData+xml"/>
  <Override PartName="/ppt/diagrams/colors9.xml" ContentType="application/vnd.openxmlformats-officedocument.drawingml.diagramColors+xml"/>
  <Override PartName="/ppt/diagrams/quickStyle14.xml" ContentType="application/vnd.openxmlformats-officedocument.drawingml.diagramStyle+xml"/>
  <Override PartName="/ppt/diagrams/drawing15.xml" ContentType="application/vnd.ms-office.drawingml.diagramDrawing+xml"/>
  <Override PartName="/ppt/diagrams/quickStyle25.xml" ContentType="application/vnd.openxmlformats-officedocument.drawingml.diagramStyle+xml"/>
  <Override PartName="/ppt/diagrams/drawing26.xml" ContentType="application/vnd.ms-office.drawingml.diagramDrawing+xml"/>
  <Override PartName="/ppt/diagrams/layout36.xml" ContentType="application/vnd.openxmlformats-officedocument.drawingml.diagramLayout+xml"/>
  <Override PartName="/ppt/diagrams/layout47.xml" ContentType="application/vnd.openxmlformats-officedocument.drawingml.diagramLayout+xml"/>
  <Override PartName="/ppt/slideLayouts/slideLayout10.xml" ContentType="application/vnd.openxmlformats-officedocument.presentationml.slideLayout+xml"/>
  <Override PartName="/ppt/diagrams/drawing8.xml" ContentType="application/vnd.ms-office.drawingml.diagramDrawing+xml"/>
  <Override PartName="/ppt/diagrams/layout25.xml" ContentType="application/vnd.openxmlformats-officedocument.drawingml.diagramLayout+xml"/>
  <Override PartName="/ppt/diagrams/quickStyle8.xml" ContentType="application/vnd.openxmlformats-officedocument.drawingml.diagramStyle+xml"/>
  <Override PartName="/ppt/diagrams/layout14.xml" ContentType="application/vnd.openxmlformats-officedocument.drawingml.diagramLayout+xml"/>
  <Override PartName="/ppt/diagrams/colors35.xml" ContentType="application/vnd.openxmlformats-officedocument.drawingml.diagramColors+xml"/>
  <Override PartName="/ppt/diagrams/drawing40.xml" ContentType="application/vnd.ms-office.drawingml.diagramDrawing+xml"/>
  <Override PartName="/ppt/diagrams/colors46.xml" ContentType="application/vnd.openxmlformats-officedocument.drawingml.diagramColors+xml"/>
  <Override PartName="/ppt/diagrams/colors24.xml" ContentType="application/vnd.openxmlformats-officedocument.drawingml.diagramColors+xml"/>
  <Override PartName="/ppt/diagrams/data37.xml" ContentType="application/vnd.openxmlformats-officedocument.drawingml.diagramData+xml"/>
  <Override PartName="/ppt/slides/slide38.xml" ContentType="application/vnd.openxmlformats-officedocument.presentationml.slide+xml"/>
  <Override PartName="/ppt/diagrams/colors1.xml" ContentType="application/vnd.openxmlformats-officedocument.drawingml.diagramColors+xml"/>
  <Override PartName="/ppt/diagrams/colors13.xml" ContentType="application/vnd.openxmlformats-officedocument.drawingml.diagramColors+xml"/>
  <Override PartName="/ppt/diagrams/data26.xml" ContentType="application/vnd.openxmlformats-officedocument.drawingml.diagramData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diagrams/data15.xml" ContentType="application/vnd.openxmlformats-officedocument.drawingml.diagramData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diagrams/quickStyle19.xml" ContentType="application/vnd.openxmlformats-officedocument.drawingml.diagramStyle+xml"/>
  <Override PartName="/ppt/diagrams/data40.xml" ContentType="application/vnd.openxmlformats-officedocument.drawingml.diagramData+xml"/>
  <Override PartName="/ppt/slides/slide41.xml" ContentType="application/vnd.openxmlformats-officedocument.presentationml.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diagrams/quickStyle15.xml" ContentType="application/vnd.openxmlformats-officedocument.drawingml.diagramStyle+xml"/>
  <Override PartName="/ppt/diagrams/drawing16.xml" ContentType="application/vnd.ms-office.drawingml.diagramDrawing+xml"/>
  <Override PartName="/ppt/diagrams/layout19.xml" ContentType="application/vnd.openxmlformats-officedocument.drawingml.diagramLayout+xml"/>
  <Override PartName="/ppt/diagrams/quickStyle33.xml" ContentType="application/vnd.openxmlformats-officedocument.drawingml.diagramStyle+xml"/>
  <Override PartName="/ppt/diagrams/drawing34.xml" ContentType="application/vnd.ms-office.drawingml.diagramDrawing+xml"/>
  <Override PartName="/ppt/diagrams/layout37.xml" ContentType="application/vnd.openxmlformats-officedocument.drawingml.diagramLayout+xml"/>
  <Override PartName="/ppt/diagrams/quickStyle44.xml" ContentType="application/vnd.openxmlformats-officedocument.drawingml.diagramStyle+xml"/>
  <Override PartName="/ppt/diagrams/drawing45.xml" ContentType="application/vnd.ms-office.drawingml.diagramDrawing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drawing9.xml" ContentType="application/vnd.ms-office.drawingml.diagramDrawing+xml"/>
  <Override PartName="/ppt/diagrams/layout15.xml" ContentType="application/vnd.openxmlformats-officedocument.drawingml.diagramLayout+xml"/>
  <Override PartName="/ppt/diagrams/quickStyle22.xml" ContentType="application/vnd.openxmlformats-officedocument.drawingml.diagramStyle+xml"/>
  <Override PartName="/ppt/diagrams/drawing23.xml" ContentType="application/vnd.ms-office.drawingml.diagramDrawing+xml"/>
  <Override PartName="/ppt/diagrams/layout26.xml" ContentType="application/vnd.openxmlformats-officedocument.drawingml.diagramLayout+xml"/>
  <Override PartName="/ppt/diagrams/colors29.xml" ContentType="application/vnd.openxmlformats-officedocument.drawingml.diagramColors+xml"/>
  <Override PartName="/ppt/diagrams/drawing41.xml" ContentType="application/vnd.ms-office.drawingml.diagramDrawing+xml"/>
  <Override PartName="/ppt/diagrams/layout44.xml" ContentType="application/vnd.openxmlformats-officedocument.drawingml.diagramLayout+xml"/>
  <Override PartName="/ppt/diagrams/colors47.xml" ContentType="application/vnd.openxmlformats-officedocument.drawingml.diagramColors+xml"/>
  <Override PartName="/ppt/diagrams/colors6.xml" ContentType="application/vnd.openxmlformats-officedocument.drawingml.diagramColors+xml"/>
  <Override PartName="/ppt/diagrams/quickStyle9.xml" ContentType="application/vnd.openxmlformats-officedocument.drawingml.diagramStyle+xml"/>
  <Override PartName="/ppt/diagrams/quickStyle11.xml" ContentType="application/vnd.openxmlformats-officedocument.drawingml.diagramStyle+xml"/>
  <Override PartName="/ppt/diagrams/drawing12.xml" ContentType="application/vnd.ms-office.drawingml.diagramDrawing+xml"/>
  <Override PartName="/ppt/diagrams/colors18.xml" ContentType="application/vnd.openxmlformats-officedocument.drawingml.diagramColors+xml"/>
  <Override PartName="/ppt/diagrams/drawing30.xml" ContentType="application/vnd.ms-office.drawingml.diagramDrawing+xml"/>
  <Override PartName="/ppt/diagrams/layout33.xml" ContentType="application/vnd.openxmlformats-officedocument.drawingml.diagramLayout+xml"/>
  <Override PartName="/ppt/diagrams/colors36.xml" ContentType="application/vnd.openxmlformats-officedocument.drawingml.diagramColors+xml"/>
  <Override PartName="/ppt/diagrams/quickStyle40.xml" ContentType="application/vnd.openxmlformats-officedocument.drawingml.diagramStyle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diagrams/drawing5.xml" ContentType="application/vnd.ms-office.drawingml.diagramDrawing+xml"/>
  <Override PartName="/ppt/diagrams/layout11.xml" ContentType="application/vnd.openxmlformats-officedocument.drawingml.diagramLayout+xml"/>
  <Override PartName="/ppt/diagrams/colors14.xml" ContentType="application/vnd.openxmlformats-officedocument.drawingml.diagramColors+xml"/>
  <Override PartName="/ppt/diagrams/layout22.xml" ContentType="application/vnd.openxmlformats-officedocument.drawingml.diagramLayout+xml"/>
  <Override PartName="/ppt/diagrams/colors25.xml" ContentType="application/vnd.openxmlformats-officedocument.drawingml.diagramColors+xml"/>
  <Override PartName="/ppt/diagrams/data27.xml" ContentType="application/vnd.openxmlformats-officedocument.drawingml.diagramData+xml"/>
  <Override PartName="/ppt/diagrams/data38.xml" ContentType="application/vnd.openxmlformats-officedocument.drawingml.diagramData+xml"/>
  <Override PartName="/ppt/diagrams/layout40.xml" ContentType="application/vnd.openxmlformats-officedocument.drawingml.diagramLayout+xml"/>
  <Override PartName="/ppt/diagrams/colors43.xml" ContentType="application/vnd.openxmlformats-officedocument.drawingml.diagramColors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notesSlides/notesSlide1.xml" ContentType="application/vnd.openxmlformats-officedocument.presentationml.notesSlide+xml"/>
  <Override PartName="/ppt/diagrams/colors2.xml" ContentType="application/vnd.openxmlformats-officedocument.drawingml.diagramColors+xml"/>
  <Override PartName="/ppt/diagrams/quickStyle5.xml" ContentType="application/vnd.openxmlformats-officedocument.drawingml.diagramStyle+xml"/>
  <Override PartName="/ppt/diagrams/data16.xml" ContentType="application/vnd.openxmlformats-officedocument.drawingml.diagramData+xml"/>
  <Override PartName="/ppt/diagrams/colors32.xml" ContentType="application/vnd.openxmlformats-officedocument.drawingml.diagramColors+xml"/>
  <Override PartName="/ppt/diagrams/data34.xml" ContentType="application/vnd.openxmlformats-officedocument.drawingml.diagramData+xml"/>
  <Override PartName="/ppt/diagrams/data45.xml" ContentType="application/vnd.openxmlformats-officedocument.drawingml.diagramData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Layouts/slideLayout5.xml" ContentType="application/vnd.openxmlformats-officedocument.presentationml.slideLayout+xml"/>
  <Override PartName="/ppt/diagrams/drawing1.xml" ContentType="application/vnd.ms-office.drawingml.diagramDrawing+xml"/>
  <Override PartName="/ppt/diagrams/colors10.xml" ContentType="application/vnd.openxmlformats-officedocument.drawingml.diagramColors+xml"/>
  <Override PartName="/ppt/diagrams/colors21.xml" ContentType="application/vnd.openxmlformats-officedocument.drawingml.diagramColors+xml"/>
  <Override PartName="/ppt/diagrams/data23.xml" ContentType="application/vnd.openxmlformats-officedocument.drawingml.diagramData+xml"/>
  <Override PartName="/ppt/slides/slide24.xml" ContentType="application/vnd.openxmlformats-officedocument.presentationml.slide+xml"/>
  <Override PartName="/ppt/slides/slide35.xml" ContentType="application/vnd.openxmlformats-officedocument.presentationml.slide+xml"/>
  <Default Extension="jpeg" ContentType="image/jpeg"/>
  <Override PartName="/ppt/diagrams/quickStyle1.xml" ContentType="application/vnd.openxmlformats-officedocument.drawingml.diagramStyle+xml"/>
  <Override PartName="/ppt/diagrams/layout8.xml" ContentType="application/vnd.openxmlformats-officedocument.drawingml.diagramLayout+xml"/>
  <Override PartName="/ppt/diagrams/data12.xml" ContentType="application/vnd.openxmlformats-officedocument.drawingml.diagramData+xml"/>
  <Override PartName="/ppt/diagrams/data30.xml" ContentType="application/vnd.openxmlformats-officedocument.drawingml.diagramData+xml"/>
  <Override PartName="/ppt/diagrams/quickStyle38.xml" ContentType="application/vnd.openxmlformats-officedocument.drawingml.diagramStyle+xml"/>
  <Override PartName="/ppt/diagrams/drawing39.xml" ContentType="application/vnd.ms-office.drawingml.diagramDrawing+xml"/>
  <Override PartName="/ppt/diagrams/data41.xml" ContentType="application/vnd.openxmlformats-officedocument.drawingml.diagramData+xml"/>
  <Override PartName="/ppt/slides/slide13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ppt/diagrams/data9.xml" ContentType="application/vnd.openxmlformats-officedocument.drawingml.diagramData+xml"/>
  <Override PartName="/ppt/diagrams/quickStyle16.xml" ContentType="application/vnd.openxmlformats-officedocument.drawingml.diagramStyle+xml"/>
  <Override PartName="/ppt/diagrams/drawing17.xml" ContentType="application/vnd.ms-office.drawingml.diagramDrawing+xml"/>
  <Override PartName="/ppt/diagrams/quickStyle27.xml" ContentType="application/vnd.openxmlformats-officedocument.drawingml.diagramStyle+xml"/>
  <Override PartName="/ppt/diagrams/drawing28.xml" ContentType="application/vnd.ms-office.drawingml.diagramDrawing+xml"/>
  <Override PartName="/ppt/diagrams/layout38.xml" ContentType="application/vnd.openxmlformats-officedocument.drawingml.diagramLayout+xml"/>
  <Override PartName="/ppt/diagrams/quickStyle45.xml" ContentType="application/vnd.openxmlformats-officedocument.drawingml.diagramStyle+xml"/>
  <Override PartName="/ppt/diagrams/drawing46.xml" ContentType="application/vnd.ms-office.drawingml.diagramDrawing+xml"/>
  <Override PartName="/ppt/slides/slide20.xml" ContentType="application/vnd.openxmlformats-officedocument.presentationml.slide+xml"/>
  <Override PartName="/ppt/diagrams/layout4.xml" ContentType="application/vnd.openxmlformats-officedocument.drawingml.diagramLayout+xml"/>
  <Override PartName="/ppt/diagrams/layout27.xml" ContentType="application/vnd.openxmlformats-officedocument.drawingml.diagramLayout+xml"/>
  <Override PartName="/ppt/diagrams/quickStyle34.xml" ContentType="application/vnd.openxmlformats-officedocument.drawingml.diagramStyle+xml"/>
  <Override PartName="/ppt/diagrams/drawing35.xml" ContentType="application/vnd.ms-office.drawingml.diagramDrawing+xml"/>
  <Override PartName="/ppt/diagrams/data5.xml" ContentType="application/vnd.openxmlformats-officedocument.drawingml.diagramData+xml"/>
  <Override PartName="/ppt/diagrams/colors7.xml" ContentType="application/vnd.openxmlformats-officedocument.drawingml.diagramColors+xml"/>
  <Override PartName="/ppt/diagrams/quickStyle12.xml" ContentType="application/vnd.openxmlformats-officedocument.drawingml.diagramStyle+xml"/>
  <Override PartName="/ppt/diagrams/drawing13.xml" ContentType="application/vnd.ms-office.drawingml.diagramDrawing+xml"/>
  <Override PartName="/ppt/diagrams/layout16.xml" ContentType="application/vnd.openxmlformats-officedocument.drawingml.diagramLayout+xml"/>
  <Override PartName="/ppt/diagrams/colors19.xml" ContentType="application/vnd.openxmlformats-officedocument.drawingml.diagramColors+xml"/>
  <Override PartName="/ppt/diagrams/quickStyle23.xml" ContentType="application/vnd.openxmlformats-officedocument.drawingml.diagramStyle+xml"/>
  <Override PartName="/ppt/diagrams/drawing24.xml" ContentType="application/vnd.ms-office.drawingml.diagramDrawing+xml"/>
  <Override PartName="/ppt/diagrams/layout34.xml" ContentType="application/vnd.openxmlformats-officedocument.drawingml.diagramLayout+xml"/>
  <Override PartName="/ppt/diagrams/colors37.xml" ContentType="application/vnd.openxmlformats-officedocument.drawingml.diagramColors+xml"/>
  <Override PartName="/ppt/diagrams/quickStyle41.xml" ContentType="application/vnd.openxmlformats-officedocument.drawingml.diagramStyle+xml"/>
  <Override PartName="/ppt/diagrams/drawing42.xml" ContentType="application/vnd.ms-office.drawingml.diagramDrawing+xml"/>
  <Override PartName="/ppt/diagrams/layout45.xml" ContentType="application/vnd.openxmlformats-officedocument.drawingml.diagramLayout+xml"/>
  <Override PartName="/ppt/diagrams/drawing6.xml" ContentType="application/vnd.ms-office.drawingml.diagramDrawing+xml"/>
  <Override PartName="/ppt/diagrams/drawing20.xml" ContentType="application/vnd.ms-office.drawingml.diagramDrawing+xml"/>
  <Override PartName="/ppt/diagrams/layout23.xml" ContentType="application/vnd.openxmlformats-officedocument.drawingml.diagramLayout+xml"/>
  <Override PartName="/ppt/diagrams/colors26.xml" ContentType="application/vnd.openxmlformats-officedocument.drawingml.diagramColors+xml"/>
  <Override PartName="/ppt/diagrams/quickStyle30.xml" ContentType="application/vnd.openxmlformats-officedocument.drawingml.diagramStyle+xml"/>
  <Override PartName="/ppt/diagrams/drawing31.xml" ContentType="application/vnd.ms-office.drawingml.diagramDrawing+xml"/>
  <Override PartName="/ppt/diagrams/data39.xml" ContentType="application/vnd.openxmlformats-officedocument.drawingml.diagramData+xml"/>
  <Override PartName="/ppt/diagrams/layout41.xml" ContentType="application/vnd.openxmlformats-officedocument.drawingml.diagramLayout+xml"/>
  <Override PartName="/ppt/slides/slide8.xml" ContentType="application/vnd.openxmlformats-officedocument.presentationml.slide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quickStyle6.xml" ContentType="application/vnd.openxmlformats-officedocument.drawingml.diagramStyle+xml"/>
  <Override PartName="/ppt/diagrams/layout12.xml" ContentType="application/vnd.openxmlformats-officedocument.drawingml.diagramLayout+xml"/>
  <Override PartName="/ppt/diagrams/colors15.xml" ContentType="application/vnd.openxmlformats-officedocument.drawingml.diagramColors+xml"/>
  <Override PartName="/ppt/diagrams/data28.xml" ContentType="application/vnd.openxmlformats-officedocument.drawingml.diagramData+xml"/>
  <Override PartName="/ppt/diagrams/layout30.xml" ContentType="application/vnd.openxmlformats-officedocument.drawingml.diagramLayout+xml"/>
  <Override PartName="/ppt/diagrams/colors33.xml" ContentType="application/vnd.openxmlformats-officedocument.drawingml.diagramColors+xml"/>
  <Override PartName="/ppt/diagrams/colors44.xml" ContentType="application/vnd.openxmlformats-officedocument.drawingml.diagramColors+xml"/>
  <Override PartName="/ppt/diagrams/data46.xml" ContentType="application/vnd.openxmlformats-officedocument.drawingml.diagramData+xml"/>
  <Override PartName="/ppt/slides/slide29.xml" ContentType="application/vnd.openxmlformats-officedocument.presentationml.slide+xml"/>
  <Override PartName="/ppt/diagrams/drawing2.xml" ContentType="application/vnd.ms-office.drawingml.diagramDrawing+xml"/>
  <Override PartName="/ppt/diagrams/data17.xml" ContentType="application/vnd.openxmlformats-officedocument.drawingml.diagramData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diagrams/colors40.xml" ContentType="application/vnd.openxmlformats-officedocument.drawingml.diagramColors+xml"/>
  <Override PartName="/ppt/diagrams/data42.xml" ContentType="application/vnd.openxmlformats-officedocument.drawingml.diagramData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diagrams/data31.xml" ContentType="application/vnd.openxmlformats-officedocument.drawingml.diagramData+xml"/>
  <Override PartName="/ppt/slides/slide32.xml" ContentType="application/vnd.openxmlformats-officedocument.presentationml.slide+xml"/>
  <Override PartName="/ppt/diagrams/data20.xml" ContentType="application/vnd.openxmlformats-officedocument.drawingml.diagramData+xml"/>
  <Override PartName="/ppt/diagrams/quickStyle35.xml" ContentType="application/vnd.openxmlformats-officedocument.drawingml.diagramStyle+xml"/>
  <Override PartName="/ppt/diagrams/drawing36.xml" ContentType="application/vnd.ms-office.drawingml.diagramDrawing+xml"/>
  <Override PartName="/ppt/diagrams/quickStyle46.xml" ContentType="application/vnd.openxmlformats-officedocument.drawingml.diagramStyle+xml"/>
  <Override PartName="/ppt/diagrams/drawing47.xml" ContentType="application/vnd.ms-office.drawingml.diagramDrawing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diagrams/layout5.xml" ContentType="application/vnd.openxmlformats-officedocument.drawingml.diagramLayout+xml"/>
  <Override PartName="/ppt/diagrams/data6.xml" ContentType="application/vnd.openxmlformats-officedocument.drawingml.diagramData+xml"/>
  <Override PartName="/ppt/diagrams/quickStyle24.xml" ContentType="application/vnd.openxmlformats-officedocument.drawingml.diagramStyle+xml"/>
  <Override PartName="/ppt/diagrams/drawing25.xml" ContentType="application/vnd.ms-office.drawingml.diagramDrawing+xml"/>
  <Override PartName="/ppt/diagrams/layout46.xml" ContentType="application/vnd.openxmlformats-officedocument.drawingml.diagramLayout+xml"/>
  <Override PartName="/ppt/diagrams/colors8.xml" ContentType="application/vnd.openxmlformats-officedocument.drawingml.diagramColors+xml"/>
  <Override PartName="/ppt/diagrams/quickStyle13.xml" ContentType="application/vnd.openxmlformats-officedocument.drawingml.diagramStyle+xml"/>
  <Override PartName="/ppt/diagrams/drawing14.xml" ContentType="application/vnd.ms-office.drawingml.diagramDrawing+xml"/>
  <Override PartName="/ppt/diagrams/layout35.xml" ContentType="application/vnd.openxmlformats-officedocument.drawingml.diagramLayout+xml"/>
  <Override PartName="/ppt/diagrams/drawing7.xml" ContentType="application/vnd.ms-office.drawingml.diagramDrawing+xml"/>
  <Override PartName="/ppt/diagrams/layout13.xml" ContentType="application/vnd.openxmlformats-officedocument.drawingml.diagramLayout+xml"/>
  <Override PartName="/ppt/diagrams/layout24.xml" ContentType="application/vnd.openxmlformats-officedocument.drawingml.diagramLayout+xml"/>
  <Override PartName="/ppt/diagrams/colors45.xml" ContentType="application/vnd.openxmlformats-officedocument.drawingml.diagramColors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diagrams/quickStyle7.xml" ContentType="application/vnd.openxmlformats-officedocument.drawingml.diagramStyle+xml"/>
  <Override PartName="/ppt/diagrams/colors34.xml" ContentType="application/vnd.openxmlformats-officedocument.drawingml.diagramColors+xml"/>
  <Override PartName="/ppt/diagrams/data47.xml" ContentType="application/vnd.openxmlformats-officedocument.drawingml.diagramData+xml"/>
  <Override PartName="/ppt/notesSlides/notesSlide3.xml" ContentType="application/vnd.openxmlformats-officedocument.presentationml.notesSlide+xml"/>
  <Override PartName="/ppt/diagrams/colors12.xml" ContentType="application/vnd.openxmlformats-officedocument.drawingml.diagramColors+xml"/>
  <Override PartName="/ppt/diagrams/colors23.xml" ContentType="application/vnd.openxmlformats-officedocument.drawingml.diagramColors+xml"/>
  <Override PartName="/ppt/diagrams/data25.xml" ContentType="application/vnd.openxmlformats-officedocument.drawingml.diagramData+xml"/>
  <Override PartName="/ppt/diagrams/data36.xml" ContentType="application/vnd.openxmlformats-officedocument.drawingml.diagramData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diagrams/data14.xml" ContentType="application/vnd.openxmlformats-officedocument.drawingml.diagramData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diagrams/drawing19.xml" ContentType="application/vnd.ms-office.drawingml.diagramDrawing+xml"/>
  <Override PartName="/ppt/diagrams/quickStyle29.xml" ContentType="application/vnd.openxmlformats-officedocument.drawingml.diagramStyle+xml"/>
  <Override PartName="/ppt/diagrams/quickStyle18.xml" ContentType="application/vnd.openxmlformats-officedocument.drawingml.diagramStyle+xml"/>
  <Override PartName="/ppt/diagrams/layout29.xml" ContentType="application/vnd.openxmlformats-officedocument.drawingml.diagramLayout+xml"/>
  <Override PartName="/ppt/slides/slide40.xml" ContentType="application/vnd.openxmlformats-officedocument.presentationml.slide+xml"/>
  <Override PartName="/ppt/diagrams/layout18.xml" ContentType="application/vnd.openxmlformats-officedocument.drawingml.diagramLayout+xml"/>
  <Override PartName="/ppt/diagrams/quickStyle43.xml" ContentType="application/vnd.openxmlformats-officedocument.drawingml.diagramStyle+xml"/>
  <Override PartName="/ppt/diagrams/drawing44.xml" ContentType="application/vnd.ms-office.drawingml.diagramDrawing+xml"/>
  <Override PartName="/ppt/diagrams/layout2.xml" ContentType="application/vnd.openxmlformats-officedocument.drawingml.diagramLayout+xml"/>
  <Override PartName="/ppt/diagrams/colors28.xml" ContentType="application/vnd.openxmlformats-officedocument.drawingml.diagramColors+xml"/>
  <Override PartName="/ppt/diagrams/quickStyle32.xml" ContentType="application/vnd.openxmlformats-officedocument.drawingml.diagramStyle+xml"/>
  <Override PartName="/ppt/diagrams/drawing33.xml" ContentType="application/vnd.ms-office.drawingml.diagramDrawing+xml"/>
  <Override PartName="/ppt/diagrams/colors39.xml" ContentType="application/vnd.openxmlformats-officedocument.drawingml.diagramColors+xml"/>
  <Override PartName="/ppt/diagrams/data3.xml" ContentType="application/vnd.openxmlformats-officedocument.drawingml.diagramData+xml"/>
  <Override PartName="/ppt/diagrams/colors5.xml" ContentType="application/vnd.openxmlformats-officedocument.drawingml.diagramColors+xml"/>
  <Override PartName="/ppt/diagrams/quickStyle10.xml" ContentType="application/vnd.openxmlformats-officedocument.drawingml.diagramStyle+xml"/>
  <Override PartName="/ppt/diagrams/drawing11.xml" ContentType="application/vnd.ms-office.drawingml.diagramDrawing+xml"/>
  <Override PartName="/ppt/diagrams/colors17.xml" ContentType="application/vnd.openxmlformats-officedocument.drawingml.diagramColors+xml"/>
  <Override PartName="/ppt/diagrams/quickStyle21.xml" ContentType="application/vnd.openxmlformats-officedocument.drawingml.diagramStyle+xml"/>
  <Override PartName="/ppt/diagrams/drawing22.xml" ContentType="application/vnd.ms-office.drawingml.diagramDrawing+xml"/>
  <Override PartName="/ppt/diagrams/layout32.xml" ContentType="application/vnd.openxmlformats-officedocument.drawingml.diagramLayout+xml"/>
  <Override PartName="/ppt/diagrams/layout43.xml" ContentType="application/vnd.openxmlformats-officedocument.drawingml.diagramLayout+xml"/>
  <Override PartName="/ppt/handoutMasters/handoutMaster1.xml" ContentType="application/vnd.openxmlformats-officedocument.presentationml.handoutMaster+xml"/>
  <Override PartName="/ppt/diagrams/drawing4.xml" ContentType="application/vnd.ms-office.drawingml.diagramDrawing+xml"/>
  <Override PartName="/ppt/diagrams/data19.xml" ContentType="application/vnd.openxmlformats-officedocument.drawingml.diagramData+xml"/>
  <Override PartName="/ppt/diagrams/layout21.xml" ContentType="application/vnd.openxmlformats-officedocument.drawingml.diagramLayout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quickStyle4.xml" ContentType="application/vnd.openxmlformats-officedocument.drawingml.diagramStyle+xml"/>
  <Override PartName="/ppt/diagrams/layout10.xml" ContentType="application/vnd.openxmlformats-officedocument.drawingml.diagramLayout+xml"/>
  <Override PartName="/ppt/diagrams/colors31.xml" ContentType="application/vnd.openxmlformats-officedocument.drawingml.diagramColors+xml"/>
  <Override PartName="/ppt/diagrams/colors42.xml" ContentType="application/vnd.openxmlformats-officedocument.drawingml.diagramColors+xml"/>
  <Override PartName="/ppt/diagrams/data44.xml" ContentType="application/vnd.openxmlformats-officedocument.drawingml.diagramData+xml"/>
  <Override PartName="/ppt/slideMasters/slideMaster1.xml" ContentType="application/vnd.openxmlformats-officedocument.presentationml.slideMaster+xml"/>
  <Override PartName="/ppt/theme/theme3.xml" ContentType="application/vnd.openxmlformats-officedocument.theme+xml"/>
  <Override PartName="/ppt/diagrams/colors20.xml" ContentType="application/vnd.openxmlformats-officedocument.drawingml.diagramColors+xml"/>
  <Override PartName="/ppt/diagrams/data33.xml" ContentType="application/vnd.openxmlformats-officedocument.drawingml.diagramData+xml"/>
  <Override PartName="/ppt/slides/slide34.xml" ContentType="application/vnd.openxmlformats-officedocument.presentationml.slide+xml"/>
  <Override PartName="/ppt/diagrams/data11.xml" ContentType="application/vnd.openxmlformats-officedocument.drawingml.diagramData+xml"/>
  <Override PartName="/ppt/diagrams/data22.xml" ContentType="application/vnd.openxmlformats-officedocument.drawingml.diagramData+xml"/>
  <Override PartName="/ppt/diagrams/quickStyle37.xml" ContentType="application/vnd.openxmlformats-officedocument.drawingml.diagramStyle+xml"/>
  <Override PartName="/ppt/diagrams/drawing38.xml" ContentType="application/vnd.ms-office.drawingml.diagramDrawing+xml"/>
  <Default Extension="rels" ContentType="application/vnd.openxmlformats-package.relationships+xml"/>
  <Override PartName="/ppt/slides/slide23.xml" ContentType="application/vnd.openxmlformats-officedocument.presentationml.slide+xml"/>
  <Override PartName="/ppt/diagrams/layout7.xml" ContentType="application/vnd.openxmlformats-officedocument.drawingml.diagramLayout+xml"/>
  <Override PartName="/ppt/diagrams/data8.xml" ContentType="application/vnd.openxmlformats-officedocument.drawingml.diagramData+xml"/>
  <Override PartName="/ppt/diagrams/quickStyle26.xml" ContentType="application/vnd.openxmlformats-officedocument.drawingml.diagramStyle+xml"/>
  <Override PartName="/ppt/diagrams/drawing27.xml" ContentType="application/vnd.ms-office.drawingml.diagramDrawing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5"/>
  </p:notesMasterIdLst>
  <p:handoutMasterIdLst>
    <p:handoutMasterId r:id="rId46"/>
  </p:handoutMasterIdLst>
  <p:sldIdLst>
    <p:sldId id="256" r:id="rId2"/>
    <p:sldId id="343" r:id="rId3"/>
    <p:sldId id="281" r:id="rId4"/>
    <p:sldId id="344" r:id="rId5"/>
    <p:sldId id="333" r:id="rId6"/>
    <p:sldId id="311" r:id="rId7"/>
    <p:sldId id="345" r:id="rId8"/>
    <p:sldId id="298" r:id="rId9"/>
    <p:sldId id="299" r:id="rId10"/>
    <p:sldId id="300" r:id="rId11"/>
    <p:sldId id="353" r:id="rId12"/>
    <p:sldId id="354" r:id="rId13"/>
    <p:sldId id="313" r:id="rId14"/>
    <p:sldId id="314" r:id="rId15"/>
    <p:sldId id="355" r:id="rId16"/>
    <p:sldId id="306" r:id="rId17"/>
    <p:sldId id="307" r:id="rId18"/>
    <p:sldId id="356" r:id="rId19"/>
    <p:sldId id="288" r:id="rId20"/>
    <p:sldId id="321" r:id="rId21"/>
    <p:sldId id="267" r:id="rId22"/>
    <p:sldId id="268" r:id="rId23"/>
    <p:sldId id="269" r:id="rId24"/>
    <p:sldId id="325" r:id="rId25"/>
    <p:sldId id="317" r:id="rId26"/>
    <p:sldId id="322" r:id="rId27"/>
    <p:sldId id="357" r:id="rId28"/>
    <p:sldId id="328" r:id="rId29"/>
    <p:sldId id="329" r:id="rId30"/>
    <p:sldId id="330" r:id="rId31"/>
    <p:sldId id="331" r:id="rId32"/>
    <p:sldId id="358" r:id="rId33"/>
    <p:sldId id="334" r:id="rId34"/>
    <p:sldId id="351" r:id="rId35"/>
    <p:sldId id="346" r:id="rId36"/>
    <p:sldId id="347" r:id="rId37"/>
    <p:sldId id="348" r:id="rId38"/>
    <p:sldId id="349" r:id="rId39"/>
    <p:sldId id="350" r:id="rId40"/>
    <p:sldId id="340" r:id="rId41"/>
    <p:sldId id="341" r:id="rId42"/>
    <p:sldId id="342" r:id="rId43"/>
    <p:sldId id="352" r:id="rId44"/>
  </p:sldIdLst>
  <p:sldSz cx="9144000" cy="6858000" type="screen4x3"/>
  <p:notesSz cx="6858000" cy="9144000"/>
  <p:defaultTextStyle>
    <a:defPPr>
      <a:defRPr lang="pt-P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33DB9"/>
    <a:srgbClr val="FF0066"/>
    <a:srgbClr val="FF66CC"/>
    <a:srgbClr val="7030A0"/>
    <a:srgbClr val="6600CC"/>
    <a:srgbClr val="CF3DBA"/>
    <a:srgbClr val="DDE131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84E427A-3D55-4303-BF80-6455036E1DE7}" styleName="Estilo com Tema 1 - Destaque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8FD4443E-F989-4FC4-A0C8-D5A2AF1F390B}" styleName="Estilo Escuro 1 - Destaque 5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wholeTbl>
    <a:band1H>
      <a:tcStyle>
        <a:tcBdr/>
        <a:fill>
          <a:solidFill>
            <a:schemeClr val="accent5">
              <a:shade val="60000"/>
            </a:schemeClr>
          </a:solidFill>
        </a:fill>
      </a:tcStyle>
    </a:band1H>
    <a:band1V>
      <a:tcStyle>
        <a:tcBdr/>
        <a:fill>
          <a:solidFill>
            <a:schemeClr val="accent5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5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5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5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C4B1156A-380E-4F78-BDF5-A606A8083BF9}" styleName="Estilo Médio 4 - Destaqu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  <a:tblStyle styleId="{775DCB02-9BB8-47FD-8907-85C794F793BA}" styleName="Estilo com Tema 1 - Destaque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17292A2E-F333-43FB-9621-5CBBE7FDCDCB}" styleName="Estilo Claro 2 - Destaque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ED083AE6-46FA-4A59-8FB0-9F97EB10719F}" styleName="Estilo Claro 3 - Destaque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2D5ABB26-0587-4C30-8999-92F81FD0307C}" styleName="Sem Estilo, Sem Grelha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E8B1032C-EA38-4F05-BA0D-38AFFFC7BED3}" styleName="Estilo Claro 3 - Destaque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00A15C55-8517-42AA-B614-E9B94910E393}" styleName="Estilo Médio 2 - Destaque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5C22544A-7EE6-4342-B048-85BDC9FD1C3A}" styleName="Estilo Médio 2 - Destaqu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74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714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viewProps" Target="viewProps.xml"/><Relationship Id="rId8" Type="http://schemas.openxmlformats.org/officeDocument/2006/relationships/slide" Target="slides/slide7.xml"/></Relationships>
</file>

<file path=ppt/diagrams/_rels/data47.xml.rels><?xml version="1.0" encoding="UTF-8" standalone="yes"?>
<Relationships xmlns="http://schemas.openxmlformats.org/package/2006/relationships"><Relationship Id="rId2" Type="http://schemas.openxmlformats.org/officeDocument/2006/relationships/hyperlink" Target="http://ae.alcanena.ccems.pt/" TargetMode="External"/><Relationship Id="rId1" Type="http://schemas.openxmlformats.org/officeDocument/2006/relationships/hyperlink" Target="http://www.anotherstep.pt/" TargetMode="External"/></Relationships>
</file>

<file path=ppt/diagrams/_rels/drawing47.xml.rels><?xml version="1.0" encoding="UTF-8" standalone="yes"?>
<Relationships xmlns="http://schemas.openxmlformats.org/package/2006/relationships"><Relationship Id="rId2" Type="http://schemas.openxmlformats.org/officeDocument/2006/relationships/hyperlink" Target="http://www.anotherstep.pt/" TargetMode="External"/><Relationship Id="rId1" Type="http://schemas.openxmlformats.org/officeDocument/2006/relationships/hyperlink" Target="http://ae.alcanena.ccems.pt/" TargetMode="Externa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4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5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6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7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8.xml><?xml version="1.0" encoding="utf-8"?>
<dgm:colorsDef xmlns:dgm="http://schemas.openxmlformats.org/drawingml/2006/diagram" xmlns:a="http://schemas.openxmlformats.org/drawingml/2006/main" uniqueId="urn:microsoft.com/office/officeart/2005/8/colors/accent0_2">
  <dgm:title val=""/>
  <dgm:desc val=""/>
  <dgm:catLst>
    <dgm:cat type="mainScheme" pri="10200"/>
  </dgm:catLst>
  <dgm:styleLbl name="node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lig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l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f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con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align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trAlignAcc1">
    <dgm:fillClrLst meth="repeat">
      <a:schemeClr val="dk2">
        <a:alpha val="4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F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Align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B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fgAcc0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2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3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4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1"/>
    </dgm:linClrLst>
    <dgm:effectClrLst/>
    <dgm:txLinClrLst/>
    <dgm:txFillClrLst meth="repeat">
      <a:schemeClr val="dk2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2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9.xml><?xml version="1.0" encoding="utf-8"?>
<dgm:colorsDef xmlns:dgm="http://schemas.openxmlformats.org/drawingml/2006/diagram" xmlns:a="http://schemas.openxmlformats.org/drawingml/2006/main" uniqueId="urn:microsoft.com/office/officeart/2005/8/colors/accent2_1">
  <dgm:title val=""/>
  <dgm:desc val=""/>
  <dgm:catLst>
    <dgm:cat type="accent2" pri="11100"/>
  </dgm:catLst>
  <dgm:styleLbl name="node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2">
        <a:alpha val="4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0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1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2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3.xml><?xml version="1.0" encoding="utf-8"?>
<dgm:colorsDef xmlns:dgm="http://schemas.openxmlformats.org/drawingml/2006/diagram" xmlns:a="http://schemas.openxmlformats.org/drawingml/2006/main" uniqueId="urn:microsoft.com/office/officeart/2005/8/colors/accent0_2">
  <dgm:title val=""/>
  <dgm:desc val=""/>
  <dgm:catLst>
    <dgm:cat type="mainScheme" pri="10200"/>
  </dgm:catLst>
  <dgm:styleLbl name="node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lig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l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f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con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align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trAlignAcc1">
    <dgm:fillClrLst meth="repeat">
      <a:schemeClr val="dk2">
        <a:alpha val="4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F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Align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B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fgAcc0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2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3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4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1"/>
    </dgm:linClrLst>
    <dgm:effectClrLst/>
    <dgm:txLinClrLst/>
    <dgm:txFillClrLst meth="repeat">
      <a:schemeClr val="dk2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2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4.xml><?xml version="1.0" encoding="utf-8"?>
<dgm:colorsDef xmlns:dgm="http://schemas.openxmlformats.org/drawingml/2006/diagram" xmlns:a="http://schemas.openxmlformats.org/drawingml/2006/main" uniqueId="urn:microsoft.com/office/officeart/2005/8/colors/accent2_1">
  <dgm:title val=""/>
  <dgm:desc val=""/>
  <dgm:catLst>
    <dgm:cat type="accent2" pri="11100"/>
  </dgm:catLst>
  <dgm:styleLbl name="node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2">
        <a:alpha val="4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5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6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7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8.xml><?xml version="1.0" encoding="utf-8"?>
<dgm:colorsDef xmlns:dgm="http://schemas.openxmlformats.org/drawingml/2006/diagram" xmlns:a="http://schemas.openxmlformats.org/drawingml/2006/main" uniqueId="urn:microsoft.com/office/officeart/2005/8/colors/accent0_2">
  <dgm:title val=""/>
  <dgm:desc val=""/>
  <dgm:catLst>
    <dgm:cat type="mainScheme" pri="10200"/>
  </dgm:catLst>
  <dgm:styleLbl name="node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lig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l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f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con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align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trAlignAcc1">
    <dgm:fillClrLst meth="repeat">
      <a:schemeClr val="dk2">
        <a:alpha val="4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F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Align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B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fgAcc0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2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3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4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1"/>
    </dgm:linClrLst>
    <dgm:effectClrLst/>
    <dgm:txLinClrLst/>
    <dgm:txFillClrLst meth="repeat">
      <a:schemeClr val="dk2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2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9.xml><?xml version="1.0" encoding="utf-8"?>
<dgm:colorsDef xmlns:dgm="http://schemas.openxmlformats.org/drawingml/2006/diagram" xmlns:a="http://schemas.openxmlformats.org/drawingml/2006/main" uniqueId="urn:microsoft.com/office/officeart/2005/8/colors/accent2_1">
  <dgm:title val=""/>
  <dgm:desc val=""/>
  <dgm:catLst>
    <dgm:cat type="accent2" pri="11100"/>
  </dgm:catLst>
  <dgm:styleLbl name="node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2">
        <a:alpha val="4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0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1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2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3.xml><?xml version="1.0" encoding="utf-8"?>
<dgm:colorsDef xmlns:dgm="http://schemas.openxmlformats.org/drawingml/2006/diagram" xmlns:a="http://schemas.openxmlformats.org/drawingml/2006/main" uniqueId="urn:microsoft.com/office/officeart/2005/8/colors/accent0_2">
  <dgm:title val=""/>
  <dgm:desc val=""/>
  <dgm:catLst>
    <dgm:cat type="mainScheme" pri="10200"/>
  </dgm:catLst>
  <dgm:styleLbl name="node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lig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l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f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con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align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trAlignAcc1">
    <dgm:fillClrLst meth="repeat">
      <a:schemeClr val="dk2">
        <a:alpha val="4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F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Align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B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fgAcc0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2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3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4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1"/>
    </dgm:linClrLst>
    <dgm:effectClrLst/>
    <dgm:txLinClrLst/>
    <dgm:txFillClrLst meth="repeat">
      <a:schemeClr val="dk2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2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4.xml><?xml version="1.0" encoding="utf-8"?>
<dgm:colorsDef xmlns:dgm="http://schemas.openxmlformats.org/drawingml/2006/diagram" xmlns:a="http://schemas.openxmlformats.org/drawingml/2006/main" uniqueId="urn:microsoft.com/office/officeart/2005/8/colors/accent2_1">
  <dgm:title val=""/>
  <dgm:desc val=""/>
  <dgm:catLst>
    <dgm:cat type="accent2" pri="11100"/>
  </dgm:catLst>
  <dgm:styleLbl name="node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2">
        <a:alpha val="4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5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6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7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8.xml><?xml version="1.0" encoding="utf-8"?>
<dgm:colorsDef xmlns:dgm="http://schemas.openxmlformats.org/drawingml/2006/diagram" xmlns:a="http://schemas.openxmlformats.org/drawingml/2006/main" uniqueId="urn:microsoft.com/office/officeart/2005/8/colors/accent0_2">
  <dgm:title val=""/>
  <dgm:desc val=""/>
  <dgm:catLst>
    <dgm:cat type="mainScheme" pri="10200"/>
  </dgm:catLst>
  <dgm:styleLbl name="node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lig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l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f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con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align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trAlignAcc1">
    <dgm:fillClrLst meth="repeat">
      <a:schemeClr val="dk2">
        <a:alpha val="4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F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Align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B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fgAcc0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2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3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4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1"/>
    </dgm:linClrLst>
    <dgm:effectClrLst/>
    <dgm:txLinClrLst/>
    <dgm:txFillClrLst meth="repeat">
      <a:schemeClr val="dk2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2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9.xml><?xml version="1.0" encoding="utf-8"?>
<dgm:colorsDef xmlns:dgm="http://schemas.openxmlformats.org/drawingml/2006/diagram" xmlns:a="http://schemas.openxmlformats.org/drawingml/2006/main" uniqueId="urn:microsoft.com/office/officeart/2005/8/colors/accent2_1">
  <dgm:title val=""/>
  <dgm:desc val=""/>
  <dgm:catLst>
    <dgm:cat type="accent2" pri="11100"/>
  </dgm:catLst>
  <dgm:styleLbl name="node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2">
        <a:alpha val="4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0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1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2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3.xml><?xml version="1.0" encoding="utf-8"?>
<dgm:colorsDef xmlns:dgm="http://schemas.openxmlformats.org/drawingml/2006/diagram" xmlns:a="http://schemas.openxmlformats.org/drawingml/2006/main" uniqueId="urn:microsoft.com/office/officeart/2005/8/colors/accent0_2">
  <dgm:title val=""/>
  <dgm:desc val=""/>
  <dgm:catLst>
    <dgm:cat type="mainScheme" pri="10200"/>
  </dgm:catLst>
  <dgm:styleLbl name="node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lig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l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f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con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align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trAlignAcc1">
    <dgm:fillClrLst meth="repeat">
      <a:schemeClr val="dk2">
        <a:alpha val="4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F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Align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B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fgAcc0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2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3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4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1"/>
    </dgm:linClrLst>
    <dgm:effectClrLst/>
    <dgm:txLinClrLst/>
    <dgm:txFillClrLst meth="repeat">
      <a:schemeClr val="dk2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2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4.xml><?xml version="1.0" encoding="utf-8"?>
<dgm:colorsDef xmlns:dgm="http://schemas.openxmlformats.org/drawingml/2006/diagram" xmlns:a="http://schemas.openxmlformats.org/drawingml/2006/main" uniqueId="urn:microsoft.com/office/officeart/2005/8/colors/accent2_1">
  <dgm:title val=""/>
  <dgm:desc val=""/>
  <dgm:catLst>
    <dgm:cat type="accent2" pri="11100"/>
  </dgm:catLst>
  <dgm:styleLbl name="node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2">
        <a:alpha val="4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5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6.xml><?xml version="1.0" encoding="utf-8"?>
<dgm:colorsDef xmlns:dgm="http://schemas.openxmlformats.org/drawingml/2006/diagram" xmlns:a="http://schemas.openxmlformats.org/drawingml/2006/main" uniqueId="urn:microsoft.com/office/officeart/2005/8/colors/accent2_3">
  <dgm:title val=""/>
  <dgm:desc val=""/>
  <dgm:catLst>
    <dgm:cat type="accent2" pri="11300"/>
  </dgm:catLst>
  <dgm:styleLbl name="node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>
        <a:shade val="80000"/>
      </a:schemeClr>
      <a:schemeClr val="accent2">
        <a:tint val="7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/>
    <dgm:txEffectClrLst/>
  </dgm:styleLbl>
  <dgm:styleLbl name="ln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shade val="80000"/>
        <a:alpha val="50000"/>
      </a:schemeClr>
      <a:schemeClr val="accent2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/>
    <dgm:txEffectClrLst/>
  </dgm:styleLbl>
  <dgm:styleLbl name="f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9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8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2#3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8729337-FA27-4C43-A08D-F7D7739C1292}" type="doc">
      <dgm:prSet loTypeId="urn:microsoft.com/office/officeart/2005/8/layout/vList2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pt-PT"/>
        </a:p>
      </dgm:t>
    </dgm:pt>
    <dgm:pt modelId="{1409583F-8F39-468C-9027-D458D9A0DED1}">
      <dgm:prSet phldrT="[Texto]" custT="1"/>
      <dgm:spPr/>
      <dgm:t>
        <a:bodyPr/>
        <a:lstStyle/>
        <a:p>
          <a:r>
            <a:rPr lang="pt-PT" sz="3200" dirty="0" smtClean="0"/>
            <a:t>Apresentação do Agrupamento de Escolas de Alcanena</a:t>
          </a:r>
          <a:endParaRPr lang="pt-PT" sz="3200" dirty="0"/>
        </a:p>
      </dgm:t>
    </dgm:pt>
    <dgm:pt modelId="{C7C2877D-38A0-47FB-9794-E9920EFD96C6}" type="parTrans" cxnId="{83342936-C75E-460E-A439-BBDA28D8138C}">
      <dgm:prSet/>
      <dgm:spPr/>
      <dgm:t>
        <a:bodyPr/>
        <a:lstStyle/>
        <a:p>
          <a:endParaRPr lang="pt-PT"/>
        </a:p>
      </dgm:t>
    </dgm:pt>
    <dgm:pt modelId="{456CC06D-458B-4ED5-974F-BEB242EA9995}" type="sibTrans" cxnId="{83342936-C75E-460E-A439-BBDA28D8138C}">
      <dgm:prSet/>
      <dgm:spPr/>
      <dgm:t>
        <a:bodyPr/>
        <a:lstStyle/>
        <a:p>
          <a:endParaRPr lang="pt-PT"/>
        </a:p>
      </dgm:t>
    </dgm:pt>
    <dgm:pt modelId="{AE2A7F77-0007-41EC-9A61-1EE5AAD48733}" type="pres">
      <dgm:prSet presAssocID="{28729337-FA27-4C43-A08D-F7D7739C1292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pt-PT"/>
        </a:p>
      </dgm:t>
    </dgm:pt>
    <dgm:pt modelId="{AE438F9A-FB50-4216-A84D-DF891896FCF6}" type="pres">
      <dgm:prSet presAssocID="{1409583F-8F39-468C-9027-D458D9A0DED1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pt-PT"/>
        </a:p>
      </dgm:t>
    </dgm:pt>
  </dgm:ptLst>
  <dgm:cxnLst>
    <dgm:cxn modelId="{7070FB3F-F5E0-4F47-8FA7-0B1242693C75}" type="presOf" srcId="{28729337-FA27-4C43-A08D-F7D7739C1292}" destId="{AE2A7F77-0007-41EC-9A61-1EE5AAD48733}" srcOrd="0" destOrd="0" presId="urn:microsoft.com/office/officeart/2005/8/layout/vList2"/>
    <dgm:cxn modelId="{83342936-C75E-460E-A439-BBDA28D8138C}" srcId="{28729337-FA27-4C43-A08D-F7D7739C1292}" destId="{1409583F-8F39-468C-9027-D458D9A0DED1}" srcOrd="0" destOrd="0" parTransId="{C7C2877D-38A0-47FB-9794-E9920EFD96C6}" sibTransId="{456CC06D-458B-4ED5-974F-BEB242EA9995}"/>
    <dgm:cxn modelId="{8E1627FB-2164-4871-9C89-9AE8FBED0B16}" type="presOf" srcId="{1409583F-8F39-468C-9027-D458D9A0DED1}" destId="{AE438F9A-FB50-4216-A84D-DF891896FCF6}" srcOrd="0" destOrd="0" presId="urn:microsoft.com/office/officeart/2005/8/layout/vList2"/>
    <dgm:cxn modelId="{FC7F5D36-D9D8-423A-9287-E4006D89B0CD}" type="presParOf" srcId="{AE2A7F77-0007-41EC-9A61-1EE5AAD48733}" destId="{AE438F9A-FB50-4216-A84D-DF891896FCF6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BD1508C6-379B-4EF9-9C31-AC52233828B0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pt-PT"/>
        </a:p>
      </dgm:t>
    </dgm:pt>
    <dgm:pt modelId="{1EC74B5E-3FCA-4B22-A254-4F46D7CC950A}">
      <dgm:prSet phldrT="[Texto]" custT="1"/>
      <dgm:spPr/>
      <dgm:t>
        <a:bodyPr/>
        <a:lstStyle/>
        <a:p>
          <a:r>
            <a:rPr lang="pt-PT" sz="2000" b="1" dirty="0" smtClean="0"/>
            <a:t>Atividades Realizadas</a:t>
          </a:r>
          <a:endParaRPr lang="pt-PT" sz="2000" b="1" dirty="0"/>
        </a:p>
      </dgm:t>
    </dgm:pt>
    <dgm:pt modelId="{26CC9232-002E-425D-9087-1D33F99E9D33}" type="parTrans" cxnId="{21DDF162-E708-454E-9134-CF43E6513CE9}">
      <dgm:prSet/>
      <dgm:spPr/>
      <dgm:t>
        <a:bodyPr/>
        <a:lstStyle/>
        <a:p>
          <a:endParaRPr lang="pt-PT"/>
        </a:p>
      </dgm:t>
    </dgm:pt>
    <dgm:pt modelId="{C7C16733-9E1B-4BCA-BB78-958D31F7DCDD}" type="sibTrans" cxnId="{21DDF162-E708-454E-9134-CF43E6513CE9}">
      <dgm:prSet/>
      <dgm:spPr/>
      <dgm:t>
        <a:bodyPr/>
        <a:lstStyle/>
        <a:p>
          <a:endParaRPr lang="pt-PT"/>
        </a:p>
      </dgm:t>
    </dgm:pt>
    <dgm:pt modelId="{E7039FC4-3519-4775-90CD-55AE44858AD0}">
      <dgm:prSet phldrT="[Texto]" custT="1"/>
      <dgm:spPr/>
      <dgm:t>
        <a:bodyPr/>
        <a:lstStyle/>
        <a:p>
          <a:r>
            <a:rPr lang="pt-PT" sz="2000" b="1" dirty="0" smtClean="0"/>
            <a:t>Supervisão da organização</a:t>
          </a:r>
        </a:p>
      </dgm:t>
    </dgm:pt>
    <dgm:pt modelId="{2B058220-ADCE-40AF-91A1-BB6A225D4E7F}" type="sibTrans" cxnId="{DCC11175-3567-46C8-8740-C41E8F708616}">
      <dgm:prSet/>
      <dgm:spPr/>
      <dgm:t>
        <a:bodyPr/>
        <a:lstStyle/>
        <a:p>
          <a:endParaRPr lang="pt-PT"/>
        </a:p>
      </dgm:t>
    </dgm:pt>
    <dgm:pt modelId="{9B43454F-4E6D-433B-A044-E27E2C360CC6}" type="parTrans" cxnId="{DCC11175-3567-46C8-8740-C41E8F708616}">
      <dgm:prSet/>
      <dgm:spPr/>
      <dgm:t>
        <a:bodyPr/>
        <a:lstStyle/>
        <a:p>
          <a:endParaRPr lang="pt-PT"/>
        </a:p>
      </dgm:t>
    </dgm:pt>
    <dgm:pt modelId="{FDA06E43-ABF6-4305-8DC0-DD656D2BB87E}">
      <dgm:prSet/>
      <dgm:spPr/>
      <dgm:t>
        <a:bodyPr/>
        <a:lstStyle/>
        <a:p>
          <a:r>
            <a:rPr lang="pt-PT" dirty="0" smtClean="0">
              <a:solidFill>
                <a:srgbClr val="7030A0"/>
              </a:solidFill>
            </a:rPr>
            <a:t>CAF Educação  - Inquirição docentes / alunos / não docentes / encarregados educação ; grelha de auto avaliação; monitorização do plano de ações de melhoria</a:t>
          </a:r>
        </a:p>
      </dgm:t>
    </dgm:pt>
    <dgm:pt modelId="{B2F07F48-8E5C-4004-B159-44C02A17B599}" type="parTrans" cxnId="{7EFAE3A8-28B8-42E2-8F17-77486A5F6303}">
      <dgm:prSet/>
      <dgm:spPr/>
      <dgm:t>
        <a:bodyPr/>
        <a:lstStyle/>
        <a:p>
          <a:endParaRPr lang="pt-PT"/>
        </a:p>
      </dgm:t>
    </dgm:pt>
    <dgm:pt modelId="{5F4A2FEE-6718-4592-8D5A-3585A9D592AB}" type="sibTrans" cxnId="{7EFAE3A8-28B8-42E2-8F17-77486A5F6303}">
      <dgm:prSet/>
      <dgm:spPr/>
      <dgm:t>
        <a:bodyPr/>
        <a:lstStyle/>
        <a:p>
          <a:endParaRPr lang="pt-PT"/>
        </a:p>
      </dgm:t>
    </dgm:pt>
    <dgm:pt modelId="{AC699F76-FDFD-4363-B48B-DE197BDBA1D6}">
      <dgm:prSet/>
      <dgm:spPr/>
      <dgm:t>
        <a:bodyPr/>
        <a:lstStyle/>
        <a:p>
          <a:r>
            <a:rPr lang="pt-PT" dirty="0" smtClean="0">
              <a:solidFill>
                <a:srgbClr val="7030A0"/>
              </a:solidFill>
            </a:rPr>
            <a:t>Monitorização do cumprimento das metas do Projeto Educativo </a:t>
          </a:r>
        </a:p>
      </dgm:t>
    </dgm:pt>
    <dgm:pt modelId="{4F111994-7097-48FC-BB01-E6D690071007}" type="parTrans" cxnId="{FDFCD061-D895-472D-B097-FD89F5D45F94}">
      <dgm:prSet/>
      <dgm:spPr/>
      <dgm:t>
        <a:bodyPr/>
        <a:lstStyle/>
        <a:p>
          <a:endParaRPr lang="pt-PT"/>
        </a:p>
      </dgm:t>
    </dgm:pt>
    <dgm:pt modelId="{7E898337-3902-4971-9065-A9EC2FF9AECF}" type="sibTrans" cxnId="{FDFCD061-D895-472D-B097-FD89F5D45F94}">
      <dgm:prSet/>
      <dgm:spPr/>
      <dgm:t>
        <a:bodyPr/>
        <a:lstStyle/>
        <a:p>
          <a:endParaRPr lang="pt-PT"/>
        </a:p>
      </dgm:t>
    </dgm:pt>
    <dgm:pt modelId="{8C9DB660-D17E-49D9-BCA4-ED3FCC5D9A97}">
      <dgm:prSet/>
      <dgm:spPr/>
      <dgm:t>
        <a:bodyPr/>
        <a:lstStyle/>
        <a:p>
          <a:r>
            <a:rPr lang="pt-PT" dirty="0" smtClean="0">
              <a:solidFill>
                <a:srgbClr val="7030A0"/>
              </a:solidFill>
            </a:rPr>
            <a:t>Monitorização projetos em curso</a:t>
          </a:r>
        </a:p>
      </dgm:t>
    </dgm:pt>
    <dgm:pt modelId="{AA78F111-C012-43C6-ABC1-3D1030D45CDD}" type="parTrans" cxnId="{DEC123F5-02DB-4547-BAA0-1D27D30A30EC}">
      <dgm:prSet/>
      <dgm:spPr/>
      <dgm:t>
        <a:bodyPr/>
        <a:lstStyle/>
        <a:p>
          <a:endParaRPr lang="pt-PT"/>
        </a:p>
      </dgm:t>
    </dgm:pt>
    <dgm:pt modelId="{0DED7B75-341B-4B80-867B-2986FEAD0F8C}" type="sibTrans" cxnId="{DEC123F5-02DB-4547-BAA0-1D27D30A30EC}">
      <dgm:prSet/>
      <dgm:spPr/>
      <dgm:t>
        <a:bodyPr/>
        <a:lstStyle/>
        <a:p>
          <a:endParaRPr lang="pt-PT"/>
        </a:p>
      </dgm:t>
    </dgm:pt>
    <dgm:pt modelId="{407C7EF7-88B2-41D4-8472-EB8675780B39}">
      <dgm:prSet/>
      <dgm:spPr/>
      <dgm:t>
        <a:bodyPr/>
        <a:lstStyle/>
        <a:p>
          <a:r>
            <a:rPr lang="pt-PT" dirty="0" smtClean="0">
              <a:solidFill>
                <a:srgbClr val="7030A0"/>
              </a:solidFill>
            </a:rPr>
            <a:t>Benchmarking interno – monitorização dos resultados dos processos chave</a:t>
          </a:r>
        </a:p>
      </dgm:t>
    </dgm:pt>
    <dgm:pt modelId="{30BE95B3-7B41-431B-989D-D455832E538A}" type="parTrans" cxnId="{87993769-E442-4971-A4DD-0D9FABB9EE17}">
      <dgm:prSet/>
      <dgm:spPr/>
      <dgm:t>
        <a:bodyPr/>
        <a:lstStyle/>
        <a:p>
          <a:endParaRPr lang="pt-PT"/>
        </a:p>
      </dgm:t>
    </dgm:pt>
    <dgm:pt modelId="{F3129B38-EB21-4D44-9ACC-E60D2072F706}" type="sibTrans" cxnId="{87993769-E442-4971-A4DD-0D9FABB9EE17}">
      <dgm:prSet/>
      <dgm:spPr/>
      <dgm:t>
        <a:bodyPr/>
        <a:lstStyle/>
        <a:p>
          <a:endParaRPr lang="pt-PT"/>
        </a:p>
      </dgm:t>
    </dgm:pt>
    <dgm:pt modelId="{DF79427E-FA43-449A-8444-4D883662993F}">
      <dgm:prSet phldrT="[Texto]"/>
      <dgm:spPr/>
      <dgm:t>
        <a:bodyPr/>
        <a:lstStyle/>
        <a:p>
          <a:r>
            <a:rPr lang="pt-PT" dirty="0" smtClean="0">
              <a:solidFill>
                <a:srgbClr val="FF0066"/>
              </a:solidFill>
            </a:rPr>
            <a:t>Autoavaliação</a:t>
          </a:r>
        </a:p>
      </dgm:t>
    </dgm:pt>
    <dgm:pt modelId="{092D5753-CB7B-46D1-83BF-5B8EB7A6A19A}" type="parTrans" cxnId="{2F163527-079A-44DA-B89B-E54859D549BD}">
      <dgm:prSet/>
      <dgm:spPr/>
      <dgm:t>
        <a:bodyPr/>
        <a:lstStyle/>
        <a:p>
          <a:endParaRPr lang="pt-PT"/>
        </a:p>
      </dgm:t>
    </dgm:pt>
    <dgm:pt modelId="{BD9EB2A7-9567-4EC0-B6F7-CEC4A33E8859}" type="sibTrans" cxnId="{2F163527-079A-44DA-B89B-E54859D549BD}">
      <dgm:prSet/>
      <dgm:spPr/>
      <dgm:t>
        <a:bodyPr/>
        <a:lstStyle/>
        <a:p>
          <a:endParaRPr lang="pt-PT"/>
        </a:p>
      </dgm:t>
    </dgm:pt>
    <dgm:pt modelId="{2B113D16-9BE3-42AC-889C-BEA17542CC3F}">
      <dgm:prSet/>
      <dgm:spPr/>
      <dgm:t>
        <a:bodyPr/>
        <a:lstStyle/>
        <a:p>
          <a:r>
            <a:rPr lang="pt-PT" dirty="0" smtClean="0">
              <a:solidFill>
                <a:srgbClr val="FF0066"/>
              </a:solidFill>
            </a:rPr>
            <a:t>Projetos</a:t>
          </a:r>
        </a:p>
      </dgm:t>
    </dgm:pt>
    <dgm:pt modelId="{B094BD9C-9904-41FF-A6C0-7EE5318D3B41}" type="parTrans" cxnId="{A3A8C546-37B8-4890-81D9-25389CB295C4}">
      <dgm:prSet/>
      <dgm:spPr/>
      <dgm:t>
        <a:bodyPr/>
        <a:lstStyle/>
        <a:p>
          <a:endParaRPr lang="pt-PT"/>
        </a:p>
      </dgm:t>
    </dgm:pt>
    <dgm:pt modelId="{57E7E620-8D5D-4034-BD9C-F89BAD9808DA}" type="sibTrans" cxnId="{A3A8C546-37B8-4890-81D9-25389CB295C4}">
      <dgm:prSet/>
      <dgm:spPr/>
      <dgm:t>
        <a:bodyPr/>
        <a:lstStyle/>
        <a:p>
          <a:endParaRPr lang="pt-PT"/>
        </a:p>
      </dgm:t>
    </dgm:pt>
    <dgm:pt modelId="{1339422C-D779-45E8-AA5A-D1ECC6BC2BAF}">
      <dgm:prSet/>
      <dgm:spPr/>
      <dgm:t>
        <a:bodyPr/>
        <a:lstStyle/>
        <a:p>
          <a:r>
            <a:rPr lang="pt-PT" dirty="0" smtClean="0">
              <a:solidFill>
                <a:srgbClr val="FF0066"/>
              </a:solidFill>
            </a:rPr>
            <a:t>Controlo interno</a:t>
          </a:r>
        </a:p>
      </dgm:t>
    </dgm:pt>
    <dgm:pt modelId="{E3C26EF8-60F6-41AB-884F-EAECA8A4581F}" type="parTrans" cxnId="{14576906-424F-4324-B6C6-9D27EEBF7387}">
      <dgm:prSet/>
      <dgm:spPr/>
      <dgm:t>
        <a:bodyPr/>
        <a:lstStyle/>
        <a:p>
          <a:endParaRPr lang="pt-PT"/>
        </a:p>
      </dgm:t>
    </dgm:pt>
    <dgm:pt modelId="{6835A01C-E3FA-44F9-8CF2-C7BDC3E796BC}" type="sibTrans" cxnId="{14576906-424F-4324-B6C6-9D27EEBF7387}">
      <dgm:prSet/>
      <dgm:spPr/>
      <dgm:t>
        <a:bodyPr/>
        <a:lstStyle/>
        <a:p>
          <a:endParaRPr lang="pt-PT"/>
        </a:p>
      </dgm:t>
    </dgm:pt>
    <dgm:pt modelId="{6C38BCC5-3BA7-4E30-9BA1-7AE70B891432}">
      <dgm:prSet/>
      <dgm:spPr/>
      <dgm:t>
        <a:bodyPr/>
        <a:lstStyle/>
        <a:p>
          <a:r>
            <a:rPr lang="pt-PT" dirty="0" smtClean="0">
              <a:solidFill>
                <a:srgbClr val="7030A0"/>
              </a:solidFill>
            </a:rPr>
            <a:t>Manual de procedimentos dos serviços</a:t>
          </a:r>
        </a:p>
      </dgm:t>
    </dgm:pt>
    <dgm:pt modelId="{291C3700-15E4-47FE-871D-E18C16E8FA99}" type="parTrans" cxnId="{ABD143F0-B0FB-4AB2-8B89-27294142AE3B}">
      <dgm:prSet/>
      <dgm:spPr/>
      <dgm:t>
        <a:bodyPr/>
        <a:lstStyle/>
        <a:p>
          <a:endParaRPr lang="pt-PT"/>
        </a:p>
      </dgm:t>
    </dgm:pt>
    <dgm:pt modelId="{07F781AD-D72D-46B8-82B2-53CDDAC7222F}" type="sibTrans" cxnId="{ABD143F0-B0FB-4AB2-8B89-27294142AE3B}">
      <dgm:prSet/>
      <dgm:spPr/>
      <dgm:t>
        <a:bodyPr/>
        <a:lstStyle/>
        <a:p>
          <a:endParaRPr lang="pt-PT"/>
        </a:p>
      </dgm:t>
    </dgm:pt>
    <dgm:pt modelId="{65FCADBD-8911-470A-997B-90404BA7320B}">
      <dgm:prSet/>
      <dgm:spPr/>
      <dgm:t>
        <a:bodyPr/>
        <a:lstStyle/>
        <a:p>
          <a:r>
            <a:rPr lang="pt-PT" dirty="0" smtClean="0">
              <a:solidFill>
                <a:srgbClr val="7030A0"/>
              </a:solidFill>
            </a:rPr>
            <a:t>Controlo documental: normalização de documentos</a:t>
          </a:r>
        </a:p>
      </dgm:t>
    </dgm:pt>
    <dgm:pt modelId="{ABDB7ED0-18D6-4D19-BA15-83E0CDD15269}" type="parTrans" cxnId="{368D6F48-2CFD-47BC-BAFE-8185FF79EA17}">
      <dgm:prSet/>
      <dgm:spPr/>
      <dgm:t>
        <a:bodyPr/>
        <a:lstStyle/>
        <a:p>
          <a:endParaRPr lang="pt-PT"/>
        </a:p>
      </dgm:t>
    </dgm:pt>
    <dgm:pt modelId="{DD5E7B3C-D7CC-4E67-A266-BA82DDCDE558}" type="sibTrans" cxnId="{368D6F48-2CFD-47BC-BAFE-8185FF79EA17}">
      <dgm:prSet/>
      <dgm:spPr/>
      <dgm:t>
        <a:bodyPr/>
        <a:lstStyle/>
        <a:p>
          <a:endParaRPr lang="pt-PT"/>
        </a:p>
      </dgm:t>
    </dgm:pt>
    <dgm:pt modelId="{17C4C6FD-175C-4DC3-A4C1-0B75E1FB20F6}" type="pres">
      <dgm:prSet presAssocID="{BD1508C6-379B-4EF9-9C31-AC52233828B0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pt-PT"/>
        </a:p>
      </dgm:t>
    </dgm:pt>
    <dgm:pt modelId="{F783A412-90D9-4496-9805-68BFDCE9614A}" type="pres">
      <dgm:prSet presAssocID="{1EC74B5E-3FCA-4B22-A254-4F46D7CC950A}" presName="parentLin" presStyleCnt="0"/>
      <dgm:spPr/>
      <dgm:t>
        <a:bodyPr/>
        <a:lstStyle/>
        <a:p>
          <a:endParaRPr lang="pt-PT"/>
        </a:p>
      </dgm:t>
    </dgm:pt>
    <dgm:pt modelId="{B69D384B-6084-483C-BA3F-492FCF0BE144}" type="pres">
      <dgm:prSet presAssocID="{1EC74B5E-3FCA-4B22-A254-4F46D7CC950A}" presName="parentLeftMargin" presStyleLbl="node1" presStyleIdx="0" presStyleCnt="2"/>
      <dgm:spPr/>
      <dgm:t>
        <a:bodyPr/>
        <a:lstStyle/>
        <a:p>
          <a:endParaRPr lang="pt-PT"/>
        </a:p>
      </dgm:t>
    </dgm:pt>
    <dgm:pt modelId="{01F00949-1783-4A90-B0A2-28887583CD47}" type="pres">
      <dgm:prSet presAssocID="{1EC74B5E-3FCA-4B22-A254-4F46D7CC950A}" presName="parentText" presStyleLbl="node1" presStyleIdx="0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7A6A8E13-0902-4C80-9A44-8EF409A53145}" type="pres">
      <dgm:prSet presAssocID="{1EC74B5E-3FCA-4B22-A254-4F46D7CC950A}" presName="negativeSpace" presStyleCnt="0"/>
      <dgm:spPr/>
      <dgm:t>
        <a:bodyPr/>
        <a:lstStyle/>
        <a:p>
          <a:endParaRPr lang="pt-PT"/>
        </a:p>
      </dgm:t>
    </dgm:pt>
    <dgm:pt modelId="{FA37E066-4187-4B75-A2C1-36D6DAA43D93}" type="pres">
      <dgm:prSet presAssocID="{1EC74B5E-3FCA-4B22-A254-4F46D7CC950A}" presName="childText" presStyleLbl="conFgAcc1" presStyleIdx="0" presStyleCnt="2">
        <dgm:presLayoutVars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693062BE-1E68-4866-9155-3F9AB4044BBE}" type="pres">
      <dgm:prSet presAssocID="{C7C16733-9E1B-4BCA-BB78-958D31F7DCDD}" presName="spaceBetweenRectangles" presStyleCnt="0"/>
      <dgm:spPr/>
      <dgm:t>
        <a:bodyPr/>
        <a:lstStyle/>
        <a:p>
          <a:endParaRPr lang="pt-PT"/>
        </a:p>
      </dgm:t>
    </dgm:pt>
    <dgm:pt modelId="{D33D5D41-2F53-4BB8-B115-0C3F98586B7A}" type="pres">
      <dgm:prSet presAssocID="{E7039FC4-3519-4775-90CD-55AE44858AD0}" presName="parentLin" presStyleCnt="0"/>
      <dgm:spPr/>
      <dgm:t>
        <a:bodyPr/>
        <a:lstStyle/>
        <a:p>
          <a:endParaRPr lang="pt-PT"/>
        </a:p>
      </dgm:t>
    </dgm:pt>
    <dgm:pt modelId="{A4E4989C-9E73-473D-ADFF-8A724639AC84}" type="pres">
      <dgm:prSet presAssocID="{E7039FC4-3519-4775-90CD-55AE44858AD0}" presName="parentLeftMargin" presStyleLbl="node1" presStyleIdx="0" presStyleCnt="2"/>
      <dgm:spPr/>
      <dgm:t>
        <a:bodyPr/>
        <a:lstStyle/>
        <a:p>
          <a:endParaRPr lang="pt-PT"/>
        </a:p>
      </dgm:t>
    </dgm:pt>
    <dgm:pt modelId="{D23B9204-D2FF-4133-9777-A1C5A9A062FB}" type="pres">
      <dgm:prSet presAssocID="{E7039FC4-3519-4775-90CD-55AE44858AD0}" presName="parentText" presStyleLbl="node1" presStyleIdx="1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328196F4-3C4E-486B-8C4C-825810966743}" type="pres">
      <dgm:prSet presAssocID="{E7039FC4-3519-4775-90CD-55AE44858AD0}" presName="negativeSpace" presStyleCnt="0"/>
      <dgm:spPr/>
      <dgm:t>
        <a:bodyPr/>
        <a:lstStyle/>
        <a:p>
          <a:endParaRPr lang="pt-PT"/>
        </a:p>
      </dgm:t>
    </dgm:pt>
    <dgm:pt modelId="{32057C5B-E1C2-4162-B1A5-D3C940E590D2}" type="pres">
      <dgm:prSet presAssocID="{E7039FC4-3519-4775-90CD-55AE44858AD0}" presName="childText" presStyleLbl="conFgAcc1" presStyleIdx="1" presStyleCnt="2">
        <dgm:presLayoutVars>
          <dgm:bulletEnabled val="1"/>
        </dgm:presLayoutVars>
      </dgm:prSet>
      <dgm:spPr/>
      <dgm:t>
        <a:bodyPr/>
        <a:lstStyle/>
        <a:p>
          <a:endParaRPr lang="pt-PT"/>
        </a:p>
      </dgm:t>
    </dgm:pt>
  </dgm:ptLst>
  <dgm:cxnLst>
    <dgm:cxn modelId="{BCEBB06A-16D4-4483-BCAB-5259669993AC}" type="presOf" srcId="{DF79427E-FA43-449A-8444-4D883662993F}" destId="{32057C5B-E1C2-4162-B1A5-D3C940E590D2}" srcOrd="0" destOrd="0" presId="urn:microsoft.com/office/officeart/2005/8/layout/list1"/>
    <dgm:cxn modelId="{46F2134C-8811-43DB-B0AF-3B5FB719570A}" type="presOf" srcId="{1339422C-D779-45E8-AA5A-D1ECC6BC2BAF}" destId="{32057C5B-E1C2-4162-B1A5-D3C940E590D2}" srcOrd="0" destOrd="3" presId="urn:microsoft.com/office/officeart/2005/8/layout/list1"/>
    <dgm:cxn modelId="{21DDF162-E708-454E-9134-CF43E6513CE9}" srcId="{BD1508C6-379B-4EF9-9C31-AC52233828B0}" destId="{1EC74B5E-3FCA-4B22-A254-4F46D7CC950A}" srcOrd="0" destOrd="0" parTransId="{26CC9232-002E-425D-9087-1D33F99E9D33}" sibTransId="{C7C16733-9E1B-4BCA-BB78-958D31F7DCDD}"/>
    <dgm:cxn modelId="{4D49DDA8-B1BB-4BB0-956F-DBB4E8BB3EAA}" type="presOf" srcId="{8C9DB660-D17E-49D9-BCA4-ED3FCC5D9A97}" destId="{32057C5B-E1C2-4162-B1A5-D3C940E590D2}" srcOrd="0" destOrd="8" presId="urn:microsoft.com/office/officeart/2005/8/layout/list1"/>
    <dgm:cxn modelId="{62444F99-6E6F-408E-9683-2D5AF6AC3162}" type="presOf" srcId="{E7039FC4-3519-4775-90CD-55AE44858AD0}" destId="{D23B9204-D2FF-4133-9777-A1C5A9A062FB}" srcOrd="1" destOrd="0" presId="urn:microsoft.com/office/officeart/2005/8/layout/list1"/>
    <dgm:cxn modelId="{A3A8C546-37B8-4890-81D9-25389CB295C4}" srcId="{E7039FC4-3519-4775-90CD-55AE44858AD0}" destId="{2B113D16-9BE3-42AC-889C-BEA17542CC3F}" srcOrd="2" destOrd="0" parTransId="{B094BD9C-9904-41FF-A6C0-7EE5318D3B41}" sibTransId="{57E7E620-8D5D-4034-BD9C-F89BAD9808DA}"/>
    <dgm:cxn modelId="{765F4F0D-747A-4FD7-BDC5-7869139D04AD}" type="presOf" srcId="{FDA06E43-ABF6-4305-8DC0-DD656D2BB87E}" destId="{32057C5B-E1C2-4162-B1A5-D3C940E590D2}" srcOrd="0" destOrd="2" presId="urn:microsoft.com/office/officeart/2005/8/layout/list1"/>
    <dgm:cxn modelId="{7EFAE3A8-28B8-42E2-8F17-77486A5F6303}" srcId="{DF79427E-FA43-449A-8444-4D883662993F}" destId="{FDA06E43-ABF6-4305-8DC0-DD656D2BB87E}" srcOrd="1" destOrd="0" parTransId="{B2F07F48-8E5C-4004-B159-44C02A17B599}" sibTransId="{5F4A2FEE-6718-4592-8D5A-3585A9D592AB}"/>
    <dgm:cxn modelId="{E2817369-D1E6-49EE-B271-ED2B33F1F3CC}" type="presOf" srcId="{AC699F76-FDFD-4363-B48B-DE197BDBA1D6}" destId="{32057C5B-E1C2-4162-B1A5-D3C940E590D2}" srcOrd="0" destOrd="7" presId="urn:microsoft.com/office/officeart/2005/8/layout/list1"/>
    <dgm:cxn modelId="{FDFCD061-D895-472D-B097-FD89F5D45F94}" srcId="{2B113D16-9BE3-42AC-889C-BEA17542CC3F}" destId="{AC699F76-FDFD-4363-B48B-DE197BDBA1D6}" srcOrd="0" destOrd="0" parTransId="{4F111994-7097-48FC-BB01-E6D690071007}" sibTransId="{7E898337-3902-4971-9065-A9EC2FF9AECF}"/>
    <dgm:cxn modelId="{CAF236D7-D6DD-485C-890C-E56B4BAB037A}" type="presOf" srcId="{1EC74B5E-3FCA-4B22-A254-4F46D7CC950A}" destId="{01F00949-1783-4A90-B0A2-28887583CD47}" srcOrd="1" destOrd="0" presId="urn:microsoft.com/office/officeart/2005/8/layout/list1"/>
    <dgm:cxn modelId="{DCC11175-3567-46C8-8740-C41E8F708616}" srcId="{BD1508C6-379B-4EF9-9C31-AC52233828B0}" destId="{E7039FC4-3519-4775-90CD-55AE44858AD0}" srcOrd="1" destOrd="0" parTransId="{9B43454F-4E6D-433B-A044-E27E2C360CC6}" sibTransId="{2B058220-ADCE-40AF-91A1-BB6A225D4E7F}"/>
    <dgm:cxn modelId="{C23F3722-DFBC-4642-A4D2-B168D754EB7F}" type="presOf" srcId="{6C38BCC5-3BA7-4E30-9BA1-7AE70B891432}" destId="{32057C5B-E1C2-4162-B1A5-D3C940E590D2}" srcOrd="0" destOrd="4" presId="urn:microsoft.com/office/officeart/2005/8/layout/list1"/>
    <dgm:cxn modelId="{ABD143F0-B0FB-4AB2-8B89-27294142AE3B}" srcId="{1339422C-D779-45E8-AA5A-D1ECC6BC2BAF}" destId="{6C38BCC5-3BA7-4E30-9BA1-7AE70B891432}" srcOrd="0" destOrd="0" parTransId="{291C3700-15E4-47FE-871D-E18C16E8FA99}" sibTransId="{07F781AD-D72D-46B8-82B2-53CDDAC7222F}"/>
    <dgm:cxn modelId="{82946563-73EA-4608-90C2-66C3B25C24C5}" type="presOf" srcId="{E7039FC4-3519-4775-90CD-55AE44858AD0}" destId="{A4E4989C-9E73-473D-ADFF-8A724639AC84}" srcOrd="0" destOrd="0" presId="urn:microsoft.com/office/officeart/2005/8/layout/list1"/>
    <dgm:cxn modelId="{14576906-424F-4324-B6C6-9D27EEBF7387}" srcId="{E7039FC4-3519-4775-90CD-55AE44858AD0}" destId="{1339422C-D779-45E8-AA5A-D1ECC6BC2BAF}" srcOrd="1" destOrd="0" parTransId="{E3C26EF8-60F6-41AB-884F-EAECA8A4581F}" sibTransId="{6835A01C-E3FA-44F9-8CF2-C7BDC3E796BC}"/>
    <dgm:cxn modelId="{368D6F48-2CFD-47BC-BAFE-8185FF79EA17}" srcId="{1339422C-D779-45E8-AA5A-D1ECC6BC2BAF}" destId="{65FCADBD-8911-470A-997B-90404BA7320B}" srcOrd="1" destOrd="0" parTransId="{ABDB7ED0-18D6-4D19-BA15-83E0CDD15269}" sibTransId="{DD5E7B3C-D7CC-4E67-A266-BA82DDCDE558}"/>
    <dgm:cxn modelId="{87993769-E442-4971-A4DD-0D9FABB9EE17}" srcId="{DF79427E-FA43-449A-8444-4D883662993F}" destId="{407C7EF7-88B2-41D4-8472-EB8675780B39}" srcOrd="0" destOrd="0" parTransId="{30BE95B3-7B41-431B-989D-D455832E538A}" sibTransId="{F3129B38-EB21-4D44-9ACC-E60D2072F706}"/>
    <dgm:cxn modelId="{8C9A13F5-EBF0-4FFC-8A33-B6CEC71133FC}" type="presOf" srcId="{407C7EF7-88B2-41D4-8472-EB8675780B39}" destId="{32057C5B-E1C2-4162-B1A5-D3C940E590D2}" srcOrd="0" destOrd="1" presId="urn:microsoft.com/office/officeart/2005/8/layout/list1"/>
    <dgm:cxn modelId="{01433558-AEA7-45B3-870F-C240D7D49CCB}" type="presOf" srcId="{1EC74B5E-3FCA-4B22-A254-4F46D7CC950A}" destId="{B69D384B-6084-483C-BA3F-492FCF0BE144}" srcOrd="0" destOrd="0" presId="urn:microsoft.com/office/officeart/2005/8/layout/list1"/>
    <dgm:cxn modelId="{5F789FDB-A7CC-4966-B6EA-14860FAE5A1A}" type="presOf" srcId="{BD1508C6-379B-4EF9-9C31-AC52233828B0}" destId="{17C4C6FD-175C-4DC3-A4C1-0B75E1FB20F6}" srcOrd="0" destOrd="0" presId="urn:microsoft.com/office/officeart/2005/8/layout/list1"/>
    <dgm:cxn modelId="{2F163527-079A-44DA-B89B-E54859D549BD}" srcId="{E7039FC4-3519-4775-90CD-55AE44858AD0}" destId="{DF79427E-FA43-449A-8444-4D883662993F}" srcOrd="0" destOrd="0" parTransId="{092D5753-CB7B-46D1-83BF-5B8EB7A6A19A}" sibTransId="{BD9EB2A7-9567-4EC0-B6F7-CEC4A33E8859}"/>
    <dgm:cxn modelId="{DEC123F5-02DB-4547-BAA0-1D27D30A30EC}" srcId="{2B113D16-9BE3-42AC-889C-BEA17542CC3F}" destId="{8C9DB660-D17E-49D9-BCA4-ED3FCC5D9A97}" srcOrd="1" destOrd="0" parTransId="{AA78F111-C012-43C6-ABC1-3D1030D45CDD}" sibTransId="{0DED7B75-341B-4B80-867B-2986FEAD0F8C}"/>
    <dgm:cxn modelId="{CF8118C1-5A7F-41AC-B186-A5AED78E51B0}" type="presOf" srcId="{2B113D16-9BE3-42AC-889C-BEA17542CC3F}" destId="{32057C5B-E1C2-4162-B1A5-D3C940E590D2}" srcOrd="0" destOrd="6" presId="urn:microsoft.com/office/officeart/2005/8/layout/list1"/>
    <dgm:cxn modelId="{68216C69-F343-421B-91EF-3763DA557D32}" type="presOf" srcId="{65FCADBD-8911-470A-997B-90404BA7320B}" destId="{32057C5B-E1C2-4162-B1A5-D3C940E590D2}" srcOrd="0" destOrd="5" presId="urn:microsoft.com/office/officeart/2005/8/layout/list1"/>
    <dgm:cxn modelId="{094CA879-E648-4493-B9F9-D987C9F5DED3}" type="presParOf" srcId="{17C4C6FD-175C-4DC3-A4C1-0B75E1FB20F6}" destId="{F783A412-90D9-4496-9805-68BFDCE9614A}" srcOrd="0" destOrd="0" presId="urn:microsoft.com/office/officeart/2005/8/layout/list1"/>
    <dgm:cxn modelId="{46E46DE3-2D71-4DFA-864F-394760415526}" type="presParOf" srcId="{F783A412-90D9-4496-9805-68BFDCE9614A}" destId="{B69D384B-6084-483C-BA3F-492FCF0BE144}" srcOrd="0" destOrd="0" presId="urn:microsoft.com/office/officeart/2005/8/layout/list1"/>
    <dgm:cxn modelId="{4A3B7349-7C6A-4B9C-81C4-88EA24D03285}" type="presParOf" srcId="{F783A412-90D9-4496-9805-68BFDCE9614A}" destId="{01F00949-1783-4A90-B0A2-28887583CD47}" srcOrd="1" destOrd="0" presId="urn:microsoft.com/office/officeart/2005/8/layout/list1"/>
    <dgm:cxn modelId="{61064940-7194-474E-B710-8540335DD492}" type="presParOf" srcId="{17C4C6FD-175C-4DC3-A4C1-0B75E1FB20F6}" destId="{7A6A8E13-0902-4C80-9A44-8EF409A53145}" srcOrd="1" destOrd="0" presId="urn:microsoft.com/office/officeart/2005/8/layout/list1"/>
    <dgm:cxn modelId="{CBD2DD7D-6E00-4631-8340-1CC1B303006D}" type="presParOf" srcId="{17C4C6FD-175C-4DC3-A4C1-0B75E1FB20F6}" destId="{FA37E066-4187-4B75-A2C1-36D6DAA43D93}" srcOrd="2" destOrd="0" presId="urn:microsoft.com/office/officeart/2005/8/layout/list1"/>
    <dgm:cxn modelId="{2F2A31A7-31B4-4931-9CA5-9D6CD63E131D}" type="presParOf" srcId="{17C4C6FD-175C-4DC3-A4C1-0B75E1FB20F6}" destId="{693062BE-1E68-4866-9155-3F9AB4044BBE}" srcOrd="3" destOrd="0" presId="urn:microsoft.com/office/officeart/2005/8/layout/list1"/>
    <dgm:cxn modelId="{A6D1F3F3-F8BF-4C47-89D9-53CB7B02AF99}" type="presParOf" srcId="{17C4C6FD-175C-4DC3-A4C1-0B75E1FB20F6}" destId="{D33D5D41-2F53-4BB8-B115-0C3F98586B7A}" srcOrd="4" destOrd="0" presId="urn:microsoft.com/office/officeart/2005/8/layout/list1"/>
    <dgm:cxn modelId="{18B0571D-F111-4167-937C-09F8C6F8881B}" type="presParOf" srcId="{D33D5D41-2F53-4BB8-B115-0C3F98586B7A}" destId="{A4E4989C-9E73-473D-ADFF-8A724639AC84}" srcOrd="0" destOrd="0" presId="urn:microsoft.com/office/officeart/2005/8/layout/list1"/>
    <dgm:cxn modelId="{6DF44899-8640-4758-BC92-7B147F03F59C}" type="presParOf" srcId="{D33D5D41-2F53-4BB8-B115-0C3F98586B7A}" destId="{D23B9204-D2FF-4133-9777-A1C5A9A062FB}" srcOrd="1" destOrd="0" presId="urn:microsoft.com/office/officeart/2005/8/layout/list1"/>
    <dgm:cxn modelId="{09B2D0E3-320C-4C19-82C7-AABA8A45D4C9}" type="presParOf" srcId="{17C4C6FD-175C-4DC3-A4C1-0B75E1FB20F6}" destId="{328196F4-3C4E-486B-8C4C-825810966743}" srcOrd="5" destOrd="0" presId="urn:microsoft.com/office/officeart/2005/8/layout/list1"/>
    <dgm:cxn modelId="{1AC92F26-76A5-42D9-9F7B-EDAED7389897}" type="presParOf" srcId="{17C4C6FD-175C-4DC3-A4C1-0B75E1FB20F6}" destId="{32057C5B-E1C2-4162-B1A5-D3C940E590D2}" srcOrd="6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BD1508C6-379B-4EF9-9C31-AC52233828B0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pt-PT"/>
        </a:p>
      </dgm:t>
    </dgm:pt>
    <dgm:pt modelId="{1EC74B5E-3FCA-4B22-A254-4F46D7CC950A}">
      <dgm:prSet phldrT="[Texto]" custT="1"/>
      <dgm:spPr/>
      <dgm:t>
        <a:bodyPr/>
        <a:lstStyle/>
        <a:p>
          <a:r>
            <a:rPr lang="pt-PT" sz="2400" b="1" dirty="0" smtClean="0"/>
            <a:t>Atividades Realizadas</a:t>
          </a:r>
          <a:endParaRPr lang="pt-PT" sz="2400" b="1" dirty="0"/>
        </a:p>
      </dgm:t>
    </dgm:pt>
    <dgm:pt modelId="{26CC9232-002E-425D-9087-1D33F99E9D33}" type="parTrans" cxnId="{21DDF162-E708-454E-9134-CF43E6513CE9}">
      <dgm:prSet/>
      <dgm:spPr/>
      <dgm:t>
        <a:bodyPr/>
        <a:lstStyle/>
        <a:p>
          <a:endParaRPr lang="pt-PT"/>
        </a:p>
      </dgm:t>
    </dgm:pt>
    <dgm:pt modelId="{C7C16733-9E1B-4BCA-BB78-958D31F7DCDD}" type="sibTrans" cxnId="{21DDF162-E708-454E-9134-CF43E6513CE9}">
      <dgm:prSet/>
      <dgm:spPr/>
      <dgm:t>
        <a:bodyPr/>
        <a:lstStyle/>
        <a:p>
          <a:endParaRPr lang="pt-PT"/>
        </a:p>
      </dgm:t>
    </dgm:pt>
    <dgm:pt modelId="{E7039FC4-3519-4775-90CD-55AE44858AD0}">
      <dgm:prSet phldrT="[Texto]" custT="1"/>
      <dgm:spPr/>
      <dgm:t>
        <a:bodyPr/>
        <a:lstStyle/>
        <a:p>
          <a:r>
            <a:rPr lang="pt-PT" sz="2400" b="1" dirty="0" smtClean="0"/>
            <a:t>Supervisão pedagógica</a:t>
          </a:r>
        </a:p>
      </dgm:t>
    </dgm:pt>
    <dgm:pt modelId="{2B058220-ADCE-40AF-91A1-BB6A225D4E7F}" type="sibTrans" cxnId="{DCC11175-3567-46C8-8740-C41E8F708616}">
      <dgm:prSet/>
      <dgm:spPr/>
      <dgm:t>
        <a:bodyPr/>
        <a:lstStyle/>
        <a:p>
          <a:endParaRPr lang="pt-PT"/>
        </a:p>
      </dgm:t>
    </dgm:pt>
    <dgm:pt modelId="{9B43454F-4E6D-433B-A044-E27E2C360CC6}" type="parTrans" cxnId="{DCC11175-3567-46C8-8740-C41E8F708616}">
      <dgm:prSet/>
      <dgm:spPr/>
      <dgm:t>
        <a:bodyPr/>
        <a:lstStyle/>
        <a:p>
          <a:endParaRPr lang="pt-PT"/>
        </a:p>
      </dgm:t>
    </dgm:pt>
    <dgm:pt modelId="{DF79427E-FA43-449A-8444-4D883662993F}">
      <dgm:prSet phldrT="[Texto]"/>
      <dgm:spPr/>
      <dgm:t>
        <a:bodyPr/>
        <a:lstStyle/>
        <a:p>
          <a:r>
            <a:rPr lang="pt-PT" dirty="0" smtClean="0">
              <a:solidFill>
                <a:srgbClr val="FF0066"/>
              </a:solidFill>
            </a:rPr>
            <a:t>Pessoal Docente</a:t>
          </a:r>
        </a:p>
      </dgm:t>
    </dgm:pt>
    <dgm:pt modelId="{BD9EB2A7-9567-4EC0-B6F7-CEC4A33E8859}" type="sibTrans" cxnId="{2F163527-079A-44DA-B89B-E54859D549BD}">
      <dgm:prSet/>
      <dgm:spPr/>
      <dgm:t>
        <a:bodyPr/>
        <a:lstStyle/>
        <a:p>
          <a:endParaRPr lang="pt-PT"/>
        </a:p>
      </dgm:t>
    </dgm:pt>
    <dgm:pt modelId="{092D5753-CB7B-46D1-83BF-5B8EB7A6A19A}" type="parTrans" cxnId="{2F163527-079A-44DA-B89B-E54859D549BD}">
      <dgm:prSet/>
      <dgm:spPr/>
      <dgm:t>
        <a:bodyPr/>
        <a:lstStyle/>
        <a:p>
          <a:endParaRPr lang="pt-PT"/>
        </a:p>
      </dgm:t>
    </dgm:pt>
    <dgm:pt modelId="{644BF8A2-C9E5-4A76-A123-2DAB412C4720}">
      <dgm:prSet/>
      <dgm:spPr/>
      <dgm:t>
        <a:bodyPr/>
        <a:lstStyle/>
        <a:p>
          <a:r>
            <a:rPr lang="pt-PT" dirty="0" smtClean="0">
              <a:solidFill>
                <a:srgbClr val="7030A0"/>
              </a:solidFill>
            </a:rPr>
            <a:t>Avaliação de Desempenho Docente </a:t>
          </a:r>
        </a:p>
      </dgm:t>
    </dgm:pt>
    <dgm:pt modelId="{53B8D290-F1C7-46D9-8D85-FF3031027DCF}" type="parTrans" cxnId="{51777D42-7763-4DEE-A985-6451818340AB}">
      <dgm:prSet/>
      <dgm:spPr/>
      <dgm:t>
        <a:bodyPr/>
        <a:lstStyle/>
        <a:p>
          <a:endParaRPr lang="pt-PT"/>
        </a:p>
      </dgm:t>
    </dgm:pt>
    <dgm:pt modelId="{44D47018-67E9-4EA8-BFE1-A21D46317997}" type="sibTrans" cxnId="{51777D42-7763-4DEE-A985-6451818340AB}">
      <dgm:prSet/>
      <dgm:spPr/>
      <dgm:t>
        <a:bodyPr/>
        <a:lstStyle/>
        <a:p>
          <a:endParaRPr lang="pt-PT"/>
        </a:p>
      </dgm:t>
    </dgm:pt>
    <dgm:pt modelId="{6F52A7D4-1A12-427F-A69D-D802EB88E671}">
      <dgm:prSet/>
      <dgm:spPr/>
      <dgm:t>
        <a:bodyPr/>
        <a:lstStyle/>
        <a:p>
          <a:r>
            <a:rPr lang="pt-PT" dirty="0" smtClean="0">
              <a:solidFill>
                <a:srgbClr val="7030A0"/>
              </a:solidFill>
            </a:rPr>
            <a:t>Implementação da Framework de Desenvolvimento Pedagógico</a:t>
          </a:r>
        </a:p>
      </dgm:t>
    </dgm:pt>
    <dgm:pt modelId="{3D6382CB-47FB-4378-8217-B67EB0B1F4B2}" type="parTrans" cxnId="{0F09BF3D-3BDC-4BE4-B57A-498A1236A605}">
      <dgm:prSet/>
      <dgm:spPr/>
      <dgm:t>
        <a:bodyPr/>
        <a:lstStyle/>
        <a:p>
          <a:endParaRPr lang="pt-PT"/>
        </a:p>
      </dgm:t>
    </dgm:pt>
    <dgm:pt modelId="{1B6A818F-B631-42C7-B1FD-554B35ED9FDE}" type="sibTrans" cxnId="{0F09BF3D-3BDC-4BE4-B57A-498A1236A605}">
      <dgm:prSet/>
      <dgm:spPr/>
      <dgm:t>
        <a:bodyPr/>
        <a:lstStyle/>
        <a:p>
          <a:endParaRPr lang="pt-PT"/>
        </a:p>
      </dgm:t>
    </dgm:pt>
    <dgm:pt modelId="{F16C5DF2-315D-4FCF-B516-D3F7C6C91DBA}">
      <dgm:prSet/>
      <dgm:spPr/>
      <dgm:t>
        <a:bodyPr/>
        <a:lstStyle/>
        <a:p>
          <a:r>
            <a:rPr lang="pt-PT" dirty="0" smtClean="0">
              <a:solidFill>
                <a:srgbClr val="FF0066"/>
              </a:solidFill>
            </a:rPr>
            <a:t>Pessoal não docente</a:t>
          </a:r>
        </a:p>
      </dgm:t>
    </dgm:pt>
    <dgm:pt modelId="{253ABCD5-7AC5-4B7A-9C7B-90DEF2E62F11}" type="parTrans" cxnId="{AE96CAC7-C01F-4847-9E9D-3F09C9F2BCE9}">
      <dgm:prSet/>
      <dgm:spPr/>
      <dgm:t>
        <a:bodyPr/>
        <a:lstStyle/>
        <a:p>
          <a:endParaRPr lang="pt-PT"/>
        </a:p>
      </dgm:t>
    </dgm:pt>
    <dgm:pt modelId="{97CF6133-71EB-49BA-9FC6-78A745951AB2}" type="sibTrans" cxnId="{AE96CAC7-C01F-4847-9E9D-3F09C9F2BCE9}">
      <dgm:prSet/>
      <dgm:spPr/>
      <dgm:t>
        <a:bodyPr/>
        <a:lstStyle/>
        <a:p>
          <a:endParaRPr lang="pt-PT"/>
        </a:p>
      </dgm:t>
    </dgm:pt>
    <dgm:pt modelId="{51D2C4E4-B1DE-404D-A3C3-81F7945B8BAD}">
      <dgm:prSet/>
      <dgm:spPr/>
      <dgm:t>
        <a:bodyPr/>
        <a:lstStyle/>
        <a:p>
          <a:r>
            <a:rPr lang="pt-PT" dirty="0" smtClean="0">
              <a:solidFill>
                <a:srgbClr val="7030A0"/>
              </a:solidFill>
            </a:rPr>
            <a:t>SIADAP </a:t>
          </a:r>
        </a:p>
      </dgm:t>
    </dgm:pt>
    <dgm:pt modelId="{CE7F9325-3E56-4915-821C-B0DE0913A155}" type="parTrans" cxnId="{6FBDAC8D-F21E-47BA-91FF-A351493637F6}">
      <dgm:prSet/>
      <dgm:spPr/>
      <dgm:t>
        <a:bodyPr/>
        <a:lstStyle/>
        <a:p>
          <a:endParaRPr lang="pt-PT"/>
        </a:p>
      </dgm:t>
    </dgm:pt>
    <dgm:pt modelId="{9C737E7F-447B-4BA5-AA97-7CE4446AD7E1}" type="sibTrans" cxnId="{6FBDAC8D-F21E-47BA-91FF-A351493637F6}">
      <dgm:prSet/>
      <dgm:spPr/>
      <dgm:t>
        <a:bodyPr/>
        <a:lstStyle/>
        <a:p>
          <a:endParaRPr lang="pt-PT"/>
        </a:p>
      </dgm:t>
    </dgm:pt>
    <dgm:pt modelId="{17C4C6FD-175C-4DC3-A4C1-0B75E1FB20F6}" type="pres">
      <dgm:prSet presAssocID="{BD1508C6-379B-4EF9-9C31-AC52233828B0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pt-PT"/>
        </a:p>
      </dgm:t>
    </dgm:pt>
    <dgm:pt modelId="{F783A412-90D9-4496-9805-68BFDCE9614A}" type="pres">
      <dgm:prSet presAssocID="{1EC74B5E-3FCA-4B22-A254-4F46D7CC950A}" presName="parentLin" presStyleCnt="0"/>
      <dgm:spPr/>
      <dgm:t>
        <a:bodyPr/>
        <a:lstStyle/>
        <a:p>
          <a:endParaRPr lang="pt-PT"/>
        </a:p>
      </dgm:t>
    </dgm:pt>
    <dgm:pt modelId="{B69D384B-6084-483C-BA3F-492FCF0BE144}" type="pres">
      <dgm:prSet presAssocID="{1EC74B5E-3FCA-4B22-A254-4F46D7CC950A}" presName="parentLeftMargin" presStyleLbl="node1" presStyleIdx="0" presStyleCnt="2"/>
      <dgm:spPr/>
      <dgm:t>
        <a:bodyPr/>
        <a:lstStyle/>
        <a:p>
          <a:endParaRPr lang="pt-PT"/>
        </a:p>
      </dgm:t>
    </dgm:pt>
    <dgm:pt modelId="{01F00949-1783-4A90-B0A2-28887583CD47}" type="pres">
      <dgm:prSet presAssocID="{1EC74B5E-3FCA-4B22-A254-4F46D7CC950A}" presName="parentText" presStyleLbl="node1" presStyleIdx="0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7A6A8E13-0902-4C80-9A44-8EF409A53145}" type="pres">
      <dgm:prSet presAssocID="{1EC74B5E-3FCA-4B22-A254-4F46D7CC950A}" presName="negativeSpace" presStyleCnt="0"/>
      <dgm:spPr/>
      <dgm:t>
        <a:bodyPr/>
        <a:lstStyle/>
        <a:p>
          <a:endParaRPr lang="pt-PT"/>
        </a:p>
      </dgm:t>
    </dgm:pt>
    <dgm:pt modelId="{FA37E066-4187-4B75-A2C1-36D6DAA43D93}" type="pres">
      <dgm:prSet presAssocID="{1EC74B5E-3FCA-4B22-A254-4F46D7CC950A}" presName="childText" presStyleLbl="conFgAcc1" presStyleIdx="0" presStyleCnt="2">
        <dgm:presLayoutVars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693062BE-1E68-4866-9155-3F9AB4044BBE}" type="pres">
      <dgm:prSet presAssocID="{C7C16733-9E1B-4BCA-BB78-958D31F7DCDD}" presName="spaceBetweenRectangles" presStyleCnt="0"/>
      <dgm:spPr/>
      <dgm:t>
        <a:bodyPr/>
        <a:lstStyle/>
        <a:p>
          <a:endParaRPr lang="pt-PT"/>
        </a:p>
      </dgm:t>
    </dgm:pt>
    <dgm:pt modelId="{D33D5D41-2F53-4BB8-B115-0C3F98586B7A}" type="pres">
      <dgm:prSet presAssocID="{E7039FC4-3519-4775-90CD-55AE44858AD0}" presName="parentLin" presStyleCnt="0"/>
      <dgm:spPr/>
      <dgm:t>
        <a:bodyPr/>
        <a:lstStyle/>
        <a:p>
          <a:endParaRPr lang="pt-PT"/>
        </a:p>
      </dgm:t>
    </dgm:pt>
    <dgm:pt modelId="{A4E4989C-9E73-473D-ADFF-8A724639AC84}" type="pres">
      <dgm:prSet presAssocID="{E7039FC4-3519-4775-90CD-55AE44858AD0}" presName="parentLeftMargin" presStyleLbl="node1" presStyleIdx="0" presStyleCnt="2"/>
      <dgm:spPr/>
      <dgm:t>
        <a:bodyPr/>
        <a:lstStyle/>
        <a:p>
          <a:endParaRPr lang="pt-PT"/>
        </a:p>
      </dgm:t>
    </dgm:pt>
    <dgm:pt modelId="{D23B9204-D2FF-4133-9777-A1C5A9A062FB}" type="pres">
      <dgm:prSet presAssocID="{E7039FC4-3519-4775-90CD-55AE44858AD0}" presName="parentText" presStyleLbl="node1" presStyleIdx="1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328196F4-3C4E-486B-8C4C-825810966743}" type="pres">
      <dgm:prSet presAssocID="{E7039FC4-3519-4775-90CD-55AE44858AD0}" presName="negativeSpace" presStyleCnt="0"/>
      <dgm:spPr/>
      <dgm:t>
        <a:bodyPr/>
        <a:lstStyle/>
        <a:p>
          <a:endParaRPr lang="pt-PT"/>
        </a:p>
      </dgm:t>
    </dgm:pt>
    <dgm:pt modelId="{32057C5B-E1C2-4162-B1A5-D3C940E590D2}" type="pres">
      <dgm:prSet presAssocID="{E7039FC4-3519-4775-90CD-55AE44858AD0}" presName="childText" presStyleLbl="conFgAcc1" presStyleIdx="1" presStyleCnt="2">
        <dgm:presLayoutVars>
          <dgm:bulletEnabled val="1"/>
        </dgm:presLayoutVars>
      </dgm:prSet>
      <dgm:spPr/>
      <dgm:t>
        <a:bodyPr/>
        <a:lstStyle/>
        <a:p>
          <a:endParaRPr lang="pt-PT"/>
        </a:p>
      </dgm:t>
    </dgm:pt>
  </dgm:ptLst>
  <dgm:cxnLst>
    <dgm:cxn modelId="{9F11F9C5-080C-4EED-9014-FEBD701A83F9}" type="presOf" srcId="{1EC74B5E-3FCA-4B22-A254-4F46D7CC950A}" destId="{01F00949-1783-4A90-B0A2-28887583CD47}" srcOrd="1" destOrd="0" presId="urn:microsoft.com/office/officeart/2005/8/layout/list1"/>
    <dgm:cxn modelId="{21DDF162-E708-454E-9134-CF43E6513CE9}" srcId="{BD1508C6-379B-4EF9-9C31-AC52233828B0}" destId="{1EC74B5E-3FCA-4B22-A254-4F46D7CC950A}" srcOrd="0" destOrd="0" parTransId="{26CC9232-002E-425D-9087-1D33F99E9D33}" sibTransId="{C7C16733-9E1B-4BCA-BB78-958D31F7DCDD}"/>
    <dgm:cxn modelId="{30484D00-DE17-4F11-9F98-0660F78B8F99}" type="presOf" srcId="{51D2C4E4-B1DE-404D-A3C3-81F7945B8BAD}" destId="{32057C5B-E1C2-4162-B1A5-D3C940E590D2}" srcOrd="0" destOrd="4" presId="urn:microsoft.com/office/officeart/2005/8/layout/list1"/>
    <dgm:cxn modelId="{C435FA12-C61C-4038-ABCD-67F112ECED75}" type="presOf" srcId="{E7039FC4-3519-4775-90CD-55AE44858AD0}" destId="{A4E4989C-9E73-473D-ADFF-8A724639AC84}" srcOrd="0" destOrd="0" presId="urn:microsoft.com/office/officeart/2005/8/layout/list1"/>
    <dgm:cxn modelId="{F18CB20A-6DBD-43F4-8D50-1D4A99FCB9B6}" type="presOf" srcId="{1EC74B5E-3FCA-4B22-A254-4F46D7CC950A}" destId="{B69D384B-6084-483C-BA3F-492FCF0BE144}" srcOrd="0" destOrd="0" presId="urn:microsoft.com/office/officeart/2005/8/layout/list1"/>
    <dgm:cxn modelId="{EA03AAB0-FD90-4F46-A9DD-ADF93E408C9B}" type="presOf" srcId="{644BF8A2-C9E5-4A76-A123-2DAB412C4720}" destId="{32057C5B-E1C2-4162-B1A5-D3C940E590D2}" srcOrd="0" destOrd="1" presId="urn:microsoft.com/office/officeart/2005/8/layout/list1"/>
    <dgm:cxn modelId="{385D78B6-923F-46EA-ADE6-9EBF74DA499C}" type="presOf" srcId="{BD1508C6-379B-4EF9-9C31-AC52233828B0}" destId="{17C4C6FD-175C-4DC3-A4C1-0B75E1FB20F6}" srcOrd="0" destOrd="0" presId="urn:microsoft.com/office/officeart/2005/8/layout/list1"/>
    <dgm:cxn modelId="{D7452E02-B72E-416B-A3A8-0496FD705593}" type="presOf" srcId="{F16C5DF2-315D-4FCF-B516-D3F7C6C91DBA}" destId="{32057C5B-E1C2-4162-B1A5-D3C940E590D2}" srcOrd="0" destOrd="3" presId="urn:microsoft.com/office/officeart/2005/8/layout/list1"/>
    <dgm:cxn modelId="{DCC11175-3567-46C8-8740-C41E8F708616}" srcId="{BD1508C6-379B-4EF9-9C31-AC52233828B0}" destId="{E7039FC4-3519-4775-90CD-55AE44858AD0}" srcOrd="1" destOrd="0" parTransId="{9B43454F-4E6D-433B-A044-E27E2C360CC6}" sibTransId="{2B058220-ADCE-40AF-91A1-BB6A225D4E7F}"/>
    <dgm:cxn modelId="{6FBDAC8D-F21E-47BA-91FF-A351493637F6}" srcId="{F16C5DF2-315D-4FCF-B516-D3F7C6C91DBA}" destId="{51D2C4E4-B1DE-404D-A3C3-81F7945B8BAD}" srcOrd="0" destOrd="0" parTransId="{CE7F9325-3E56-4915-821C-B0DE0913A155}" sibTransId="{9C737E7F-447B-4BA5-AA97-7CE4446AD7E1}"/>
    <dgm:cxn modelId="{9378B519-A16D-41B8-888C-C3B04FB7BFCB}" type="presOf" srcId="{DF79427E-FA43-449A-8444-4D883662993F}" destId="{32057C5B-E1C2-4162-B1A5-D3C940E590D2}" srcOrd="0" destOrd="0" presId="urn:microsoft.com/office/officeart/2005/8/layout/list1"/>
    <dgm:cxn modelId="{3E2147F0-CCE5-4929-93E4-DF76DA7D8245}" type="presOf" srcId="{E7039FC4-3519-4775-90CD-55AE44858AD0}" destId="{D23B9204-D2FF-4133-9777-A1C5A9A062FB}" srcOrd="1" destOrd="0" presId="urn:microsoft.com/office/officeart/2005/8/layout/list1"/>
    <dgm:cxn modelId="{2F163527-079A-44DA-B89B-E54859D549BD}" srcId="{E7039FC4-3519-4775-90CD-55AE44858AD0}" destId="{DF79427E-FA43-449A-8444-4D883662993F}" srcOrd="0" destOrd="0" parTransId="{092D5753-CB7B-46D1-83BF-5B8EB7A6A19A}" sibTransId="{BD9EB2A7-9567-4EC0-B6F7-CEC4A33E8859}"/>
    <dgm:cxn modelId="{AE96CAC7-C01F-4847-9E9D-3F09C9F2BCE9}" srcId="{E7039FC4-3519-4775-90CD-55AE44858AD0}" destId="{F16C5DF2-315D-4FCF-B516-D3F7C6C91DBA}" srcOrd="1" destOrd="0" parTransId="{253ABCD5-7AC5-4B7A-9C7B-90DEF2E62F11}" sibTransId="{97CF6133-71EB-49BA-9FC6-78A745951AB2}"/>
    <dgm:cxn modelId="{932B2118-0611-4CD9-A1D6-264BCBB1321E}" type="presOf" srcId="{6F52A7D4-1A12-427F-A69D-D802EB88E671}" destId="{32057C5B-E1C2-4162-B1A5-D3C940E590D2}" srcOrd="0" destOrd="2" presId="urn:microsoft.com/office/officeart/2005/8/layout/list1"/>
    <dgm:cxn modelId="{0F09BF3D-3BDC-4BE4-B57A-498A1236A605}" srcId="{DF79427E-FA43-449A-8444-4D883662993F}" destId="{6F52A7D4-1A12-427F-A69D-D802EB88E671}" srcOrd="1" destOrd="0" parTransId="{3D6382CB-47FB-4378-8217-B67EB0B1F4B2}" sibTransId="{1B6A818F-B631-42C7-B1FD-554B35ED9FDE}"/>
    <dgm:cxn modelId="{51777D42-7763-4DEE-A985-6451818340AB}" srcId="{DF79427E-FA43-449A-8444-4D883662993F}" destId="{644BF8A2-C9E5-4A76-A123-2DAB412C4720}" srcOrd="0" destOrd="0" parTransId="{53B8D290-F1C7-46D9-8D85-FF3031027DCF}" sibTransId="{44D47018-67E9-4EA8-BFE1-A21D46317997}"/>
    <dgm:cxn modelId="{8F8223EA-8AA3-481D-83A4-3F298239FE11}" type="presParOf" srcId="{17C4C6FD-175C-4DC3-A4C1-0B75E1FB20F6}" destId="{F783A412-90D9-4496-9805-68BFDCE9614A}" srcOrd="0" destOrd="0" presId="urn:microsoft.com/office/officeart/2005/8/layout/list1"/>
    <dgm:cxn modelId="{700259A9-EE1B-4E5D-9CC5-4454A49885E9}" type="presParOf" srcId="{F783A412-90D9-4496-9805-68BFDCE9614A}" destId="{B69D384B-6084-483C-BA3F-492FCF0BE144}" srcOrd="0" destOrd="0" presId="urn:microsoft.com/office/officeart/2005/8/layout/list1"/>
    <dgm:cxn modelId="{5E7ECD98-DD4F-4F79-98CA-C3AD015FEEE6}" type="presParOf" srcId="{F783A412-90D9-4496-9805-68BFDCE9614A}" destId="{01F00949-1783-4A90-B0A2-28887583CD47}" srcOrd="1" destOrd="0" presId="urn:microsoft.com/office/officeart/2005/8/layout/list1"/>
    <dgm:cxn modelId="{BBFB4648-435D-4F5C-A30C-7EA215DD5C56}" type="presParOf" srcId="{17C4C6FD-175C-4DC3-A4C1-0B75E1FB20F6}" destId="{7A6A8E13-0902-4C80-9A44-8EF409A53145}" srcOrd="1" destOrd="0" presId="urn:microsoft.com/office/officeart/2005/8/layout/list1"/>
    <dgm:cxn modelId="{406DADB0-D641-4779-89CB-E77DFD2DAA7B}" type="presParOf" srcId="{17C4C6FD-175C-4DC3-A4C1-0B75E1FB20F6}" destId="{FA37E066-4187-4B75-A2C1-36D6DAA43D93}" srcOrd="2" destOrd="0" presId="urn:microsoft.com/office/officeart/2005/8/layout/list1"/>
    <dgm:cxn modelId="{A6F51DE4-48B8-43C4-A101-AD3830D510BF}" type="presParOf" srcId="{17C4C6FD-175C-4DC3-A4C1-0B75E1FB20F6}" destId="{693062BE-1E68-4866-9155-3F9AB4044BBE}" srcOrd="3" destOrd="0" presId="urn:microsoft.com/office/officeart/2005/8/layout/list1"/>
    <dgm:cxn modelId="{0F7EC029-294E-4652-BD90-3D8BF975EB2E}" type="presParOf" srcId="{17C4C6FD-175C-4DC3-A4C1-0B75E1FB20F6}" destId="{D33D5D41-2F53-4BB8-B115-0C3F98586B7A}" srcOrd="4" destOrd="0" presId="urn:microsoft.com/office/officeart/2005/8/layout/list1"/>
    <dgm:cxn modelId="{19F5C12D-5614-4CCB-99DA-084DD7AD5F5A}" type="presParOf" srcId="{D33D5D41-2F53-4BB8-B115-0C3F98586B7A}" destId="{A4E4989C-9E73-473D-ADFF-8A724639AC84}" srcOrd="0" destOrd="0" presId="urn:microsoft.com/office/officeart/2005/8/layout/list1"/>
    <dgm:cxn modelId="{31D3379F-1FD3-4D20-AEA6-2167298D2AE9}" type="presParOf" srcId="{D33D5D41-2F53-4BB8-B115-0C3F98586B7A}" destId="{D23B9204-D2FF-4133-9777-A1C5A9A062FB}" srcOrd="1" destOrd="0" presId="urn:microsoft.com/office/officeart/2005/8/layout/list1"/>
    <dgm:cxn modelId="{BF465B12-69D8-46C7-AE9C-EC555630F342}" type="presParOf" srcId="{17C4C6FD-175C-4DC3-A4C1-0B75E1FB20F6}" destId="{328196F4-3C4E-486B-8C4C-825810966743}" srcOrd="5" destOrd="0" presId="urn:microsoft.com/office/officeart/2005/8/layout/list1"/>
    <dgm:cxn modelId="{133DF6D1-0873-4B13-B570-B021B0C39A0C}" type="presParOf" srcId="{17C4C6FD-175C-4DC3-A4C1-0B75E1FB20F6}" destId="{32057C5B-E1C2-4162-B1A5-D3C940E590D2}" srcOrd="6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BD1508C6-379B-4EF9-9C31-AC52233828B0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pt-PT"/>
        </a:p>
      </dgm:t>
    </dgm:pt>
    <dgm:pt modelId="{1EC74B5E-3FCA-4B22-A254-4F46D7CC950A}">
      <dgm:prSet phldrT="[Texto]"/>
      <dgm:spPr/>
      <dgm:t>
        <a:bodyPr/>
        <a:lstStyle/>
        <a:p>
          <a:r>
            <a:rPr lang="pt-PT" b="1" dirty="0" smtClean="0">
              <a:solidFill>
                <a:schemeClr val="bg1"/>
              </a:solidFill>
            </a:rPr>
            <a:t>Atividades Realizadas</a:t>
          </a:r>
          <a:endParaRPr lang="pt-PT" b="1" dirty="0">
            <a:solidFill>
              <a:schemeClr val="bg1"/>
            </a:solidFill>
          </a:endParaRPr>
        </a:p>
      </dgm:t>
    </dgm:pt>
    <dgm:pt modelId="{26CC9232-002E-425D-9087-1D33F99E9D33}" type="parTrans" cxnId="{21DDF162-E708-454E-9134-CF43E6513CE9}">
      <dgm:prSet/>
      <dgm:spPr/>
      <dgm:t>
        <a:bodyPr/>
        <a:lstStyle/>
        <a:p>
          <a:endParaRPr lang="pt-PT"/>
        </a:p>
      </dgm:t>
    </dgm:pt>
    <dgm:pt modelId="{C7C16733-9E1B-4BCA-BB78-958D31F7DCDD}" type="sibTrans" cxnId="{21DDF162-E708-454E-9134-CF43E6513CE9}">
      <dgm:prSet/>
      <dgm:spPr/>
      <dgm:t>
        <a:bodyPr/>
        <a:lstStyle/>
        <a:p>
          <a:endParaRPr lang="pt-PT"/>
        </a:p>
      </dgm:t>
    </dgm:pt>
    <dgm:pt modelId="{E7039FC4-3519-4775-90CD-55AE44858AD0}">
      <dgm:prSet phldrT="[Texto]"/>
      <dgm:spPr/>
      <dgm:t>
        <a:bodyPr/>
        <a:lstStyle/>
        <a:p>
          <a:r>
            <a:rPr lang="pt-PT" dirty="0" smtClean="0">
              <a:solidFill>
                <a:srgbClr val="7030A0"/>
              </a:solidFill>
            </a:rPr>
            <a:t>Elaboração de um organigrama dos Serviços de Administração Escolar</a:t>
          </a:r>
          <a:endParaRPr lang="pt-PT" dirty="0">
            <a:solidFill>
              <a:srgbClr val="7030A0"/>
            </a:solidFill>
          </a:endParaRPr>
        </a:p>
      </dgm:t>
    </dgm:pt>
    <dgm:pt modelId="{9B43454F-4E6D-433B-A044-E27E2C360CC6}" type="parTrans" cxnId="{DCC11175-3567-46C8-8740-C41E8F708616}">
      <dgm:prSet/>
      <dgm:spPr/>
      <dgm:t>
        <a:bodyPr/>
        <a:lstStyle/>
        <a:p>
          <a:endParaRPr lang="pt-PT"/>
        </a:p>
      </dgm:t>
    </dgm:pt>
    <dgm:pt modelId="{2B058220-ADCE-40AF-91A1-BB6A225D4E7F}" type="sibTrans" cxnId="{DCC11175-3567-46C8-8740-C41E8F708616}">
      <dgm:prSet/>
      <dgm:spPr/>
      <dgm:t>
        <a:bodyPr/>
        <a:lstStyle/>
        <a:p>
          <a:endParaRPr lang="pt-PT"/>
        </a:p>
      </dgm:t>
    </dgm:pt>
    <dgm:pt modelId="{9F6558E0-105A-449C-93FA-AEE0EC0965E6}">
      <dgm:prSet phldrT="[Texto]"/>
      <dgm:spPr/>
      <dgm:t>
        <a:bodyPr/>
        <a:lstStyle/>
        <a:p>
          <a:r>
            <a:rPr lang="pt-PT" dirty="0" smtClean="0">
              <a:solidFill>
                <a:srgbClr val="7030A0"/>
              </a:solidFill>
            </a:rPr>
            <a:t>Valorização do seu trabalho:</a:t>
          </a:r>
        </a:p>
      </dgm:t>
    </dgm:pt>
    <dgm:pt modelId="{1D6A6C97-E740-459C-816F-10EB74A09146}" type="parTrans" cxnId="{3A6568D4-44E2-473D-ACB2-B147E2647B53}">
      <dgm:prSet/>
      <dgm:spPr/>
      <dgm:t>
        <a:bodyPr/>
        <a:lstStyle/>
        <a:p>
          <a:endParaRPr lang="pt-PT"/>
        </a:p>
      </dgm:t>
    </dgm:pt>
    <dgm:pt modelId="{C2532806-20A2-499B-9416-AB6734C9D702}" type="sibTrans" cxnId="{3A6568D4-44E2-473D-ACB2-B147E2647B53}">
      <dgm:prSet/>
      <dgm:spPr/>
      <dgm:t>
        <a:bodyPr/>
        <a:lstStyle/>
        <a:p>
          <a:endParaRPr lang="pt-PT"/>
        </a:p>
      </dgm:t>
    </dgm:pt>
    <dgm:pt modelId="{B47BFAA2-A447-4B3B-8F79-2CE292557938}">
      <dgm:prSet phldrT="[Texto]"/>
      <dgm:spPr/>
      <dgm:t>
        <a:bodyPr/>
        <a:lstStyle/>
        <a:p>
          <a:r>
            <a:rPr lang="pt-PT" dirty="0" smtClean="0">
              <a:solidFill>
                <a:srgbClr val="7030A0"/>
              </a:solidFill>
            </a:rPr>
            <a:t>Corresponsabilização pela gestão dos espaços escolares</a:t>
          </a:r>
        </a:p>
      </dgm:t>
    </dgm:pt>
    <dgm:pt modelId="{FFD79A95-3E15-42C5-A1A2-BF1891B1693E}" type="parTrans" cxnId="{2A216432-444B-49F4-97E9-73C81EA5198A}">
      <dgm:prSet/>
      <dgm:spPr/>
      <dgm:t>
        <a:bodyPr/>
        <a:lstStyle/>
        <a:p>
          <a:endParaRPr lang="pt-PT"/>
        </a:p>
      </dgm:t>
    </dgm:pt>
    <dgm:pt modelId="{8F210EA7-B4F0-450E-A501-D23A23A4B4D8}" type="sibTrans" cxnId="{2A216432-444B-49F4-97E9-73C81EA5198A}">
      <dgm:prSet/>
      <dgm:spPr/>
      <dgm:t>
        <a:bodyPr/>
        <a:lstStyle/>
        <a:p>
          <a:endParaRPr lang="pt-PT"/>
        </a:p>
      </dgm:t>
    </dgm:pt>
    <dgm:pt modelId="{D8143325-5D0D-42D7-BBF4-27ECF94E761C}">
      <dgm:prSet phldrT="[Texto]"/>
      <dgm:spPr/>
      <dgm:t>
        <a:bodyPr/>
        <a:lstStyle/>
        <a:p>
          <a:r>
            <a:rPr lang="pt-PT" dirty="0" smtClean="0">
              <a:solidFill>
                <a:srgbClr val="7030A0"/>
              </a:solidFill>
            </a:rPr>
            <a:t>Valorização do papel na segurança da escola</a:t>
          </a:r>
        </a:p>
      </dgm:t>
    </dgm:pt>
    <dgm:pt modelId="{36B4110B-9CC5-4C24-89D2-3B72859CCE90}" type="parTrans" cxnId="{74F9FBA7-35CE-4FCC-933B-1DF025F36DD7}">
      <dgm:prSet/>
      <dgm:spPr/>
      <dgm:t>
        <a:bodyPr/>
        <a:lstStyle/>
        <a:p>
          <a:endParaRPr lang="pt-PT"/>
        </a:p>
      </dgm:t>
    </dgm:pt>
    <dgm:pt modelId="{144B127C-9C95-4215-9154-353B1756214F}" type="sibTrans" cxnId="{74F9FBA7-35CE-4FCC-933B-1DF025F36DD7}">
      <dgm:prSet/>
      <dgm:spPr/>
      <dgm:t>
        <a:bodyPr/>
        <a:lstStyle/>
        <a:p>
          <a:endParaRPr lang="pt-PT"/>
        </a:p>
      </dgm:t>
    </dgm:pt>
    <dgm:pt modelId="{5B3979C1-53DC-4FDC-ACC2-CC2333DF06C7}">
      <dgm:prSet phldrT="[Texto]"/>
      <dgm:spPr/>
      <dgm:t>
        <a:bodyPr/>
        <a:lstStyle/>
        <a:p>
          <a:r>
            <a:rPr lang="pt-PT" dirty="0" smtClean="0">
              <a:solidFill>
                <a:srgbClr val="7030A0"/>
              </a:solidFill>
            </a:rPr>
            <a:t>Sensibilização para a identificação de sinais de alerta para o insucesso e abandono escolar</a:t>
          </a:r>
        </a:p>
      </dgm:t>
    </dgm:pt>
    <dgm:pt modelId="{759FA85A-3ED4-410F-B395-71FA32AC2EDE}" type="parTrans" cxnId="{A58C6794-518E-41C2-A8A2-50E324556C58}">
      <dgm:prSet/>
      <dgm:spPr/>
      <dgm:t>
        <a:bodyPr/>
        <a:lstStyle/>
        <a:p>
          <a:endParaRPr lang="pt-PT"/>
        </a:p>
      </dgm:t>
    </dgm:pt>
    <dgm:pt modelId="{21E060D0-8977-408A-B255-3B3B65CB6D4C}" type="sibTrans" cxnId="{A58C6794-518E-41C2-A8A2-50E324556C58}">
      <dgm:prSet/>
      <dgm:spPr/>
      <dgm:t>
        <a:bodyPr/>
        <a:lstStyle/>
        <a:p>
          <a:endParaRPr lang="pt-PT"/>
        </a:p>
      </dgm:t>
    </dgm:pt>
    <dgm:pt modelId="{BAAC6EBD-285B-46DE-921C-496CFEF8DC97}">
      <dgm:prSet phldrT="[Texto]"/>
      <dgm:spPr/>
      <dgm:t>
        <a:bodyPr/>
        <a:lstStyle/>
        <a:p>
          <a:r>
            <a:rPr lang="pt-PT" dirty="0" smtClean="0">
              <a:solidFill>
                <a:srgbClr val="7030A0"/>
              </a:solidFill>
            </a:rPr>
            <a:t> Envolvimento na construção dos documentos orientadores do agrupamento</a:t>
          </a:r>
        </a:p>
      </dgm:t>
    </dgm:pt>
    <dgm:pt modelId="{AA19DAE4-769D-43B4-BA61-7E42050EBA48}" type="parTrans" cxnId="{1A5EE3DB-352B-478C-879F-52461C3BD53C}">
      <dgm:prSet/>
      <dgm:spPr/>
      <dgm:t>
        <a:bodyPr/>
        <a:lstStyle/>
        <a:p>
          <a:endParaRPr lang="pt-PT"/>
        </a:p>
      </dgm:t>
    </dgm:pt>
    <dgm:pt modelId="{7FE175C1-407B-47CA-9DEA-4063EBBBA137}" type="sibTrans" cxnId="{1A5EE3DB-352B-478C-879F-52461C3BD53C}">
      <dgm:prSet/>
      <dgm:spPr/>
      <dgm:t>
        <a:bodyPr/>
        <a:lstStyle/>
        <a:p>
          <a:endParaRPr lang="pt-PT"/>
        </a:p>
      </dgm:t>
    </dgm:pt>
    <dgm:pt modelId="{17C4C6FD-175C-4DC3-A4C1-0B75E1FB20F6}" type="pres">
      <dgm:prSet presAssocID="{BD1508C6-379B-4EF9-9C31-AC52233828B0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pt-PT"/>
        </a:p>
      </dgm:t>
    </dgm:pt>
    <dgm:pt modelId="{F783A412-90D9-4496-9805-68BFDCE9614A}" type="pres">
      <dgm:prSet presAssocID="{1EC74B5E-3FCA-4B22-A254-4F46D7CC950A}" presName="parentLin" presStyleCnt="0"/>
      <dgm:spPr/>
      <dgm:t>
        <a:bodyPr/>
        <a:lstStyle/>
        <a:p>
          <a:endParaRPr lang="pt-PT"/>
        </a:p>
      </dgm:t>
    </dgm:pt>
    <dgm:pt modelId="{B69D384B-6084-483C-BA3F-492FCF0BE144}" type="pres">
      <dgm:prSet presAssocID="{1EC74B5E-3FCA-4B22-A254-4F46D7CC950A}" presName="parentLeftMargin" presStyleLbl="node1" presStyleIdx="0" presStyleCnt="1"/>
      <dgm:spPr/>
      <dgm:t>
        <a:bodyPr/>
        <a:lstStyle/>
        <a:p>
          <a:endParaRPr lang="pt-PT"/>
        </a:p>
      </dgm:t>
    </dgm:pt>
    <dgm:pt modelId="{01F00949-1783-4A90-B0A2-28887583CD47}" type="pres">
      <dgm:prSet presAssocID="{1EC74B5E-3FCA-4B22-A254-4F46D7CC950A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7A6A8E13-0902-4C80-9A44-8EF409A53145}" type="pres">
      <dgm:prSet presAssocID="{1EC74B5E-3FCA-4B22-A254-4F46D7CC950A}" presName="negativeSpace" presStyleCnt="0"/>
      <dgm:spPr/>
      <dgm:t>
        <a:bodyPr/>
        <a:lstStyle/>
        <a:p>
          <a:endParaRPr lang="pt-PT"/>
        </a:p>
      </dgm:t>
    </dgm:pt>
    <dgm:pt modelId="{FA37E066-4187-4B75-A2C1-36D6DAA43D93}" type="pres">
      <dgm:prSet presAssocID="{1EC74B5E-3FCA-4B22-A254-4F46D7CC950A}" presName="childText" presStyleLbl="conFgAcc1" presStyleIdx="0" presStyleCnt="1">
        <dgm:presLayoutVars>
          <dgm:bulletEnabled val="1"/>
        </dgm:presLayoutVars>
      </dgm:prSet>
      <dgm:spPr/>
      <dgm:t>
        <a:bodyPr/>
        <a:lstStyle/>
        <a:p>
          <a:endParaRPr lang="pt-PT"/>
        </a:p>
      </dgm:t>
    </dgm:pt>
  </dgm:ptLst>
  <dgm:cxnLst>
    <dgm:cxn modelId="{ED42C99B-3221-4CF9-BB9D-EF7BFC3619A7}" type="presOf" srcId="{5B3979C1-53DC-4FDC-ACC2-CC2333DF06C7}" destId="{FA37E066-4187-4B75-A2C1-36D6DAA43D93}" srcOrd="0" destOrd="4" presId="urn:microsoft.com/office/officeart/2005/8/layout/list1"/>
    <dgm:cxn modelId="{DCC11175-3567-46C8-8740-C41E8F708616}" srcId="{1EC74B5E-3FCA-4B22-A254-4F46D7CC950A}" destId="{E7039FC4-3519-4775-90CD-55AE44858AD0}" srcOrd="0" destOrd="0" parTransId="{9B43454F-4E6D-433B-A044-E27E2C360CC6}" sibTransId="{2B058220-ADCE-40AF-91A1-BB6A225D4E7F}"/>
    <dgm:cxn modelId="{726D4D9A-5BD4-44CC-8755-535F60A7715B}" type="presOf" srcId="{B47BFAA2-A447-4B3B-8F79-2CE292557938}" destId="{FA37E066-4187-4B75-A2C1-36D6DAA43D93}" srcOrd="0" destOrd="2" presId="urn:microsoft.com/office/officeart/2005/8/layout/list1"/>
    <dgm:cxn modelId="{EF6A3941-4B91-4139-AC69-AEAA30D868D9}" type="presOf" srcId="{D8143325-5D0D-42D7-BBF4-27ECF94E761C}" destId="{FA37E066-4187-4B75-A2C1-36D6DAA43D93}" srcOrd="0" destOrd="3" presId="urn:microsoft.com/office/officeart/2005/8/layout/list1"/>
    <dgm:cxn modelId="{C7D984C6-FE2C-4BA2-B9DB-42F98B04C6B2}" type="presOf" srcId="{1EC74B5E-3FCA-4B22-A254-4F46D7CC950A}" destId="{01F00949-1783-4A90-B0A2-28887583CD47}" srcOrd="1" destOrd="0" presId="urn:microsoft.com/office/officeart/2005/8/layout/list1"/>
    <dgm:cxn modelId="{A58C6794-518E-41C2-A8A2-50E324556C58}" srcId="{9F6558E0-105A-449C-93FA-AEE0EC0965E6}" destId="{5B3979C1-53DC-4FDC-ACC2-CC2333DF06C7}" srcOrd="2" destOrd="0" parTransId="{759FA85A-3ED4-410F-B395-71FA32AC2EDE}" sibTransId="{21E060D0-8977-408A-B255-3B3B65CB6D4C}"/>
    <dgm:cxn modelId="{3A6568D4-44E2-473D-ACB2-B147E2647B53}" srcId="{1EC74B5E-3FCA-4B22-A254-4F46D7CC950A}" destId="{9F6558E0-105A-449C-93FA-AEE0EC0965E6}" srcOrd="1" destOrd="0" parTransId="{1D6A6C97-E740-459C-816F-10EB74A09146}" sibTransId="{C2532806-20A2-499B-9416-AB6734C9D702}"/>
    <dgm:cxn modelId="{1A5EE3DB-352B-478C-879F-52461C3BD53C}" srcId="{9F6558E0-105A-449C-93FA-AEE0EC0965E6}" destId="{BAAC6EBD-285B-46DE-921C-496CFEF8DC97}" srcOrd="3" destOrd="0" parTransId="{AA19DAE4-769D-43B4-BA61-7E42050EBA48}" sibTransId="{7FE175C1-407B-47CA-9DEA-4063EBBBA137}"/>
    <dgm:cxn modelId="{2A216432-444B-49F4-97E9-73C81EA5198A}" srcId="{9F6558E0-105A-449C-93FA-AEE0EC0965E6}" destId="{B47BFAA2-A447-4B3B-8F79-2CE292557938}" srcOrd="0" destOrd="0" parTransId="{FFD79A95-3E15-42C5-A1A2-BF1891B1693E}" sibTransId="{8F210EA7-B4F0-450E-A501-D23A23A4B4D8}"/>
    <dgm:cxn modelId="{012C5D15-49F2-4E32-9929-18C068029076}" type="presOf" srcId="{BAAC6EBD-285B-46DE-921C-496CFEF8DC97}" destId="{FA37E066-4187-4B75-A2C1-36D6DAA43D93}" srcOrd="0" destOrd="5" presId="urn:microsoft.com/office/officeart/2005/8/layout/list1"/>
    <dgm:cxn modelId="{74F9FBA7-35CE-4FCC-933B-1DF025F36DD7}" srcId="{9F6558E0-105A-449C-93FA-AEE0EC0965E6}" destId="{D8143325-5D0D-42D7-BBF4-27ECF94E761C}" srcOrd="1" destOrd="0" parTransId="{36B4110B-9CC5-4C24-89D2-3B72859CCE90}" sibTransId="{144B127C-9C95-4215-9154-353B1756214F}"/>
    <dgm:cxn modelId="{22361234-8358-45DF-9D90-B925EC6254A3}" type="presOf" srcId="{E7039FC4-3519-4775-90CD-55AE44858AD0}" destId="{FA37E066-4187-4B75-A2C1-36D6DAA43D93}" srcOrd="0" destOrd="0" presId="urn:microsoft.com/office/officeart/2005/8/layout/list1"/>
    <dgm:cxn modelId="{297EA583-95FE-4F90-8A07-A04694C79B68}" type="presOf" srcId="{BD1508C6-379B-4EF9-9C31-AC52233828B0}" destId="{17C4C6FD-175C-4DC3-A4C1-0B75E1FB20F6}" srcOrd="0" destOrd="0" presId="urn:microsoft.com/office/officeart/2005/8/layout/list1"/>
    <dgm:cxn modelId="{525EE70C-108F-45EE-858F-24D37A6AE1EB}" type="presOf" srcId="{9F6558E0-105A-449C-93FA-AEE0EC0965E6}" destId="{FA37E066-4187-4B75-A2C1-36D6DAA43D93}" srcOrd="0" destOrd="1" presId="urn:microsoft.com/office/officeart/2005/8/layout/list1"/>
    <dgm:cxn modelId="{21DDF162-E708-454E-9134-CF43E6513CE9}" srcId="{BD1508C6-379B-4EF9-9C31-AC52233828B0}" destId="{1EC74B5E-3FCA-4B22-A254-4F46D7CC950A}" srcOrd="0" destOrd="0" parTransId="{26CC9232-002E-425D-9087-1D33F99E9D33}" sibTransId="{C7C16733-9E1B-4BCA-BB78-958D31F7DCDD}"/>
    <dgm:cxn modelId="{F877F4F0-B554-4F3C-9ED7-F1A83F8BD115}" type="presOf" srcId="{1EC74B5E-3FCA-4B22-A254-4F46D7CC950A}" destId="{B69D384B-6084-483C-BA3F-492FCF0BE144}" srcOrd="0" destOrd="0" presId="urn:microsoft.com/office/officeart/2005/8/layout/list1"/>
    <dgm:cxn modelId="{6494B279-B376-44E0-8028-02BDFD84525E}" type="presParOf" srcId="{17C4C6FD-175C-4DC3-A4C1-0B75E1FB20F6}" destId="{F783A412-90D9-4496-9805-68BFDCE9614A}" srcOrd="0" destOrd="0" presId="urn:microsoft.com/office/officeart/2005/8/layout/list1"/>
    <dgm:cxn modelId="{98FEF5B3-5950-4FF6-B2E3-EA7F029E3913}" type="presParOf" srcId="{F783A412-90D9-4496-9805-68BFDCE9614A}" destId="{B69D384B-6084-483C-BA3F-492FCF0BE144}" srcOrd="0" destOrd="0" presId="urn:microsoft.com/office/officeart/2005/8/layout/list1"/>
    <dgm:cxn modelId="{C7AD8266-4BCE-4A59-AA1C-4BEE43CF546D}" type="presParOf" srcId="{F783A412-90D9-4496-9805-68BFDCE9614A}" destId="{01F00949-1783-4A90-B0A2-28887583CD47}" srcOrd="1" destOrd="0" presId="urn:microsoft.com/office/officeart/2005/8/layout/list1"/>
    <dgm:cxn modelId="{B006DD92-15D9-4500-ABFF-D37EEDC7A4F3}" type="presParOf" srcId="{17C4C6FD-175C-4DC3-A4C1-0B75E1FB20F6}" destId="{7A6A8E13-0902-4C80-9A44-8EF409A53145}" srcOrd="1" destOrd="0" presId="urn:microsoft.com/office/officeart/2005/8/layout/list1"/>
    <dgm:cxn modelId="{7773755F-C9F6-4460-A6BB-5D31B6757E0C}" type="presParOf" srcId="{17C4C6FD-175C-4DC3-A4C1-0B75E1FB20F6}" destId="{FA37E066-4187-4B75-A2C1-36D6DAA43D93}" srcOrd="2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BD1508C6-379B-4EF9-9C31-AC52233828B0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pt-PT"/>
        </a:p>
      </dgm:t>
    </dgm:pt>
    <dgm:pt modelId="{1EC74B5E-3FCA-4B22-A254-4F46D7CC950A}">
      <dgm:prSet phldrT="[Texto]" custT="1"/>
      <dgm:spPr/>
      <dgm:t>
        <a:bodyPr/>
        <a:lstStyle/>
        <a:p>
          <a:r>
            <a:rPr lang="pt-PT" sz="2800" b="1" dirty="0" smtClean="0"/>
            <a:t>Atividades Realizadas</a:t>
          </a:r>
          <a:endParaRPr lang="pt-PT" sz="2800" b="1" dirty="0"/>
        </a:p>
      </dgm:t>
    </dgm:pt>
    <dgm:pt modelId="{26CC9232-002E-425D-9087-1D33F99E9D33}" type="parTrans" cxnId="{21DDF162-E708-454E-9134-CF43E6513CE9}">
      <dgm:prSet/>
      <dgm:spPr/>
      <dgm:t>
        <a:bodyPr/>
        <a:lstStyle/>
        <a:p>
          <a:endParaRPr lang="pt-PT"/>
        </a:p>
      </dgm:t>
    </dgm:pt>
    <dgm:pt modelId="{C7C16733-9E1B-4BCA-BB78-958D31F7DCDD}" type="sibTrans" cxnId="{21DDF162-E708-454E-9134-CF43E6513CE9}">
      <dgm:prSet/>
      <dgm:spPr/>
      <dgm:t>
        <a:bodyPr/>
        <a:lstStyle/>
        <a:p>
          <a:endParaRPr lang="pt-PT"/>
        </a:p>
      </dgm:t>
    </dgm:pt>
    <dgm:pt modelId="{E7039FC4-3519-4775-90CD-55AE44858AD0}">
      <dgm:prSet phldrT="[Texto]"/>
      <dgm:spPr/>
      <dgm:t>
        <a:bodyPr/>
        <a:lstStyle/>
        <a:p>
          <a:r>
            <a:rPr lang="pt-PT" dirty="0" smtClean="0">
              <a:solidFill>
                <a:srgbClr val="7030A0"/>
              </a:solidFill>
            </a:rPr>
            <a:t>Melhoria do desempenho (indicadores do SIADAP)</a:t>
          </a:r>
          <a:endParaRPr lang="pt-PT" dirty="0">
            <a:solidFill>
              <a:srgbClr val="7030A0"/>
            </a:solidFill>
          </a:endParaRPr>
        </a:p>
      </dgm:t>
    </dgm:pt>
    <dgm:pt modelId="{9B43454F-4E6D-433B-A044-E27E2C360CC6}" type="parTrans" cxnId="{DCC11175-3567-46C8-8740-C41E8F708616}">
      <dgm:prSet/>
      <dgm:spPr/>
      <dgm:t>
        <a:bodyPr/>
        <a:lstStyle/>
        <a:p>
          <a:endParaRPr lang="pt-PT"/>
        </a:p>
      </dgm:t>
    </dgm:pt>
    <dgm:pt modelId="{2B058220-ADCE-40AF-91A1-BB6A225D4E7F}" type="sibTrans" cxnId="{DCC11175-3567-46C8-8740-C41E8F708616}">
      <dgm:prSet/>
      <dgm:spPr/>
      <dgm:t>
        <a:bodyPr/>
        <a:lstStyle/>
        <a:p>
          <a:endParaRPr lang="pt-PT"/>
        </a:p>
      </dgm:t>
    </dgm:pt>
    <dgm:pt modelId="{4B11E760-3913-466B-AB4C-AB6BB2E730CF}">
      <dgm:prSet phldrT="[Texto]"/>
      <dgm:spPr/>
      <dgm:t>
        <a:bodyPr/>
        <a:lstStyle/>
        <a:p>
          <a:r>
            <a:rPr lang="pt-PT" dirty="0" smtClean="0">
              <a:solidFill>
                <a:srgbClr val="7030A0"/>
              </a:solidFill>
            </a:rPr>
            <a:t>Plano de Ação – eficiência energética</a:t>
          </a:r>
        </a:p>
      </dgm:t>
    </dgm:pt>
    <dgm:pt modelId="{A9EDF2CF-4267-4517-87A8-8BB6D6BD6455}" type="parTrans" cxnId="{8423DF84-CFF8-4EDE-AC64-1102C6B6075B}">
      <dgm:prSet/>
      <dgm:spPr/>
      <dgm:t>
        <a:bodyPr/>
        <a:lstStyle/>
        <a:p>
          <a:endParaRPr lang="pt-PT"/>
        </a:p>
      </dgm:t>
    </dgm:pt>
    <dgm:pt modelId="{D7C92FE5-B117-44DB-8CD2-AB3E1C229EC7}" type="sibTrans" cxnId="{8423DF84-CFF8-4EDE-AC64-1102C6B6075B}">
      <dgm:prSet/>
      <dgm:spPr/>
      <dgm:t>
        <a:bodyPr/>
        <a:lstStyle/>
        <a:p>
          <a:endParaRPr lang="pt-PT"/>
        </a:p>
      </dgm:t>
    </dgm:pt>
    <dgm:pt modelId="{041ED793-B0EE-481B-BF84-EDE9176BC211}">
      <dgm:prSet phldrT="[Texto]"/>
      <dgm:spPr/>
      <dgm:t>
        <a:bodyPr/>
        <a:lstStyle/>
        <a:p>
          <a:r>
            <a:rPr lang="pt-PT" dirty="0" smtClean="0">
              <a:solidFill>
                <a:srgbClr val="7030A0"/>
              </a:solidFill>
            </a:rPr>
            <a:t>Manual de Procedimentos Serviços de Administração Escolar</a:t>
          </a:r>
        </a:p>
      </dgm:t>
    </dgm:pt>
    <dgm:pt modelId="{DD1E5087-5CCC-42AC-83D8-ED6C5E39F808}" type="parTrans" cxnId="{2970D2F4-2848-4074-822D-ACF5C76D56BE}">
      <dgm:prSet/>
      <dgm:spPr/>
      <dgm:t>
        <a:bodyPr/>
        <a:lstStyle/>
        <a:p>
          <a:endParaRPr lang="pt-PT"/>
        </a:p>
      </dgm:t>
    </dgm:pt>
    <dgm:pt modelId="{9077262A-4D03-422A-B8CA-8F411BBAB854}" type="sibTrans" cxnId="{2970D2F4-2848-4074-822D-ACF5C76D56BE}">
      <dgm:prSet/>
      <dgm:spPr/>
      <dgm:t>
        <a:bodyPr/>
        <a:lstStyle/>
        <a:p>
          <a:endParaRPr lang="pt-PT"/>
        </a:p>
      </dgm:t>
    </dgm:pt>
    <dgm:pt modelId="{9E2CACDC-ADFE-4416-8357-2FAC7B963509}">
      <dgm:prSet phldrT="[Texto]"/>
      <dgm:spPr/>
      <dgm:t>
        <a:bodyPr/>
        <a:lstStyle/>
        <a:p>
          <a:r>
            <a:rPr lang="pt-PT" dirty="0" smtClean="0">
              <a:solidFill>
                <a:srgbClr val="7030A0"/>
              </a:solidFill>
            </a:rPr>
            <a:t> Rotatividade do poste de trabalho e local de trabalho</a:t>
          </a:r>
        </a:p>
      </dgm:t>
    </dgm:pt>
    <dgm:pt modelId="{347031A3-670C-4F91-BF1A-4CC1C3ED22A1}" type="parTrans" cxnId="{FB8DFB4B-2F76-4FA7-930D-D38A28ACB34D}">
      <dgm:prSet/>
      <dgm:spPr/>
      <dgm:t>
        <a:bodyPr/>
        <a:lstStyle/>
        <a:p>
          <a:endParaRPr lang="pt-PT"/>
        </a:p>
      </dgm:t>
    </dgm:pt>
    <dgm:pt modelId="{2D8ED0B2-BF4A-4F21-A47B-E0BB499DC59C}" type="sibTrans" cxnId="{FB8DFB4B-2F76-4FA7-930D-D38A28ACB34D}">
      <dgm:prSet/>
      <dgm:spPr/>
      <dgm:t>
        <a:bodyPr/>
        <a:lstStyle/>
        <a:p>
          <a:endParaRPr lang="pt-PT"/>
        </a:p>
      </dgm:t>
    </dgm:pt>
    <dgm:pt modelId="{D57795C2-A956-4BBF-852A-156CF263F10B}">
      <dgm:prSet phldrT="[Texto]"/>
      <dgm:spPr/>
      <dgm:t>
        <a:bodyPr/>
        <a:lstStyle/>
        <a:p>
          <a:r>
            <a:rPr lang="pt-PT" dirty="0" smtClean="0">
              <a:solidFill>
                <a:srgbClr val="7030A0"/>
              </a:solidFill>
            </a:rPr>
            <a:t>Realização de ações de formação:</a:t>
          </a:r>
        </a:p>
      </dgm:t>
    </dgm:pt>
    <dgm:pt modelId="{B355A5EC-1135-4D62-9CB2-CDA643E37612}" type="parTrans" cxnId="{15D88F00-B4B4-449B-B48E-07A9C424B88A}">
      <dgm:prSet/>
      <dgm:spPr/>
    </dgm:pt>
    <dgm:pt modelId="{8151A3BA-F0FA-4328-B571-4734D4D0421D}" type="sibTrans" cxnId="{15D88F00-B4B4-449B-B48E-07A9C424B88A}">
      <dgm:prSet/>
      <dgm:spPr/>
    </dgm:pt>
    <dgm:pt modelId="{17C4C6FD-175C-4DC3-A4C1-0B75E1FB20F6}" type="pres">
      <dgm:prSet presAssocID="{BD1508C6-379B-4EF9-9C31-AC52233828B0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pt-PT"/>
        </a:p>
      </dgm:t>
    </dgm:pt>
    <dgm:pt modelId="{F783A412-90D9-4496-9805-68BFDCE9614A}" type="pres">
      <dgm:prSet presAssocID="{1EC74B5E-3FCA-4B22-A254-4F46D7CC950A}" presName="parentLin" presStyleCnt="0"/>
      <dgm:spPr/>
      <dgm:t>
        <a:bodyPr/>
        <a:lstStyle/>
        <a:p>
          <a:endParaRPr lang="pt-PT"/>
        </a:p>
      </dgm:t>
    </dgm:pt>
    <dgm:pt modelId="{B69D384B-6084-483C-BA3F-492FCF0BE144}" type="pres">
      <dgm:prSet presAssocID="{1EC74B5E-3FCA-4B22-A254-4F46D7CC950A}" presName="parentLeftMargin" presStyleLbl="node1" presStyleIdx="0" presStyleCnt="1"/>
      <dgm:spPr/>
      <dgm:t>
        <a:bodyPr/>
        <a:lstStyle/>
        <a:p>
          <a:endParaRPr lang="pt-PT"/>
        </a:p>
      </dgm:t>
    </dgm:pt>
    <dgm:pt modelId="{01F00949-1783-4A90-B0A2-28887583CD47}" type="pres">
      <dgm:prSet presAssocID="{1EC74B5E-3FCA-4B22-A254-4F46D7CC950A}" presName="parentText" presStyleLbl="node1" presStyleIdx="0" presStyleCnt="1" custScaleY="71180">
        <dgm:presLayoutVars>
          <dgm:chMax val="0"/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7A6A8E13-0902-4C80-9A44-8EF409A53145}" type="pres">
      <dgm:prSet presAssocID="{1EC74B5E-3FCA-4B22-A254-4F46D7CC950A}" presName="negativeSpace" presStyleCnt="0"/>
      <dgm:spPr/>
      <dgm:t>
        <a:bodyPr/>
        <a:lstStyle/>
        <a:p>
          <a:endParaRPr lang="pt-PT"/>
        </a:p>
      </dgm:t>
    </dgm:pt>
    <dgm:pt modelId="{FA37E066-4187-4B75-A2C1-36D6DAA43D93}" type="pres">
      <dgm:prSet presAssocID="{1EC74B5E-3FCA-4B22-A254-4F46D7CC950A}" presName="childText" presStyleLbl="conFgAcc1" presStyleIdx="0" presStyleCnt="1">
        <dgm:presLayoutVars>
          <dgm:bulletEnabled val="1"/>
        </dgm:presLayoutVars>
      </dgm:prSet>
      <dgm:spPr/>
      <dgm:t>
        <a:bodyPr/>
        <a:lstStyle/>
        <a:p>
          <a:endParaRPr lang="pt-PT"/>
        </a:p>
      </dgm:t>
    </dgm:pt>
  </dgm:ptLst>
  <dgm:cxnLst>
    <dgm:cxn modelId="{0640A8A1-D1A8-4011-B380-8396DF3226CC}" type="presOf" srcId="{041ED793-B0EE-481B-BF84-EDE9176BC211}" destId="{FA37E066-4187-4B75-A2C1-36D6DAA43D93}" srcOrd="0" destOrd="4" presId="urn:microsoft.com/office/officeart/2005/8/layout/list1"/>
    <dgm:cxn modelId="{AFD73AB5-AE69-42D3-941A-A30A176EF80E}" type="presOf" srcId="{BD1508C6-379B-4EF9-9C31-AC52233828B0}" destId="{17C4C6FD-175C-4DC3-A4C1-0B75E1FB20F6}" srcOrd="0" destOrd="0" presId="urn:microsoft.com/office/officeart/2005/8/layout/list1"/>
    <dgm:cxn modelId="{DCC11175-3567-46C8-8740-C41E8F708616}" srcId="{1EC74B5E-3FCA-4B22-A254-4F46D7CC950A}" destId="{E7039FC4-3519-4775-90CD-55AE44858AD0}" srcOrd="0" destOrd="0" parTransId="{9B43454F-4E6D-433B-A044-E27E2C360CC6}" sibTransId="{2B058220-ADCE-40AF-91A1-BB6A225D4E7F}"/>
    <dgm:cxn modelId="{035302B8-57B2-44A0-B776-5125E9D4A997}" type="presOf" srcId="{9E2CACDC-ADFE-4416-8357-2FAC7B963509}" destId="{FA37E066-4187-4B75-A2C1-36D6DAA43D93}" srcOrd="0" destOrd="1" presId="urn:microsoft.com/office/officeart/2005/8/layout/list1"/>
    <dgm:cxn modelId="{8423DF84-CFF8-4EDE-AC64-1102C6B6075B}" srcId="{D57795C2-A956-4BBF-852A-156CF263F10B}" destId="{4B11E760-3913-466B-AB4C-AB6BB2E730CF}" srcOrd="0" destOrd="0" parTransId="{A9EDF2CF-4267-4517-87A8-8BB6D6BD6455}" sibTransId="{D7C92FE5-B117-44DB-8CD2-AB3E1C229EC7}"/>
    <dgm:cxn modelId="{2D9F726C-76CA-4B73-B447-6028C2144BB9}" type="presOf" srcId="{E7039FC4-3519-4775-90CD-55AE44858AD0}" destId="{FA37E066-4187-4B75-A2C1-36D6DAA43D93}" srcOrd="0" destOrd="0" presId="urn:microsoft.com/office/officeart/2005/8/layout/list1"/>
    <dgm:cxn modelId="{3440328B-E7E2-4A39-8C88-8BB64A22EC44}" type="presOf" srcId="{1EC74B5E-3FCA-4B22-A254-4F46D7CC950A}" destId="{B69D384B-6084-483C-BA3F-492FCF0BE144}" srcOrd="0" destOrd="0" presId="urn:microsoft.com/office/officeart/2005/8/layout/list1"/>
    <dgm:cxn modelId="{58D59862-42F5-4C8D-802B-A45F53864F53}" type="presOf" srcId="{1EC74B5E-3FCA-4B22-A254-4F46D7CC950A}" destId="{01F00949-1783-4A90-B0A2-28887583CD47}" srcOrd="1" destOrd="0" presId="urn:microsoft.com/office/officeart/2005/8/layout/list1"/>
    <dgm:cxn modelId="{FB8DFB4B-2F76-4FA7-930D-D38A28ACB34D}" srcId="{1EC74B5E-3FCA-4B22-A254-4F46D7CC950A}" destId="{9E2CACDC-ADFE-4416-8357-2FAC7B963509}" srcOrd="1" destOrd="0" parTransId="{347031A3-670C-4F91-BF1A-4CC1C3ED22A1}" sibTransId="{2D8ED0B2-BF4A-4F21-A47B-E0BB499DC59C}"/>
    <dgm:cxn modelId="{44BAFD33-4AA2-4A76-BA76-B4FFAE9A53E6}" type="presOf" srcId="{4B11E760-3913-466B-AB4C-AB6BB2E730CF}" destId="{FA37E066-4187-4B75-A2C1-36D6DAA43D93}" srcOrd="0" destOrd="3" presId="urn:microsoft.com/office/officeart/2005/8/layout/list1"/>
    <dgm:cxn modelId="{15D88F00-B4B4-449B-B48E-07A9C424B88A}" srcId="{1EC74B5E-3FCA-4B22-A254-4F46D7CC950A}" destId="{D57795C2-A956-4BBF-852A-156CF263F10B}" srcOrd="2" destOrd="0" parTransId="{B355A5EC-1135-4D62-9CB2-CDA643E37612}" sibTransId="{8151A3BA-F0FA-4328-B571-4734D4D0421D}"/>
    <dgm:cxn modelId="{21DDF162-E708-454E-9134-CF43E6513CE9}" srcId="{BD1508C6-379B-4EF9-9C31-AC52233828B0}" destId="{1EC74B5E-3FCA-4B22-A254-4F46D7CC950A}" srcOrd="0" destOrd="0" parTransId="{26CC9232-002E-425D-9087-1D33F99E9D33}" sibTransId="{C7C16733-9E1B-4BCA-BB78-958D31F7DCDD}"/>
    <dgm:cxn modelId="{368317A7-A33A-4041-B4A0-FB926E2872BA}" type="presOf" srcId="{D57795C2-A956-4BBF-852A-156CF263F10B}" destId="{FA37E066-4187-4B75-A2C1-36D6DAA43D93}" srcOrd="0" destOrd="2" presId="urn:microsoft.com/office/officeart/2005/8/layout/list1"/>
    <dgm:cxn modelId="{2970D2F4-2848-4074-822D-ACF5C76D56BE}" srcId="{D57795C2-A956-4BBF-852A-156CF263F10B}" destId="{041ED793-B0EE-481B-BF84-EDE9176BC211}" srcOrd="1" destOrd="0" parTransId="{DD1E5087-5CCC-42AC-83D8-ED6C5E39F808}" sibTransId="{9077262A-4D03-422A-B8CA-8F411BBAB854}"/>
    <dgm:cxn modelId="{74312F5C-0E96-4A48-9B69-9D5B88B160C0}" type="presParOf" srcId="{17C4C6FD-175C-4DC3-A4C1-0B75E1FB20F6}" destId="{F783A412-90D9-4496-9805-68BFDCE9614A}" srcOrd="0" destOrd="0" presId="urn:microsoft.com/office/officeart/2005/8/layout/list1"/>
    <dgm:cxn modelId="{E6FD54D3-C0DF-4AB7-AA51-D7B53E76E971}" type="presParOf" srcId="{F783A412-90D9-4496-9805-68BFDCE9614A}" destId="{B69D384B-6084-483C-BA3F-492FCF0BE144}" srcOrd="0" destOrd="0" presId="urn:microsoft.com/office/officeart/2005/8/layout/list1"/>
    <dgm:cxn modelId="{74D22B55-C224-4B3C-AAD8-B465BC0E2FF6}" type="presParOf" srcId="{F783A412-90D9-4496-9805-68BFDCE9614A}" destId="{01F00949-1783-4A90-B0A2-28887583CD47}" srcOrd="1" destOrd="0" presId="urn:microsoft.com/office/officeart/2005/8/layout/list1"/>
    <dgm:cxn modelId="{A16FA0A1-2D4A-4A1E-AE18-42BD826BFD00}" type="presParOf" srcId="{17C4C6FD-175C-4DC3-A4C1-0B75E1FB20F6}" destId="{7A6A8E13-0902-4C80-9A44-8EF409A53145}" srcOrd="1" destOrd="0" presId="urn:microsoft.com/office/officeart/2005/8/layout/list1"/>
    <dgm:cxn modelId="{6CD7CE75-D4C9-4EF0-99D8-77C4EFE69E57}" type="presParOf" srcId="{17C4C6FD-175C-4DC3-A4C1-0B75E1FB20F6}" destId="{FA37E066-4187-4B75-A2C1-36D6DAA43D93}" srcOrd="2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14.xml><?xml version="1.0" encoding="utf-8"?>
<dgm:dataModel xmlns:dgm="http://schemas.openxmlformats.org/drawingml/2006/diagram" xmlns:a="http://schemas.openxmlformats.org/drawingml/2006/main">
  <dgm:ptLst>
    <dgm:pt modelId="{28729337-FA27-4C43-A08D-F7D7739C1292}" type="doc">
      <dgm:prSet loTypeId="urn:microsoft.com/office/officeart/2005/8/layout/vList2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pt-PT"/>
        </a:p>
      </dgm:t>
    </dgm:pt>
    <dgm:pt modelId="{1409583F-8F39-468C-9027-D458D9A0DED1}">
      <dgm:prSet phldrT="[Texto]" custT="1"/>
      <dgm:spPr/>
      <dgm:t>
        <a:bodyPr/>
        <a:lstStyle/>
        <a:p>
          <a:r>
            <a:rPr lang="pt-PT" sz="3200" dirty="0" smtClean="0"/>
            <a:t>Enquadramento da ação para a melhoria no Modelo CAF</a:t>
          </a:r>
          <a:endParaRPr lang="pt-PT" sz="3200" dirty="0"/>
        </a:p>
      </dgm:t>
    </dgm:pt>
    <dgm:pt modelId="{C7C2877D-38A0-47FB-9794-E9920EFD96C6}" type="parTrans" cxnId="{83342936-C75E-460E-A439-BBDA28D8138C}">
      <dgm:prSet/>
      <dgm:spPr/>
      <dgm:t>
        <a:bodyPr/>
        <a:lstStyle/>
        <a:p>
          <a:endParaRPr lang="pt-PT"/>
        </a:p>
      </dgm:t>
    </dgm:pt>
    <dgm:pt modelId="{456CC06D-458B-4ED5-974F-BEB242EA9995}" type="sibTrans" cxnId="{83342936-C75E-460E-A439-BBDA28D8138C}">
      <dgm:prSet/>
      <dgm:spPr/>
      <dgm:t>
        <a:bodyPr/>
        <a:lstStyle/>
        <a:p>
          <a:endParaRPr lang="pt-PT"/>
        </a:p>
      </dgm:t>
    </dgm:pt>
    <dgm:pt modelId="{AE2A7F77-0007-41EC-9A61-1EE5AAD48733}" type="pres">
      <dgm:prSet presAssocID="{28729337-FA27-4C43-A08D-F7D7739C1292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pt-PT"/>
        </a:p>
      </dgm:t>
    </dgm:pt>
    <dgm:pt modelId="{AE438F9A-FB50-4216-A84D-DF891896FCF6}" type="pres">
      <dgm:prSet presAssocID="{1409583F-8F39-468C-9027-D458D9A0DED1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pt-PT"/>
        </a:p>
      </dgm:t>
    </dgm:pt>
  </dgm:ptLst>
  <dgm:cxnLst>
    <dgm:cxn modelId="{327EF593-2D04-4AAA-9EFD-871EAA1C1281}" type="presOf" srcId="{1409583F-8F39-468C-9027-D458D9A0DED1}" destId="{AE438F9A-FB50-4216-A84D-DF891896FCF6}" srcOrd="0" destOrd="0" presId="urn:microsoft.com/office/officeart/2005/8/layout/vList2"/>
    <dgm:cxn modelId="{2DFE3999-4CB6-434C-99D9-2E4BCA359019}" type="presOf" srcId="{28729337-FA27-4C43-A08D-F7D7739C1292}" destId="{AE2A7F77-0007-41EC-9A61-1EE5AAD48733}" srcOrd="0" destOrd="0" presId="urn:microsoft.com/office/officeart/2005/8/layout/vList2"/>
    <dgm:cxn modelId="{83342936-C75E-460E-A439-BBDA28D8138C}" srcId="{28729337-FA27-4C43-A08D-F7D7739C1292}" destId="{1409583F-8F39-468C-9027-D458D9A0DED1}" srcOrd="0" destOrd="0" parTransId="{C7C2877D-38A0-47FB-9794-E9920EFD96C6}" sibTransId="{456CC06D-458B-4ED5-974F-BEB242EA9995}"/>
    <dgm:cxn modelId="{5687C226-AA4B-4787-B9A9-CE3ADE88E8F3}" type="presParOf" srcId="{AE2A7F77-0007-41EC-9A61-1EE5AAD48733}" destId="{AE438F9A-FB50-4216-A84D-DF891896FCF6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15.xml><?xml version="1.0" encoding="utf-8"?>
<dgm:dataModel xmlns:dgm="http://schemas.openxmlformats.org/drawingml/2006/diagram" xmlns:a="http://schemas.openxmlformats.org/drawingml/2006/main">
  <dgm:ptLst>
    <dgm:pt modelId="{0844C039-66F2-45E8-A59D-3CB8A855D11A}" type="doc">
      <dgm:prSet loTypeId="urn:microsoft.com/office/officeart/2005/8/layout/target2" loCatId="relationship" qsTypeId="urn:microsoft.com/office/officeart/2005/8/quickstyle/simple1" qsCatId="simple" csTypeId="urn:microsoft.com/office/officeart/2005/8/colors/colorful1#1" csCatId="colorful" phldr="1"/>
      <dgm:spPr/>
      <dgm:t>
        <a:bodyPr/>
        <a:lstStyle/>
        <a:p>
          <a:endParaRPr lang="pt-PT"/>
        </a:p>
      </dgm:t>
    </dgm:pt>
    <dgm:pt modelId="{B8638A50-A8E0-4BAC-AE8B-23CECF13B66F}">
      <dgm:prSet phldrT="[Texto]" custT="1"/>
      <dgm:spPr/>
      <dgm:t>
        <a:bodyPr/>
        <a:lstStyle/>
        <a:p>
          <a:pPr algn="ctr"/>
          <a:r>
            <a:rPr lang="pt-PT" sz="4800" dirty="0" err="1" smtClean="0"/>
            <a:t>Another</a:t>
          </a:r>
          <a:r>
            <a:rPr lang="pt-PT" sz="4800" dirty="0" smtClean="0"/>
            <a:t> Step enquanto “Amigo Crítico”</a:t>
          </a:r>
          <a:endParaRPr lang="pt-PT" sz="4800" dirty="0"/>
        </a:p>
      </dgm:t>
    </dgm:pt>
    <dgm:pt modelId="{6CC8D030-C278-45F7-99F0-478299E86619}" type="parTrans" cxnId="{3BDF1713-423B-47E7-8C54-8517E3FC842D}">
      <dgm:prSet/>
      <dgm:spPr/>
      <dgm:t>
        <a:bodyPr/>
        <a:lstStyle/>
        <a:p>
          <a:endParaRPr lang="pt-PT"/>
        </a:p>
      </dgm:t>
    </dgm:pt>
    <dgm:pt modelId="{BC056457-ABD4-464B-8605-B2923C04797A}" type="sibTrans" cxnId="{3BDF1713-423B-47E7-8C54-8517E3FC842D}">
      <dgm:prSet/>
      <dgm:spPr/>
      <dgm:t>
        <a:bodyPr/>
        <a:lstStyle/>
        <a:p>
          <a:endParaRPr lang="pt-PT"/>
        </a:p>
      </dgm:t>
    </dgm:pt>
    <dgm:pt modelId="{E3B2FDDC-9521-4608-8BE4-8E2347E68DB9}">
      <dgm:prSet phldrT="[Texto]" custT="1"/>
      <dgm:spPr/>
      <dgm:t>
        <a:bodyPr/>
        <a:lstStyle/>
        <a:p>
          <a:r>
            <a:rPr lang="pt-PT" sz="2100" dirty="0" smtClean="0"/>
            <a:t>Experiência na aplicação da metodologia</a:t>
          </a:r>
          <a:endParaRPr lang="pt-PT" sz="2100" dirty="0"/>
        </a:p>
      </dgm:t>
    </dgm:pt>
    <dgm:pt modelId="{D23783FD-CA55-4EFE-9B19-B802B4D6A46C}" type="parTrans" cxnId="{9FEB3DFA-A0A8-4A06-B614-965CD8463D80}">
      <dgm:prSet/>
      <dgm:spPr/>
      <dgm:t>
        <a:bodyPr/>
        <a:lstStyle/>
        <a:p>
          <a:endParaRPr lang="pt-PT"/>
        </a:p>
      </dgm:t>
    </dgm:pt>
    <dgm:pt modelId="{127D1A4C-616F-4A20-943D-51A9F45062B5}" type="sibTrans" cxnId="{9FEB3DFA-A0A8-4A06-B614-965CD8463D80}">
      <dgm:prSet/>
      <dgm:spPr/>
      <dgm:t>
        <a:bodyPr/>
        <a:lstStyle/>
        <a:p>
          <a:endParaRPr lang="pt-PT"/>
        </a:p>
      </dgm:t>
    </dgm:pt>
    <dgm:pt modelId="{B47E8FBC-BF2C-4198-AFAA-C0885FCEC86E}">
      <dgm:prSet phldrT="[Texto]" custT="1"/>
      <dgm:spPr/>
      <dgm:t>
        <a:bodyPr/>
        <a:lstStyle/>
        <a:p>
          <a:r>
            <a:rPr lang="pt-PT" sz="2100" dirty="0" smtClean="0"/>
            <a:t>Credibilidade do processo (investigação, EIPA, projetos internacionais, …)</a:t>
          </a:r>
          <a:endParaRPr lang="pt-PT" sz="2100" dirty="0"/>
        </a:p>
      </dgm:t>
    </dgm:pt>
    <dgm:pt modelId="{7221565A-7C06-49EA-9C1B-CCBC6C0FED4A}" type="parTrans" cxnId="{AE453ADB-5389-4FAB-8B33-71D67B5AC5A3}">
      <dgm:prSet/>
      <dgm:spPr/>
      <dgm:t>
        <a:bodyPr/>
        <a:lstStyle/>
        <a:p>
          <a:endParaRPr lang="pt-PT"/>
        </a:p>
      </dgm:t>
    </dgm:pt>
    <dgm:pt modelId="{F084854D-2D67-412F-AA7C-AB94D7BE26FF}" type="sibTrans" cxnId="{AE453ADB-5389-4FAB-8B33-71D67B5AC5A3}">
      <dgm:prSet/>
      <dgm:spPr/>
      <dgm:t>
        <a:bodyPr/>
        <a:lstStyle/>
        <a:p>
          <a:endParaRPr lang="pt-PT"/>
        </a:p>
      </dgm:t>
    </dgm:pt>
    <dgm:pt modelId="{55065ABE-E4CF-437D-B337-771B775C642A}">
      <dgm:prSet phldrT="[Texto]" custT="1"/>
      <dgm:spPr/>
      <dgm:t>
        <a:bodyPr/>
        <a:lstStyle/>
        <a:p>
          <a:r>
            <a:rPr lang="pt-PT" sz="2100" dirty="0" smtClean="0"/>
            <a:t>Aumento da objetividade da avaliação (distanciamento externo – olhar crítico)</a:t>
          </a:r>
          <a:endParaRPr lang="pt-PT" sz="2100" dirty="0"/>
        </a:p>
      </dgm:t>
    </dgm:pt>
    <dgm:pt modelId="{B508175B-3991-4D04-9A0C-7074E9766CA4}" type="parTrans" cxnId="{ED62DC64-3B51-464A-AB8B-5FE15AB3CDE8}">
      <dgm:prSet/>
      <dgm:spPr/>
      <dgm:t>
        <a:bodyPr/>
        <a:lstStyle/>
        <a:p>
          <a:endParaRPr lang="pt-PT"/>
        </a:p>
      </dgm:t>
    </dgm:pt>
    <dgm:pt modelId="{2FDF0D6E-0952-4DC2-8BD4-19CDA82FEBA6}" type="sibTrans" cxnId="{ED62DC64-3B51-464A-AB8B-5FE15AB3CDE8}">
      <dgm:prSet/>
      <dgm:spPr/>
      <dgm:t>
        <a:bodyPr/>
        <a:lstStyle/>
        <a:p>
          <a:endParaRPr lang="pt-PT"/>
        </a:p>
      </dgm:t>
    </dgm:pt>
    <dgm:pt modelId="{D0B8EC33-39D2-4289-9154-66FA44102D08}">
      <dgm:prSet phldrT="[Texto]" custT="1"/>
      <dgm:spPr/>
      <dgm:t>
        <a:bodyPr/>
        <a:lstStyle/>
        <a:p>
          <a:r>
            <a:rPr lang="pt-PT" sz="2100" dirty="0" smtClean="0"/>
            <a:t>Processo de </a:t>
          </a:r>
          <a:r>
            <a:rPr lang="pt-PT" sz="2100" dirty="0" err="1" smtClean="0"/>
            <a:t>acompanha-mento</a:t>
          </a:r>
          <a:r>
            <a:rPr lang="pt-PT" sz="2100" dirty="0" smtClean="0"/>
            <a:t> (prazos fixados, adaptação do modelo)</a:t>
          </a:r>
          <a:endParaRPr lang="pt-PT" sz="2100" dirty="0"/>
        </a:p>
      </dgm:t>
    </dgm:pt>
    <dgm:pt modelId="{9FC17A44-C3BD-4291-A485-509D1D2CB718}" type="parTrans" cxnId="{F41442F8-F66E-4BE6-BBB5-77027824EB8D}">
      <dgm:prSet/>
      <dgm:spPr/>
      <dgm:t>
        <a:bodyPr/>
        <a:lstStyle/>
        <a:p>
          <a:endParaRPr lang="pt-PT"/>
        </a:p>
      </dgm:t>
    </dgm:pt>
    <dgm:pt modelId="{85D2DDC8-D5A6-48D8-B6E3-0CF262514ED1}" type="sibTrans" cxnId="{F41442F8-F66E-4BE6-BBB5-77027824EB8D}">
      <dgm:prSet/>
      <dgm:spPr/>
      <dgm:t>
        <a:bodyPr/>
        <a:lstStyle/>
        <a:p>
          <a:endParaRPr lang="pt-PT"/>
        </a:p>
      </dgm:t>
    </dgm:pt>
    <dgm:pt modelId="{BECC8DFA-530C-417F-942C-7778167C8CE5}" type="pres">
      <dgm:prSet presAssocID="{0844C039-66F2-45E8-A59D-3CB8A855D11A}" presName="Name0" presStyleCnt="0">
        <dgm:presLayoutVars>
          <dgm:chMax val="3"/>
          <dgm:chPref val="1"/>
          <dgm:dir/>
          <dgm:animLvl val="lvl"/>
          <dgm:resizeHandles/>
        </dgm:presLayoutVars>
      </dgm:prSet>
      <dgm:spPr/>
      <dgm:t>
        <a:bodyPr/>
        <a:lstStyle/>
        <a:p>
          <a:endParaRPr lang="pt-PT"/>
        </a:p>
      </dgm:t>
    </dgm:pt>
    <dgm:pt modelId="{E77BFC80-B03A-4F12-A249-B89C64381FAB}" type="pres">
      <dgm:prSet presAssocID="{0844C039-66F2-45E8-A59D-3CB8A855D11A}" presName="outerBox" presStyleCnt="0"/>
      <dgm:spPr/>
      <dgm:t>
        <a:bodyPr/>
        <a:lstStyle/>
        <a:p>
          <a:endParaRPr lang="pt-PT"/>
        </a:p>
      </dgm:t>
    </dgm:pt>
    <dgm:pt modelId="{F08E0096-3FFC-48D3-9395-4CEA45278384}" type="pres">
      <dgm:prSet presAssocID="{0844C039-66F2-45E8-A59D-3CB8A855D11A}" presName="outerBoxParent" presStyleLbl="node1" presStyleIdx="0" presStyleCnt="1"/>
      <dgm:spPr/>
      <dgm:t>
        <a:bodyPr/>
        <a:lstStyle/>
        <a:p>
          <a:endParaRPr lang="pt-PT"/>
        </a:p>
      </dgm:t>
    </dgm:pt>
    <dgm:pt modelId="{E53E18AE-9663-49B3-8D96-59BE55422284}" type="pres">
      <dgm:prSet presAssocID="{0844C039-66F2-45E8-A59D-3CB8A855D11A}" presName="outerBoxChildren" presStyleCnt="0"/>
      <dgm:spPr/>
      <dgm:t>
        <a:bodyPr/>
        <a:lstStyle/>
        <a:p>
          <a:endParaRPr lang="pt-PT"/>
        </a:p>
      </dgm:t>
    </dgm:pt>
    <dgm:pt modelId="{60A6277D-BDFA-4B45-938A-CCF4104E1F54}" type="pres">
      <dgm:prSet presAssocID="{E3B2FDDC-9521-4608-8BE4-8E2347E68DB9}" presName="oChild" presStyleLbl="fgAcc1" presStyleIdx="0" presStyleCnt="4" custScaleY="122222">
        <dgm:presLayoutVars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7D401EE0-D849-4D59-A42F-30D19D32924F}" type="pres">
      <dgm:prSet presAssocID="{127D1A4C-616F-4A20-943D-51A9F45062B5}" presName="outerSibTrans" presStyleCnt="0"/>
      <dgm:spPr/>
      <dgm:t>
        <a:bodyPr/>
        <a:lstStyle/>
        <a:p>
          <a:endParaRPr lang="pt-PT"/>
        </a:p>
      </dgm:t>
    </dgm:pt>
    <dgm:pt modelId="{816E0B11-8B48-4909-BAB3-E5BC6C73A77F}" type="pres">
      <dgm:prSet presAssocID="{D0B8EC33-39D2-4289-9154-66FA44102D08}" presName="oChild" presStyleLbl="fgAcc1" presStyleIdx="1" presStyleCnt="4" custScaleY="122222">
        <dgm:presLayoutVars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33FB70CB-1865-4DE4-A601-43F3086DD569}" type="pres">
      <dgm:prSet presAssocID="{85D2DDC8-D5A6-48D8-B6E3-0CF262514ED1}" presName="outerSibTrans" presStyleCnt="0"/>
      <dgm:spPr/>
      <dgm:t>
        <a:bodyPr/>
        <a:lstStyle/>
        <a:p>
          <a:endParaRPr lang="pt-PT"/>
        </a:p>
      </dgm:t>
    </dgm:pt>
    <dgm:pt modelId="{6255F8D7-2B10-4B55-857F-FEB120460F60}" type="pres">
      <dgm:prSet presAssocID="{55065ABE-E4CF-437D-B337-771B775C642A}" presName="oChild" presStyleLbl="fgAcc1" presStyleIdx="2" presStyleCnt="4" custScaleY="122222">
        <dgm:presLayoutVars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CBD4079D-CE9A-450E-BE18-05631B8EF7C3}" type="pres">
      <dgm:prSet presAssocID="{2FDF0D6E-0952-4DC2-8BD4-19CDA82FEBA6}" presName="outerSibTrans" presStyleCnt="0"/>
      <dgm:spPr/>
      <dgm:t>
        <a:bodyPr/>
        <a:lstStyle/>
        <a:p>
          <a:endParaRPr lang="pt-PT"/>
        </a:p>
      </dgm:t>
    </dgm:pt>
    <dgm:pt modelId="{AEF0F9B2-A148-487A-B7E6-9BDCA82F2908}" type="pres">
      <dgm:prSet presAssocID="{B47E8FBC-BF2C-4198-AFAA-C0885FCEC86E}" presName="oChild" presStyleLbl="fgAcc1" presStyleIdx="3" presStyleCnt="4" custScaleY="122222">
        <dgm:presLayoutVars>
          <dgm:bulletEnabled val="1"/>
        </dgm:presLayoutVars>
      </dgm:prSet>
      <dgm:spPr/>
      <dgm:t>
        <a:bodyPr/>
        <a:lstStyle/>
        <a:p>
          <a:endParaRPr lang="pt-PT"/>
        </a:p>
      </dgm:t>
    </dgm:pt>
  </dgm:ptLst>
  <dgm:cxnLst>
    <dgm:cxn modelId="{8A3421EE-194D-4905-B74E-99A948D31181}" type="presOf" srcId="{B47E8FBC-BF2C-4198-AFAA-C0885FCEC86E}" destId="{AEF0F9B2-A148-487A-B7E6-9BDCA82F2908}" srcOrd="0" destOrd="0" presId="urn:microsoft.com/office/officeart/2005/8/layout/target2"/>
    <dgm:cxn modelId="{920A6CCA-A2F1-4EE3-BBA7-3B44C79BC9F7}" type="presOf" srcId="{0844C039-66F2-45E8-A59D-3CB8A855D11A}" destId="{BECC8DFA-530C-417F-942C-7778167C8CE5}" srcOrd="0" destOrd="0" presId="urn:microsoft.com/office/officeart/2005/8/layout/target2"/>
    <dgm:cxn modelId="{3BDF1713-423B-47E7-8C54-8517E3FC842D}" srcId="{0844C039-66F2-45E8-A59D-3CB8A855D11A}" destId="{B8638A50-A8E0-4BAC-AE8B-23CECF13B66F}" srcOrd="0" destOrd="0" parTransId="{6CC8D030-C278-45F7-99F0-478299E86619}" sibTransId="{BC056457-ABD4-464B-8605-B2923C04797A}"/>
    <dgm:cxn modelId="{AE453ADB-5389-4FAB-8B33-71D67B5AC5A3}" srcId="{B8638A50-A8E0-4BAC-AE8B-23CECF13B66F}" destId="{B47E8FBC-BF2C-4198-AFAA-C0885FCEC86E}" srcOrd="3" destOrd="0" parTransId="{7221565A-7C06-49EA-9C1B-CCBC6C0FED4A}" sibTransId="{F084854D-2D67-412F-AA7C-AB94D7BE26FF}"/>
    <dgm:cxn modelId="{9FEB3DFA-A0A8-4A06-B614-965CD8463D80}" srcId="{B8638A50-A8E0-4BAC-AE8B-23CECF13B66F}" destId="{E3B2FDDC-9521-4608-8BE4-8E2347E68DB9}" srcOrd="0" destOrd="0" parTransId="{D23783FD-CA55-4EFE-9B19-B802B4D6A46C}" sibTransId="{127D1A4C-616F-4A20-943D-51A9F45062B5}"/>
    <dgm:cxn modelId="{26CC8F7C-1A10-4402-83E4-6004C3E874FF}" type="presOf" srcId="{55065ABE-E4CF-437D-B337-771B775C642A}" destId="{6255F8D7-2B10-4B55-857F-FEB120460F60}" srcOrd="0" destOrd="0" presId="urn:microsoft.com/office/officeart/2005/8/layout/target2"/>
    <dgm:cxn modelId="{464509A6-5E7D-4E0F-9430-3E8846D35009}" type="presOf" srcId="{B8638A50-A8E0-4BAC-AE8B-23CECF13B66F}" destId="{F08E0096-3FFC-48D3-9395-4CEA45278384}" srcOrd="0" destOrd="0" presId="urn:microsoft.com/office/officeart/2005/8/layout/target2"/>
    <dgm:cxn modelId="{ED62DC64-3B51-464A-AB8B-5FE15AB3CDE8}" srcId="{B8638A50-A8E0-4BAC-AE8B-23CECF13B66F}" destId="{55065ABE-E4CF-437D-B337-771B775C642A}" srcOrd="2" destOrd="0" parTransId="{B508175B-3991-4D04-9A0C-7074E9766CA4}" sibTransId="{2FDF0D6E-0952-4DC2-8BD4-19CDA82FEBA6}"/>
    <dgm:cxn modelId="{83DD49F9-8D9E-4CF2-B58A-C9A3E8937A82}" type="presOf" srcId="{E3B2FDDC-9521-4608-8BE4-8E2347E68DB9}" destId="{60A6277D-BDFA-4B45-938A-CCF4104E1F54}" srcOrd="0" destOrd="0" presId="urn:microsoft.com/office/officeart/2005/8/layout/target2"/>
    <dgm:cxn modelId="{F41442F8-F66E-4BE6-BBB5-77027824EB8D}" srcId="{B8638A50-A8E0-4BAC-AE8B-23CECF13B66F}" destId="{D0B8EC33-39D2-4289-9154-66FA44102D08}" srcOrd="1" destOrd="0" parTransId="{9FC17A44-C3BD-4291-A485-509D1D2CB718}" sibTransId="{85D2DDC8-D5A6-48D8-B6E3-0CF262514ED1}"/>
    <dgm:cxn modelId="{87F0F944-CC6A-4B21-87B0-665736B0487C}" type="presOf" srcId="{D0B8EC33-39D2-4289-9154-66FA44102D08}" destId="{816E0B11-8B48-4909-BAB3-E5BC6C73A77F}" srcOrd="0" destOrd="0" presId="urn:microsoft.com/office/officeart/2005/8/layout/target2"/>
    <dgm:cxn modelId="{ECDDD954-B6EF-4B82-8C37-EC7ADD26FBE4}" type="presParOf" srcId="{BECC8DFA-530C-417F-942C-7778167C8CE5}" destId="{E77BFC80-B03A-4F12-A249-B89C64381FAB}" srcOrd="0" destOrd="0" presId="urn:microsoft.com/office/officeart/2005/8/layout/target2"/>
    <dgm:cxn modelId="{B04E138F-2DDD-4683-8A9B-BFEC3CC362D5}" type="presParOf" srcId="{E77BFC80-B03A-4F12-A249-B89C64381FAB}" destId="{F08E0096-3FFC-48D3-9395-4CEA45278384}" srcOrd="0" destOrd="0" presId="urn:microsoft.com/office/officeart/2005/8/layout/target2"/>
    <dgm:cxn modelId="{53E240D7-BAFA-4156-9729-A9AA5F5BAA95}" type="presParOf" srcId="{E77BFC80-B03A-4F12-A249-B89C64381FAB}" destId="{E53E18AE-9663-49B3-8D96-59BE55422284}" srcOrd="1" destOrd="0" presId="urn:microsoft.com/office/officeart/2005/8/layout/target2"/>
    <dgm:cxn modelId="{531F28F5-660A-42D3-A646-D5DA61BAB423}" type="presParOf" srcId="{E53E18AE-9663-49B3-8D96-59BE55422284}" destId="{60A6277D-BDFA-4B45-938A-CCF4104E1F54}" srcOrd="0" destOrd="0" presId="urn:microsoft.com/office/officeart/2005/8/layout/target2"/>
    <dgm:cxn modelId="{98E1BB1F-E690-4E0C-92A9-18D1C0A7493A}" type="presParOf" srcId="{E53E18AE-9663-49B3-8D96-59BE55422284}" destId="{7D401EE0-D849-4D59-A42F-30D19D32924F}" srcOrd="1" destOrd="0" presId="urn:microsoft.com/office/officeart/2005/8/layout/target2"/>
    <dgm:cxn modelId="{DD32C4B8-7E48-4158-AD21-35FC3F0946D2}" type="presParOf" srcId="{E53E18AE-9663-49B3-8D96-59BE55422284}" destId="{816E0B11-8B48-4909-BAB3-E5BC6C73A77F}" srcOrd="2" destOrd="0" presId="urn:microsoft.com/office/officeart/2005/8/layout/target2"/>
    <dgm:cxn modelId="{DB7675A5-4D39-43D0-979D-9B2DD29AFF2F}" type="presParOf" srcId="{E53E18AE-9663-49B3-8D96-59BE55422284}" destId="{33FB70CB-1865-4DE4-A601-43F3086DD569}" srcOrd="3" destOrd="0" presId="urn:microsoft.com/office/officeart/2005/8/layout/target2"/>
    <dgm:cxn modelId="{A6BC5C3A-6064-4845-9595-4D067758BEF6}" type="presParOf" srcId="{E53E18AE-9663-49B3-8D96-59BE55422284}" destId="{6255F8D7-2B10-4B55-857F-FEB120460F60}" srcOrd="4" destOrd="0" presId="urn:microsoft.com/office/officeart/2005/8/layout/target2"/>
    <dgm:cxn modelId="{2F14FEE8-8802-4EAB-9555-BAF2D211EAF4}" type="presParOf" srcId="{E53E18AE-9663-49B3-8D96-59BE55422284}" destId="{CBD4079D-CE9A-450E-BE18-05631B8EF7C3}" srcOrd="5" destOrd="0" presId="urn:microsoft.com/office/officeart/2005/8/layout/target2"/>
    <dgm:cxn modelId="{72ABE687-4C29-463A-BE2E-AC0F44D8E3DD}" type="presParOf" srcId="{E53E18AE-9663-49B3-8D96-59BE55422284}" destId="{AEF0F9B2-A148-487A-B7E6-9BDCA82F2908}" srcOrd="6" destOrd="0" presId="urn:microsoft.com/office/officeart/2005/8/layout/targe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16.xml><?xml version="1.0" encoding="utf-8"?>
<dgm:dataModel xmlns:dgm="http://schemas.openxmlformats.org/drawingml/2006/diagram" xmlns:a="http://schemas.openxmlformats.org/drawingml/2006/main">
  <dgm:ptLst>
    <dgm:pt modelId="{DE6796B3-AFFE-41D5-8B59-3A85B520221D}" type="doc">
      <dgm:prSet loTypeId="urn:microsoft.com/office/officeart/2005/8/layout/lProcess2" loCatId="list" qsTypeId="urn:microsoft.com/office/officeart/2005/8/quickstyle/simple1" qsCatId="simple" csTypeId="urn:microsoft.com/office/officeart/2005/8/colors/accent0_3" csCatId="mainScheme" phldr="1"/>
      <dgm:spPr/>
      <dgm:t>
        <a:bodyPr/>
        <a:lstStyle/>
        <a:p>
          <a:endParaRPr lang="pt-PT"/>
        </a:p>
      </dgm:t>
    </dgm:pt>
    <dgm:pt modelId="{4CF29F7E-0DBE-4B68-A2AC-E004AF576EAE}">
      <dgm:prSet phldrT="[Text]"/>
      <dgm:spPr>
        <a:xfrm>
          <a:off x="0" y="0"/>
          <a:ext cx="1578045" cy="3636805"/>
        </a:xfrm>
        <a:solidFill>
          <a:srgbClr val="1F497D">
            <a:tint val="40000"/>
            <a:hueOff val="0"/>
            <a:satOff val="0"/>
            <a:lumOff val="0"/>
            <a:alphaOff val="0"/>
          </a:srgbClr>
        </a:solidFill>
        <a:ln>
          <a:noFill/>
        </a:ln>
        <a:effectLst/>
      </dgm:spPr>
      <dgm:t>
        <a:bodyPr/>
        <a:lstStyle/>
        <a:p>
          <a:endParaRPr lang="pt-PT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+mn-cs"/>
          </a:endParaRPr>
        </a:p>
      </dgm:t>
    </dgm:pt>
    <dgm:pt modelId="{EDBD4349-F455-43ED-B58E-E81B8469B8B1}" type="parTrans" cxnId="{84118418-6FA7-4EF7-A78D-FF97E8A2BA7C}">
      <dgm:prSet/>
      <dgm:spPr/>
      <dgm:t>
        <a:bodyPr/>
        <a:lstStyle/>
        <a:p>
          <a:endParaRPr lang="pt-PT"/>
        </a:p>
      </dgm:t>
    </dgm:pt>
    <dgm:pt modelId="{8F93A3D0-BABD-4DE5-BE99-887304955D6C}" type="sibTrans" cxnId="{84118418-6FA7-4EF7-A78D-FF97E8A2BA7C}">
      <dgm:prSet/>
      <dgm:spPr/>
      <dgm:t>
        <a:bodyPr/>
        <a:lstStyle/>
        <a:p>
          <a:endParaRPr lang="pt-PT"/>
        </a:p>
      </dgm:t>
    </dgm:pt>
    <dgm:pt modelId="{2E2E5FCA-0019-4984-B162-5F28EDBF20E8}">
      <dgm:prSet phldrT="[Text]"/>
      <dgm:spPr>
        <a:xfrm>
          <a:off x="158411" y="1091041"/>
          <a:ext cx="1262436" cy="2363923"/>
        </a:xfrm>
        <a:solidFill>
          <a:srgbClr val="1F497D"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EEECE1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r>
            <a:rPr lang="pt-PT" b="1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1. </a:t>
          </a:r>
        </a:p>
        <a:p>
          <a:r>
            <a:rPr lang="pt-PT" b="1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Liderança</a:t>
          </a:r>
          <a:endParaRPr lang="pt-PT" b="1" dirty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</dgm:t>
    </dgm:pt>
    <dgm:pt modelId="{A2EC2D92-E8D1-4A3D-B8CC-839719D98151}" type="parTrans" cxnId="{A809EB0D-93C6-48D5-9A4E-C4584441F1E0}">
      <dgm:prSet/>
      <dgm:spPr/>
      <dgm:t>
        <a:bodyPr/>
        <a:lstStyle/>
        <a:p>
          <a:endParaRPr lang="pt-PT"/>
        </a:p>
      </dgm:t>
    </dgm:pt>
    <dgm:pt modelId="{277D7F25-3741-4834-88F5-B7E2B7600D4D}" type="sibTrans" cxnId="{A809EB0D-93C6-48D5-9A4E-C4584441F1E0}">
      <dgm:prSet/>
      <dgm:spPr/>
      <dgm:t>
        <a:bodyPr/>
        <a:lstStyle/>
        <a:p>
          <a:endParaRPr lang="pt-PT"/>
        </a:p>
      </dgm:t>
    </dgm:pt>
    <dgm:pt modelId="{C77300E0-60FE-41AD-B8AC-947DE9ACA4E3}">
      <dgm:prSet phldrT="[Text]"/>
      <dgm:spPr>
        <a:xfrm>
          <a:off x="1697005" y="0"/>
          <a:ext cx="1578045" cy="3636805"/>
        </a:xfrm>
        <a:solidFill>
          <a:srgbClr val="1F497D">
            <a:tint val="40000"/>
            <a:hueOff val="0"/>
            <a:satOff val="0"/>
            <a:lumOff val="0"/>
            <a:alphaOff val="0"/>
          </a:srgbClr>
        </a:solidFill>
        <a:ln>
          <a:noFill/>
        </a:ln>
        <a:effectLst/>
      </dgm:spPr>
      <dgm:t>
        <a:bodyPr/>
        <a:lstStyle/>
        <a:p>
          <a:endParaRPr lang="pt-PT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+mn-cs"/>
          </a:endParaRPr>
        </a:p>
      </dgm:t>
    </dgm:pt>
    <dgm:pt modelId="{DDFAF91F-73DC-4CCE-BAB4-3DC67A6C0DFB}" type="parTrans" cxnId="{E5786F28-BB62-4F90-A592-4AF69DA8E559}">
      <dgm:prSet/>
      <dgm:spPr/>
      <dgm:t>
        <a:bodyPr/>
        <a:lstStyle/>
        <a:p>
          <a:endParaRPr lang="pt-PT"/>
        </a:p>
      </dgm:t>
    </dgm:pt>
    <dgm:pt modelId="{1D4E4931-0F34-4486-89BA-7DBCED0E5014}" type="sibTrans" cxnId="{E5786F28-BB62-4F90-A592-4AF69DA8E559}">
      <dgm:prSet/>
      <dgm:spPr/>
      <dgm:t>
        <a:bodyPr/>
        <a:lstStyle/>
        <a:p>
          <a:endParaRPr lang="pt-PT"/>
        </a:p>
      </dgm:t>
    </dgm:pt>
    <dgm:pt modelId="{EF69B781-0CC5-4286-8FD5-D38A617E507B}">
      <dgm:prSet phldrT="[Text]"/>
      <dgm:spPr>
        <a:xfrm>
          <a:off x="1854809" y="1091352"/>
          <a:ext cx="1262436" cy="714486"/>
        </a:xfrm>
        <a:solidFill>
          <a:srgbClr val="1F497D"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EEECE1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r>
            <a:rPr lang="pt-PT" b="1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3. </a:t>
          </a:r>
          <a:br>
            <a:rPr lang="pt-PT" b="1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</a:br>
          <a:r>
            <a:rPr lang="pt-PT" b="1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Pessoas</a:t>
          </a:r>
          <a:endParaRPr lang="pt-PT" b="1" dirty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</dgm:t>
    </dgm:pt>
    <dgm:pt modelId="{22D038FA-BCCC-4F02-89C4-2E261E001BA9}" type="parTrans" cxnId="{B48D41A2-7CC7-4668-8DC4-4488BCB575AB}">
      <dgm:prSet/>
      <dgm:spPr/>
      <dgm:t>
        <a:bodyPr/>
        <a:lstStyle/>
        <a:p>
          <a:endParaRPr lang="pt-PT"/>
        </a:p>
      </dgm:t>
    </dgm:pt>
    <dgm:pt modelId="{77BF96DA-31A7-4073-B4AB-6B63DD695D10}" type="sibTrans" cxnId="{B48D41A2-7CC7-4668-8DC4-4488BCB575AB}">
      <dgm:prSet/>
      <dgm:spPr/>
      <dgm:t>
        <a:bodyPr/>
        <a:lstStyle/>
        <a:p>
          <a:endParaRPr lang="pt-PT"/>
        </a:p>
      </dgm:t>
    </dgm:pt>
    <dgm:pt modelId="{FE99FD11-5FCD-45B7-B386-41913BB91820}">
      <dgm:prSet phldrT="[Text]"/>
      <dgm:spPr>
        <a:xfrm>
          <a:off x="1854809" y="1915759"/>
          <a:ext cx="1262436" cy="714486"/>
        </a:xfrm>
        <a:solidFill>
          <a:srgbClr val="1F497D"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EEECE1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r>
            <a:rPr lang="pt-PT" b="1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2. </a:t>
          </a:r>
          <a:br>
            <a:rPr lang="pt-PT" b="1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</a:br>
          <a:r>
            <a:rPr lang="pt-PT" b="1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Planeamento e Estratégia</a:t>
          </a:r>
          <a:endParaRPr lang="pt-PT" b="1" dirty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</dgm:t>
    </dgm:pt>
    <dgm:pt modelId="{F03CEBB5-4C23-4D40-9EC3-215E80D9CDA8}" type="parTrans" cxnId="{B01F6F69-C985-4411-8426-4BBB72BA697B}">
      <dgm:prSet/>
      <dgm:spPr/>
      <dgm:t>
        <a:bodyPr/>
        <a:lstStyle/>
        <a:p>
          <a:endParaRPr lang="pt-PT"/>
        </a:p>
      </dgm:t>
    </dgm:pt>
    <dgm:pt modelId="{C908A667-7F05-46C5-9F9F-B447D6E729EF}" type="sibTrans" cxnId="{B01F6F69-C985-4411-8426-4BBB72BA697B}">
      <dgm:prSet/>
      <dgm:spPr/>
      <dgm:t>
        <a:bodyPr/>
        <a:lstStyle/>
        <a:p>
          <a:endParaRPr lang="pt-PT"/>
        </a:p>
      </dgm:t>
    </dgm:pt>
    <dgm:pt modelId="{F4EB6277-D5BC-4D4B-BE37-ED17521F4FBA}">
      <dgm:prSet phldrT="[Text]"/>
      <dgm:spPr>
        <a:xfrm>
          <a:off x="3551208" y="1091041"/>
          <a:ext cx="1262436" cy="2363923"/>
        </a:xfrm>
        <a:solidFill>
          <a:srgbClr val="1F497D"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EEECE1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r>
            <a:rPr lang="pt-PT" b="1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5. </a:t>
          </a:r>
        </a:p>
        <a:p>
          <a:r>
            <a:rPr lang="pt-PT" b="1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Processos</a:t>
          </a:r>
          <a:endParaRPr lang="pt-PT" b="1" dirty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</dgm:t>
    </dgm:pt>
    <dgm:pt modelId="{E58C7975-750A-4132-BEA7-6A43F73446C9}" type="parTrans" cxnId="{D1D69430-F41A-40B3-B25C-550E6A6C85CC}">
      <dgm:prSet/>
      <dgm:spPr/>
      <dgm:t>
        <a:bodyPr/>
        <a:lstStyle/>
        <a:p>
          <a:endParaRPr lang="pt-PT"/>
        </a:p>
      </dgm:t>
    </dgm:pt>
    <dgm:pt modelId="{36B33CA1-0C13-4882-AAB3-724A9F0735D4}" type="sibTrans" cxnId="{D1D69430-F41A-40B3-B25C-550E6A6C85CC}">
      <dgm:prSet/>
      <dgm:spPr/>
      <dgm:t>
        <a:bodyPr/>
        <a:lstStyle/>
        <a:p>
          <a:endParaRPr lang="pt-PT"/>
        </a:p>
      </dgm:t>
    </dgm:pt>
    <dgm:pt modelId="{E65D7BB3-3760-45CA-B33E-81B328013884}">
      <dgm:prSet phldrT="[Text]"/>
      <dgm:spPr>
        <a:xfrm>
          <a:off x="1854809" y="2740167"/>
          <a:ext cx="1262436" cy="714486"/>
        </a:xfrm>
        <a:solidFill>
          <a:srgbClr val="1F497D"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EEECE1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r>
            <a:rPr lang="pt-PT" b="1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4. </a:t>
          </a:r>
          <a:br>
            <a:rPr lang="pt-PT" b="1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</a:br>
          <a:r>
            <a:rPr lang="pt-PT" b="1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Parcerias e Recursos </a:t>
          </a:r>
          <a:endParaRPr lang="pt-PT" b="1" dirty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</dgm:t>
    </dgm:pt>
    <dgm:pt modelId="{9006838A-77E5-4C59-A1F8-DAFD114BA441}" type="parTrans" cxnId="{E23E3740-90F6-4851-86AC-2F1A71156A4B}">
      <dgm:prSet/>
      <dgm:spPr/>
      <dgm:t>
        <a:bodyPr/>
        <a:lstStyle/>
        <a:p>
          <a:endParaRPr lang="pt-PT"/>
        </a:p>
      </dgm:t>
    </dgm:pt>
    <dgm:pt modelId="{D149990F-71F6-4BF1-A366-813DC7FB71DC}" type="sibTrans" cxnId="{E23E3740-90F6-4851-86AC-2F1A71156A4B}">
      <dgm:prSet/>
      <dgm:spPr/>
      <dgm:t>
        <a:bodyPr/>
        <a:lstStyle/>
        <a:p>
          <a:endParaRPr lang="pt-PT"/>
        </a:p>
      </dgm:t>
    </dgm:pt>
    <dgm:pt modelId="{E1ACB3BC-6640-4D5A-9D85-063CDE7E686E}">
      <dgm:prSet phldrT="[Text]"/>
      <dgm:spPr>
        <a:xfrm>
          <a:off x="3393403" y="0"/>
          <a:ext cx="1578045" cy="3636805"/>
        </a:xfrm>
        <a:solidFill>
          <a:srgbClr val="1F497D">
            <a:tint val="40000"/>
            <a:hueOff val="0"/>
            <a:satOff val="0"/>
            <a:lumOff val="0"/>
            <a:alphaOff val="0"/>
          </a:srgbClr>
        </a:solidFill>
        <a:ln>
          <a:noFill/>
        </a:ln>
        <a:effectLst/>
      </dgm:spPr>
      <dgm:t>
        <a:bodyPr/>
        <a:lstStyle/>
        <a:p>
          <a:endParaRPr lang="pt-PT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+mn-cs"/>
          </a:endParaRPr>
        </a:p>
      </dgm:t>
    </dgm:pt>
    <dgm:pt modelId="{E7547106-4D59-4B7A-A63D-CF83A71AA986}" type="parTrans" cxnId="{2050639C-4118-4066-ABEE-C723D837EC7B}">
      <dgm:prSet/>
      <dgm:spPr/>
      <dgm:t>
        <a:bodyPr/>
        <a:lstStyle/>
        <a:p>
          <a:endParaRPr lang="pt-PT"/>
        </a:p>
      </dgm:t>
    </dgm:pt>
    <dgm:pt modelId="{03E8B401-8E53-421B-8617-73785113A35A}" type="sibTrans" cxnId="{2050639C-4118-4066-ABEE-C723D837EC7B}">
      <dgm:prSet/>
      <dgm:spPr/>
      <dgm:t>
        <a:bodyPr/>
        <a:lstStyle/>
        <a:p>
          <a:endParaRPr lang="pt-PT"/>
        </a:p>
      </dgm:t>
    </dgm:pt>
    <dgm:pt modelId="{468294DB-989D-45D0-B690-424262391513}" type="pres">
      <dgm:prSet presAssocID="{DE6796B3-AFFE-41D5-8B59-3A85B520221D}" presName="theList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pt-PT"/>
        </a:p>
      </dgm:t>
    </dgm:pt>
    <dgm:pt modelId="{639B5B3A-F86D-4B6A-AD76-05EFA432D78E}" type="pres">
      <dgm:prSet presAssocID="{4CF29F7E-0DBE-4B68-A2AC-E004AF576EAE}" presName="compNode" presStyleCnt="0"/>
      <dgm:spPr/>
    </dgm:pt>
    <dgm:pt modelId="{E402AB0E-1E6C-4C94-8ACB-FD5D2D7F7B4D}" type="pres">
      <dgm:prSet presAssocID="{4CF29F7E-0DBE-4B68-A2AC-E004AF576EAE}" presName="aNode" presStyleLbl="bgShp" presStyleIdx="0" presStyleCnt="3" custLinFactNeighborX="-1851" custLinFactNeighborY="311"/>
      <dgm:spPr>
        <a:prstGeom prst="roundRect">
          <a:avLst>
            <a:gd name="adj" fmla="val 10000"/>
          </a:avLst>
        </a:prstGeom>
      </dgm:spPr>
      <dgm:t>
        <a:bodyPr/>
        <a:lstStyle/>
        <a:p>
          <a:endParaRPr lang="pt-PT"/>
        </a:p>
      </dgm:t>
    </dgm:pt>
    <dgm:pt modelId="{D43C5386-02BE-418C-BA62-40F8AC87D363}" type="pres">
      <dgm:prSet presAssocID="{4CF29F7E-0DBE-4B68-A2AC-E004AF576EAE}" presName="textNode" presStyleLbl="bgShp" presStyleIdx="0" presStyleCnt="3"/>
      <dgm:spPr/>
      <dgm:t>
        <a:bodyPr/>
        <a:lstStyle/>
        <a:p>
          <a:endParaRPr lang="pt-PT"/>
        </a:p>
      </dgm:t>
    </dgm:pt>
    <dgm:pt modelId="{E99CA516-35C9-41F7-8951-B26D00C00544}" type="pres">
      <dgm:prSet presAssocID="{4CF29F7E-0DBE-4B68-A2AC-E004AF576EAE}" presName="compChildNode" presStyleCnt="0"/>
      <dgm:spPr/>
    </dgm:pt>
    <dgm:pt modelId="{F4388A50-ADAF-4045-BC82-33BA8CBECFAD}" type="pres">
      <dgm:prSet presAssocID="{4CF29F7E-0DBE-4B68-A2AC-E004AF576EAE}" presName="theInnerList" presStyleCnt="0"/>
      <dgm:spPr/>
    </dgm:pt>
    <dgm:pt modelId="{06C64237-8A57-4EC4-8CF3-C8F40A71D098}" type="pres">
      <dgm:prSet presAssocID="{2E2E5FCA-0019-4984-B162-5F28EDBF20E8}" presName="childNode" presStyleLbl="node1" presStyleIdx="0" presStyleCnt="5">
        <dgm:presLayoutVars>
          <dgm:bulletEnabled val="1"/>
        </dgm:presLayoutVars>
      </dgm:prSet>
      <dgm:spPr>
        <a:prstGeom prst="roundRect">
          <a:avLst>
            <a:gd name="adj" fmla="val 10000"/>
          </a:avLst>
        </a:prstGeom>
      </dgm:spPr>
      <dgm:t>
        <a:bodyPr/>
        <a:lstStyle/>
        <a:p>
          <a:endParaRPr lang="pt-PT"/>
        </a:p>
      </dgm:t>
    </dgm:pt>
    <dgm:pt modelId="{03D6B3E6-6107-4A36-B584-B1C0728778B0}" type="pres">
      <dgm:prSet presAssocID="{4CF29F7E-0DBE-4B68-A2AC-E004AF576EAE}" presName="aSpace" presStyleCnt="0"/>
      <dgm:spPr/>
    </dgm:pt>
    <dgm:pt modelId="{D82615D3-28BC-4881-B91E-36CC8BEC6E57}" type="pres">
      <dgm:prSet presAssocID="{C77300E0-60FE-41AD-B8AC-947DE9ACA4E3}" presName="compNode" presStyleCnt="0"/>
      <dgm:spPr/>
    </dgm:pt>
    <dgm:pt modelId="{7E4649AB-987A-4DC9-8376-B80C7B19E3DD}" type="pres">
      <dgm:prSet presAssocID="{C77300E0-60FE-41AD-B8AC-947DE9ACA4E3}" presName="aNode" presStyleLbl="bgShp" presStyleIdx="1" presStyleCnt="3"/>
      <dgm:spPr>
        <a:prstGeom prst="roundRect">
          <a:avLst>
            <a:gd name="adj" fmla="val 10000"/>
          </a:avLst>
        </a:prstGeom>
      </dgm:spPr>
      <dgm:t>
        <a:bodyPr/>
        <a:lstStyle/>
        <a:p>
          <a:endParaRPr lang="pt-PT"/>
        </a:p>
      </dgm:t>
    </dgm:pt>
    <dgm:pt modelId="{FE7FD89F-FFE3-48AD-8DC7-513203314667}" type="pres">
      <dgm:prSet presAssocID="{C77300E0-60FE-41AD-B8AC-947DE9ACA4E3}" presName="textNode" presStyleLbl="bgShp" presStyleIdx="1" presStyleCnt="3"/>
      <dgm:spPr/>
      <dgm:t>
        <a:bodyPr/>
        <a:lstStyle/>
        <a:p>
          <a:endParaRPr lang="pt-PT"/>
        </a:p>
      </dgm:t>
    </dgm:pt>
    <dgm:pt modelId="{74E90F0C-72AB-43F2-BB70-A426DC2CD174}" type="pres">
      <dgm:prSet presAssocID="{C77300E0-60FE-41AD-B8AC-947DE9ACA4E3}" presName="compChildNode" presStyleCnt="0"/>
      <dgm:spPr/>
    </dgm:pt>
    <dgm:pt modelId="{D361393A-C1F2-4B58-B4DD-E63F4AD0B474}" type="pres">
      <dgm:prSet presAssocID="{C77300E0-60FE-41AD-B8AC-947DE9ACA4E3}" presName="theInnerList" presStyleCnt="0"/>
      <dgm:spPr/>
    </dgm:pt>
    <dgm:pt modelId="{369A6194-49A5-47B5-81AB-8CA5974EDF85}" type="pres">
      <dgm:prSet presAssocID="{EF69B781-0CC5-4286-8FD5-D38A617E507B}" presName="childNode" presStyleLbl="node1" presStyleIdx="1" presStyleCnt="5">
        <dgm:presLayoutVars>
          <dgm:bulletEnabled val="1"/>
        </dgm:presLayoutVars>
      </dgm:prSet>
      <dgm:spPr>
        <a:prstGeom prst="roundRect">
          <a:avLst>
            <a:gd name="adj" fmla="val 10000"/>
          </a:avLst>
        </a:prstGeom>
      </dgm:spPr>
      <dgm:t>
        <a:bodyPr/>
        <a:lstStyle/>
        <a:p>
          <a:endParaRPr lang="pt-PT"/>
        </a:p>
      </dgm:t>
    </dgm:pt>
    <dgm:pt modelId="{705E0045-A1E0-4B5D-B565-DB4A50FE8676}" type="pres">
      <dgm:prSet presAssocID="{EF69B781-0CC5-4286-8FD5-D38A617E507B}" presName="aSpace2" presStyleCnt="0"/>
      <dgm:spPr/>
    </dgm:pt>
    <dgm:pt modelId="{C08D7A94-66F2-4465-8619-EDFD15000429}" type="pres">
      <dgm:prSet presAssocID="{FE99FD11-5FCD-45B7-B386-41913BB91820}" presName="childNode" presStyleLbl="node1" presStyleIdx="2" presStyleCnt="5">
        <dgm:presLayoutVars>
          <dgm:bulletEnabled val="1"/>
        </dgm:presLayoutVars>
      </dgm:prSet>
      <dgm:spPr>
        <a:prstGeom prst="roundRect">
          <a:avLst>
            <a:gd name="adj" fmla="val 10000"/>
          </a:avLst>
        </a:prstGeom>
      </dgm:spPr>
      <dgm:t>
        <a:bodyPr/>
        <a:lstStyle/>
        <a:p>
          <a:endParaRPr lang="pt-PT"/>
        </a:p>
      </dgm:t>
    </dgm:pt>
    <dgm:pt modelId="{69FA486F-016F-4359-A6B7-ED554E4D2A45}" type="pres">
      <dgm:prSet presAssocID="{FE99FD11-5FCD-45B7-B386-41913BB91820}" presName="aSpace2" presStyleCnt="0"/>
      <dgm:spPr/>
    </dgm:pt>
    <dgm:pt modelId="{1E0146BE-BB8E-4B4E-98C6-1A8BB6237D70}" type="pres">
      <dgm:prSet presAssocID="{E65D7BB3-3760-45CA-B33E-81B328013884}" presName="childNode" presStyleLbl="node1" presStyleIdx="3" presStyleCnt="5">
        <dgm:presLayoutVars>
          <dgm:bulletEnabled val="1"/>
        </dgm:presLayoutVars>
      </dgm:prSet>
      <dgm:spPr>
        <a:prstGeom prst="roundRect">
          <a:avLst>
            <a:gd name="adj" fmla="val 10000"/>
          </a:avLst>
        </a:prstGeom>
      </dgm:spPr>
      <dgm:t>
        <a:bodyPr/>
        <a:lstStyle/>
        <a:p>
          <a:endParaRPr lang="pt-PT"/>
        </a:p>
      </dgm:t>
    </dgm:pt>
    <dgm:pt modelId="{EBDB2049-AB4F-41FA-99EA-31E748367D6D}" type="pres">
      <dgm:prSet presAssocID="{C77300E0-60FE-41AD-B8AC-947DE9ACA4E3}" presName="aSpace" presStyleCnt="0"/>
      <dgm:spPr/>
    </dgm:pt>
    <dgm:pt modelId="{07C6817C-B693-438E-9123-0365629149DC}" type="pres">
      <dgm:prSet presAssocID="{E1ACB3BC-6640-4D5A-9D85-063CDE7E686E}" presName="compNode" presStyleCnt="0"/>
      <dgm:spPr/>
    </dgm:pt>
    <dgm:pt modelId="{9784CE8D-475A-41F1-BB6B-068272A417A2}" type="pres">
      <dgm:prSet presAssocID="{E1ACB3BC-6640-4D5A-9D85-063CDE7E686E}" presName="aNode" presStyleLbl="bgShp" presStyleIdx="2" presStyleCnt="3"/>
      <dgm:spPr>
        <a:prstGeom prst="roundRect">
          <a:avLst>
            <a:gd name="adj" fmla="val 10000"/>
          </a:avLst>
        </a:prstGeom>
      </dgm:spPr>
      <dgm:t>
        <a:bodyPr/>
        <a:lstStyle/>
        <a:p>
          <a:endParaRPr lang="pt-PT"/>
        </a:p>
      </dgm:t>
    </dgm:pt>
    <dgm:pt modelId="{8B26CE20-8388-43A3-B9DC-02E0D46E8FC1}" type="pres">
      <dgm:prSet presAssocID="{E1ACB3BC-6640-4D5A-9D85-063CDE7E686E}" presName="textNode" presStyleLbl="bgShp" presStyleIdx="2" presStyleCnt="3"/>
      <dgm:spPr/>
      <dgm:t>
        <a:bodyPr/>
        <a:lstStyle/>
        <a:p>
          <a:endParaRPr lang="pt-PT"/>
        </a:p>
      </dgm:t>
    </dgm:pt>
    <dgm:pt modelId="{7079A103-2D35-49F3-9886-988E064D9518}" type="pres">
      <dgm:prSet presAssocID="{E1ACB3BC-6640-4D5A-9D85-063CDE7E686E}" presName="compChildNode" presStyleCnt="0"/>
      <dgm:spPr/>
    </dgm:pt>
    <dgm:pt modelId="{9BAFDA4B-C40E-4649-875D-C420AC7E458D}" type="pres">
      <dgm:prSet presAssocID="{E1ACB3BC-6640-4D5A-9D85-063CDE7E686E}" presName="theInnerList" presStyleCnt="0"/>
      <dgm:spPr/>
    </dgm:pt>
    <dgm:pt modelId="{38B810C3-D0F8-4179-A6FB-5E3DFF14228B}" type="pres">
      <dgm:prSet presAssocID="{F4EB6277-D5BC-4D4B-BE37-ED17521F4FBA}" presName="childNode" presStyleLbl="node1" presStyleIdx="4" presStyleCnt="5">
        <dgm:presLayoutVars>
          <dgm:bulletEnabled val="1"/>
        </dgm:presLayoutVars>
      </dgm:prSet>
      <dgm:spPr>
        <a:prstGeom prst="roundRect">
          <a:avLst>
            <a:gd name="adj" fmla="val 10000"/>
          </a:avLst>
        </a:prstGeom>
      </dgm:spPr>
      <dgm:t>
        <a:bodyPr/>
        <a:lstStyle/>
        <a:p>
          <a:endParaRPr lang="pt-PT"/>
        </a:p>
      </dgm:t>
    </dgm:pt>
  </dgm:ptLst>
  <dgm:cxnLst>
    <dgm:cxn modelId="{CD7EDD4B-D2D6-446F-BADB-8AC6B7B42105}" type="presOf" srcId="{C77300E0-60FE-41AD-B8AC-947DE9ACA4E3}" destId="{7E4649AB-987A-4DC9-8376-B80C7B19E3DD}" srcOrd="0" destOrd="0" presId="urn:microsoft.com/office/officeart/2005/8/layout/lProcess2"/>
    <dgm:cxn modelId="{8442C4A7-56FE-4930-85F7-9E577D312860}" type="presOf" srcId="{2E2E5FCA-0019-4984-B162-5F28EDBF20E8}" destId="{06C64237-8A57-4EC4-8CF3-C8F40A71D098}" srcOrd="0" destOrd="0" presId="urn:microsoft.com/office/officeart/2005/8/layout/lProcess2"/>
    <dgm:cxn modelId="{53F39B31-C0E9-4CA9-886B-935CDD0D9492}" type="presOf" srcId="{C77300E0-60FE-41AD-B8AC-947DE9ACA4E3}" destId="{FE7FD89F-FFE3-48AD-8DC7-513203314667}" srcOrd="1" destOrd="0" presId="urn:microsoft.com/office/officeart/2005/8/layout/lProcess2"/>
    <dgm:cxn modelId="{2BF9B6A3-D805-41C6-8C6F-D52BB1F11D66}" type="presOf" srcId="{E65D7BB3-3760-45CA-B33E-81B328013884}" destId="{1E0146BE-BB8E-4B4E-98C6-1A8BB6237D70}" srcOrd="0" destOrd="0" presId="urn:microsoft.com/office/officeart/2005/8/layout/lProcess2"/>
    <dgm:cxn modelId="{ED221DBC-3EC6-4AC2-B184-BD43ECFE111E}" type="presOf" srcId="{E1ACB3BC-6640-4D5A-9D85-063CDE7E686E}" destId="{8B26CE20-8388-43A3-B9DC-02E0D46E8FC1}" srcOrd="1" destOrd="0" presId="urn:microsoft.com/office/officeart/2005/8/layout/lProcess2"/>
    <dgm:cxn modelId="{E23E3740-90F6-4851-86AC-2F1A71156A4B}" srcId="{C77300E0-60FE-41AD-B8AC-947DE9ACA4E3}" destId="{E65D7BB3-3760-45CA-B33E-81B328013884}" srcOrd="2" destOrd="0" parTransId="{9006838A-77E5-4C59-A1F8-DAFD114BA441}" sibTransId="{D149990F-71F6-4BF1-A366-813DC7FB71DC}"/>
    <dgm:cxn modelId="{5FAAB69D-48B7-449F-BE1C-688F03BFD2CB}" type="presOf" srcId="{4CF29F7E-0DBE-4B68-A2AC-E004AF576EAE}" destId="{E402AB0E-1E6C-4C94-8ACB-FD5D2D7F7B4D}" srcOrd="0" destOrd="0" presId="urn:microsoft.com/office/officeart/2005/8/layout/lProcess2"/>
    <dgm:cxn modelId="{42D30A85-C9EB-4529-A6E2-DDA8043187C7}" type="presOf" srcId="{F4EB6277-D5BC-4D4B-BE37-ED17521F4FBA}" destId="{38B810C3-D0F8-4179-A6FB-5E3DFF14228B}" srcOrd="0" destOrd="0" presId="urn:microsoft.com/office/officeart/2005/8/layout/lProcess2"/>
    <dgm:cxn modelId="{CFDF25BD-04D7-42A3-8939-27B0A3E7AE7F}" type="presOf" srcId="{E1ACB3BC-6640-4D5A-9D85-063CDE7E686E}" destId="{9784CE8D-475A-41F1-BB6B-068272A417A2}" srcOrd="0" destOrd="0" presId="urn:microsoft.com/office/officeart/2005/8/layout/lProcess2"/>
    <dgm:cxn modelId="{678B99F2-34EE-427C-9DC4-340C75A76FD3}" type="presOf" srcId="{4CF29F7E-0DBE-4B68-A2AC-E004AF576EAE}" destId="{D43C5386-02BE-418C-BA62-40F8AC87D363}" srcOrd="1" destOrd="0" presId="urn:microsoft.com/office/officeart/2005/8/layout/lProcess2"/>
    <dgm:cxn modelId="{5BD2F7EE-7243-47B4-AC1E-2AA25C6C1CEC}" type="presOf" srcId="{FE99FD11-5FCD-45B7-B386-41913BB91820}" destId="{C08D7A94-66F2-4465-8619-EDFD15000429}" srcOrd="0" destOrd="0" presId="urn:microsoft.com/office/officeart/2005/8/layout/lProcess2"/>
    <dgm:cxn modelId="{B48D41A2-7CC7-4668-8DC4-4488BCB575AB}" srcId="{C77300E0-60FE-41AD-B8AC-947DE9ACA4E3}" destId="{EF69B781-0CC5-4286-8FD5-D38A617E507B}" srcOrd="0" destOrd="0" parTransId="{22D038FA-BCCC-4F02-89C4-2E261E001BA9}" sibTransId="{77BF96DA-31A7-4073-B4AB-6B63DD695D10}"/>
    <dgm:cxn modelId="{A809EB0D-93C6-48D5-9A4E-C4584441F1E0}" srcId="{4CF29F7E-0DBE-4B68-A2AC-E004AF576EAE}" destId="{2E2E5FCA-0019-4984-B162-5F28EDBF20E8}" srcOrd="0" destOrd="0" parTransId="{A2EC2D92-E8D1-4A3D-B8CC-839719D98151}" sibTransId="{277D7F25-3741-4834-88F5-B7E2B7600D4D}"/>
    <dgm:cxn modelId="{2050639C-4118-4066-ABEE-C723D837EC7B}" srcId="{DE6796B3-AFFE-41D5-8B59-3A85B520221D}" destId="{E1ACB3BC-6640-4D5A-9D85-063CDE7E686E}" srcOrd="2" destOrd="0" parTransId="{E7547106-4D59-4B7A-A63D-CF83A71AA986}" sibTransId="{03E8B401-8E53-421B-8617-73785113A35A}"/>
    <dgm:cxn modelId="{02DE98A7-D5B7-44EB-9834-220B71F0D718}" type="presOf" srcId="{EF69B781-0CC5-4286-8FD5-D38A617E507B}" destId="{369A6194-49A5-47B5-81AB-8CA5974EDF85}" srcOrd="0" destOrd="0" presId="urn:microsoft.com/office/officeart/2005/8/layout/lProcess2"/>
    <dgm:cxn modelId="{E5786F28-BB62-4F90-A592-4AF69DA8E559}" srcId="{DE6796B3-AFFE-41D5-8B59-3A85B520221D}" destId="{C77300E0-60FE-41AD-B8AC-947DE9ACA4E3}" srcOrd="1" destOrd="0" parTransId="{DDFAF91F-73DC-4CCE-BAB4-3DC67A6C0DFB}" sibTransId="{1D4E4931-0F34-4486-89BA-7DBCED0E5014}"/>
    <dgm:cxn modelId="{84118418-6FA7-4EF7-A78D-FF97E8A2BA7C}" srcId="{DE6796B3-AFFE-41D5-8B59-3A85B520221D}" destId="{4CF29F7E-0DBE-4B68-A2AC-E004AF576EAE}" srcOrd="0" destOrd="0" parTransId="{EDBD4349-F455-43ED-B58E-E81B8469B8B1}" sibTransId="{8F93A3D0-BABD-4DE5-BE99-887304955D6C}"/>
    <dgm:cxn modelId="{D1D69430-F41A-40B3-B25C-550E6A6C85CC}" srcId="{E1ACB3BC-6640-4D5A-9D85-063CDE7E686E}" destId="{F4EB6277-D5BC-4D4B-BE37-ED17521F4FBA}" srcOrd="0" destOrd="0" parTransId="{E58C7975-750A-4132-BEA7-6A43F73446C9}" sibTransId="{36B33CA1-0C13-4882-AAB3-724A9F0735D4}"/>
    <dgm:cxn modelId="{A2014DEA-7713-4E90-8BA6-774AE4C5023A}" type="presOf" srcId="{DE6796B3-AFFE-41D5-8B59-3A85B520221D}" destId="{468294DB-989D-45D0-B690-424262391513}" srcOrd="0" destOrd="0" presId="urn:microsoft.com/office/officeart/2005/8/layout/lProcess2"/>
    <dgm:cxn modelId="{B01F6F69-C985-4411-8426-4BBB72BA697B}" srcId="{C77300E0-60FE-41AD-B8AC-947DE9ACA4E3}" destId="{FE99FD11-5FCD-45B7-B386-41913BB91820}" srcOrd="1" destOrd="0" parTransId="{F03CEBB5-4C23-4D40-9EC3-215E80D9CDA8}" sibTransId="{C908A667-7F05-46C5-9F9F-B447D6E729EF}"/>
    <dgm:cxn modelId="{5931B83F-D771-4C71-89E5-F38D42788894}" type="presParOf" srcId="{468294DB-989D-45D0-B690-424262391513}" destId="{639B5B3A-F86D-4B6A-AD76-05EFA432D78E}" srcOrd="0" destOrd="0" presId="urn:microsoft.com/office/officeart/2005/8/layout/lProcess2"/>
    <dgm:cxn modelId="{94996E50-9D6F-413F-A021-BA467AA11393}" type="presParOf" srcId="{639B5B3A-F86D-4B6A-AD76-05EFA432D78E}" destId="{E402AB0E-1E6C-4C94-8ACB-FD5D2D7F7B4D}" srcOrd="0" destOrd="0" presId="urn:microsoft.com/office/officeart/2005/8/layout/lProcess2"/>
    <dgm:cxn modelId="{413F99E1-DB81-4F89-A4CA-3E30FA7D323B}" type="presParOf" srcId="{639B5B3A-F86D-4B6A-AD76-05EFA432D78E}" destId="{D43C5386-02BE-418C-BA62-40F8AC87D363}" srcOrd="1" destOrd="0" presId="urn:microsoft.com/office/officeart/2005/8/layout/lProcess2"/>
    <dgm:cxn modelId="{9EBFCFD4-E3AA-49F9-A8D5-AF56482F9477}" type="presParOf" srcId="{639B5B3A-F86D-4B6A-AD76-05EFA432D78E}" destId="{E99CA516-35C9-41F7-8951-B26D00C00544}" srcOrd="2" destOrd="0" presId="urn:microsoft.com/office/officeart/2005/8/layout/lProcess2"/>
    <dgm:cxn modelId="{D555A313-811E-41F7-B621-B784DB97F253}" type="presParOf" srcId="{E99CA516-35C9-41F7-8951-B26D00C00544}" destId="{F4388A50-ADAF-4045-BC82-33BA8CBECFAD}" srcOrd="0" destOrd="0" presId="urn:microsoft.com/office/officeart/2005/8/layout/lProcess2"/>
    <dgm:cxn modelId="{FCBDB3B6-9145-4024-8B7B-273965A59728}" type="presParOf" srcId="{F4388A50-ADAF-4045-BC82-33BA8CBECFAD}" destId="{06C64237-8A57-4EC4-8CF3-C8F40A71D098}" srcOrd="0" destOrd="0" presId="urn:microsoft.com/office/officeart/2005/8/layout/lProcess2"/>
    <dgm:cxn modelId="{E9041E73-5A05-4BE8-BD4C-9E5AA4586C45}" type="presParOf" srcId="{468294DB-989D-45D0-B690-424262391513}" destId="{03D6B3E6-6107-4A36-B584-B1C0728778B0}" srcOrd="1" destOrd="0" presId="urn:microsoft.com/office/officeart/2005/8/layout/lProcess2"/>
    <dgm:cxn modelId="{67E7BC9D-476E-4E18-AA04-1FF9BDACEC93}" type="presParOf" srcId="{468294DB-989D-45D0-B690-424262391513}" destId="{D82615D3-28BC-4881-B91E-36CC8BEC6E57}" srcOrd="2" destOrd="0" presId="urn:microsoft.com/office/officeart/2005/8/layout/lProcess2"/>
    <dgm:cxn modelId="{9E2D120A-2B1A-445A-BCF6-D729FB24CE53}" type="presParOf" srcId="{D82615D3-28BC-4881-B91E-36CC8BEC6E57}" destId="{7E4649AB-987A-4DC9-8376-B80C7B19E3DD}" srcOrd="0" destOrd="0" presId="urn:microsoft.com/office/officeart/2005/8/layout/lProcess2"/>
    <dgm:cxn modelId="{5F448948-682B-4B95-971E-5B680A278359}" type="presParOf" srcId="{D82615D3-28BC-4881-B91E-36CC8BEC6E57}" destId="{FE7FD89F-FFE3-48AD-8DC7-513203314667}" srcOrd="1" destOrd="0" presId="urn:microsoft.com/office/officeart/2005/8/layout/lProcess2"/>
    <dgm:cxn modelId="{C281DF40-C0AA-444C-8C4D-12A658904FB0}" type="presParOf" srcId="{D82615D3-28BC-4881-B91E-36CC8BEC6E57}" destId="{74E90F0C-72AB-43F2-BB70-A426DC2CD174}" srcOrd="2" destOrd="0" presId="urn:microsoft.com/office/officeart/2005/8/layout/lProcess2"/>
    <dgm:cxn modelId="{0924DF2C-0B8E-4573-A878-7A2846472F69}" type="presParOf" srcId="{74E90F0C-72AB-43F2-BB70-A426DC2CD174}" destId="{D361393A-C1F2-4B58-B4DD-E63F4AD0B474}" srcOrd="0" destOrd="0" presId="urn:microsoft.com/office/officeart/2005/8/layout/lProcess2"/>
    <dgm:cxn modelId="{22784767-028C-4D16-97BF-3A0782D5953D}" type="presParOf" srcId="{D361393A-C1F2-4B58-B4DD-E63F4AD0B474}" destId="{369A6194-49A5-47B5-81AB-8CA5974EDF85}" srcOrd="0" destOrd="0" presId="urn:microsoft.com/office/officeart/2005/8/layout/lProcess2"/>
    <dgm:cxn modelId="{1F511383-8F85-4D0D-8949-62AD766E3B01}" type="presParOf" srcId="{D361393A-C1F2-4B58-B4DD-E63F4AD0B474}" destId="{705E0045-A1E0-4B5D-B565-DB4A50FE8676}" srcOrd="1" destOrd="0" presId="urn:microsoft.com/office/officeart/2005/8/layout/lProcess2"/>
    <dgm:cxn modelId="{4E2A6FA4-612A-42B7-BE3B-5CE05FA30012}" type="presParOf" srcId="{D361393A-C1F2-4B58-B4DD-E63F4AD0B474}" destId="{C08D7A94-66F2-4465-8619-EDFD15000429}" srcOrd="2" destOrd="0" presId="urn:microsoft.com/office/officeart/2005/8/layout/lProcess2"/>
    <dgm:cxn modelId="{5A66FDF3-E3A0-493F-ADDA-4A39C1D6DE8D}" type="presParOf" srcId="{D361393A-C1F2-4B58-B4DD-E63F4AD0B474}" destId="{69FA486F-016F-4359-A6B7-ED554E4D2A45}" srcOrd="3" destOrd="0" presId="urn:microsoft.com/office/officeart/2005/8/layout/lProcess2"/>
    <dgm:cxn modelId="{60548E61-9185-4C80-88B8-D0CD31E258B6}" type="presParOf" srcId="{D361393A-C1F2-4B58-B4DD-E63F4AD0B474}" destId="{1E0146BE-BB8E-4B4E-98C6-1A8BB6237D70}" srcOrd="4" destOrd="0" presId="urn:microsoft.com/office/officeart/2005/8/layout/lProcess2"/>
    <dgm:cxn modelId="{A9E2770A-CD5C-4E61-ADD1-86908D3A4794}" type="presParOf" srcId="{468294DB-989D-45D0-B690-424262391513}" destId="{EBDB2049-AB4F-41FA-99EA-31E748367D6D}" srcOrd="3" destOrd="0" presId="urn:microsoft.com/office/officeart/2005/8/layout/lProcess2"/>
    <dgm:cxn modelId="{DF0220FD-2FB6-4BB0-A01D-1F0EA35D5471}" type="presParOf" srcId="{468294DB-989D-45D0-B690-424262391513}" destId="{07C6817C-B693-438E-9123-0365629149DC}" srcOrd="4" destOrd="0" presId="urn:microsoft.com/office/officeart/2005/8/layout/lProcess2"/>
    <dgm:cxn modelId="{928A14C9-65FE-48A1-8352-0F73168DE3CB}" type="presParOf" srcId="{07C6817C-B693-438E-9123-0365629149DC}" destId="{9784CE8D-475A-41F1-BB6B-068272A417A2}" srcOrd="0" destOrd="0" presId="urn:microsoft.com/office/officeart/2005/8/layout/lProcess2"/>
    <dgm:cxn modelId="{7E41A29D-9D86-42DF-B605-E33DFEF3F56B}" type="presParOf" srcId="{07C6817C-B693-438E-9123-0365629149DC}" destId="{8B26CE20-8388-43A3-B9DC-02E0D46E8FC1}" srcOrd="1" destOrd="0" presId="urn:microsoft.com/office/officeart/2005/8/layout/lProcess2"/>
    <dgm:cxn modelId="{3EDF83BB-6497-43B4-A8E1-5CE77DA7A3F6}" type="presParOf" srcId="{07C6817C-B693-438E-9123-0365629149DC}" destId="{7079A103-2D35-49F3-9886-988E064D9518}" srcOrd="2" destOrd="0" presId="urn:microsoft.com/office/officeart/2005/8/layout/lProcess2"/>
    <dgm:cxn modelId="{5A189E51-F374-485A-9040-DDC7A543DE57}" type="presParOf" srcId="{7079A103-2D35-49F3-9886-988E064D9518}" destId="{9BAFDA4B-C40E-4649-875D-C420AC7E458D}" srcOrd="0" destOrd="0" presId="urn:microsoft.com/office/officeart/2005/8/layout/lProcess2"/>
    <dgm:cxn modelId="{4DA1AAD1-1AD3-4FBD-B4E6-A664188F678C}" type="presParOf" srcId="{9BAFDA4B-C40E-4649-875D-C420AC7E458D}" destId="{38B810C3-D0F8-4179-A6FB-5E3DFF14228B}" srcOrd="0" destOrd="0" presId="urn:microsoft.com/office/officeart/2005/8/layout/lProcess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17.xml><?xml version="1.0" encoding="utf-8"?>
<dgm:dataModel xmlns:dgm="http://schemas.openxmlformats.org/drawingml/2006/diagram" xmlns:a="http://schemas.openxmlformats.org/drawingml/2006/main">
  <dgm:ptLst>
    <dgm:pt modelId="{DE6796B3-AFFE-41D5-8B59-3A85B520221D}" type="doc">
      <dgm:prSet loTypeId="urn:microsoft.com/office/officeart/2005/8/layout/lProcess2" loCatId="list" qsTypeId="urn:microsoft.com/office/officeart/2005/8/quickstyle/simple1" qsCatId="simple" csTypeId="urn:microsoft.com/office/officeart/2005/8/colors/accent2_2" csCatId="accent2" phldr="1"/>
      <dgm:spPr/>
      <dgm:t>
        <a:bodyPr/>
        <a:lstStyle/>
        <a:p>
          <a:endParaRPr lang="pt-PT"/>
        </a:p>
      </dgm:t>
    </dgm:pt>
    <dgm:pt modelId="{78B138FA-9AFA-4BCC-A597-7A529C8B29B1}">
      <dgm:prSet phldrT="[Text]"/>
      <dgm:spPr>
        <a:xfrm>
          <a:off x="155451" y="1091352"/>
          <a:ext cx="1230816" cy="714486"/>
        </a:xfrm>
        <a:solidFill>
          <a:srgbClr val="C0504D">
            <a:hueOff val="0"/>
            <a:satOff val="0"/>
            <a:lumOff val="0"/>
            <a:alphaOff val="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gm:spPr>
      <dgm:t>
        <a:bodyPr/>
        <a:lstStyle/>
        <a:p>
          <a:r>
            <a:rPr lang="pt-PT" b="1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7. Resultados relativos às pessoas</a:t>
          </a:r>
          <a:endParaRPr lang="pt-PT" b="1" dirty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</dgm:t>
    </dgm:pt>
    <dgm:pt modelId="{D4D8B06F-5AAD-47D2-9174-7998BFCB2502}" type="parTrans" cxnId="{B446E448-6322-483A-AB5B-0F5044AAE578}">
      <dgm:prSet/>
      <dgm:spPr/>
      <dgm:t>
        <a:bodyPr/>
        <a:lstStyle/>
        <a:p>
          <a:endParaRPr lang="pt-PT"/>
        </a:p>
      </dgm:t>
    </dgm:pt>
    <dgm:pt modelId="{A94FB171-A4BF-417A-822E-92D4BF755F71}" type="sibTrans" cxnId="{B446E448-6322-483A-AB5B-0F5044AAE578}">
      <dgm:prSet/>
      <dgm:spPr/>
      <dgm:t>
        <a:bodyPr/>
        <a:lstStyle/>
        <a:p>
          <a:endParaRPr lang="pt-PT"/>
        </a:p>
      </dgm:t>
    </dgm:pt>
    <dgm:pt modelId="{A70C44F5-1AD8-4A01-8442-6AB96F81D199}">
      <dgm:prSet phldrT="[Text]"/>
      <dgm:spPr>
        <a:xfrm>
          <a:off x="1599" y="0"/>
          <a:ext cx="1538521" cy="3636805"/>
        </a:xfrm>
        <a:solidFill>
          <a:srgbClr val="C0504D">
            <a:tint val="40000"/>
            <a:hueOff val="0"/>
            <a:satOff val="0"/>
            <a:lumOff val="0"/>
            <a:alphaOff val="0"/>
          </a:srgbClr>
        </a:solidFill>
        <a:ln>
          <a:noFill/>
        </a:ln>
        <a:effectLst/>
      </dgm:spPr>
      <dgm:t>
        <a:bodyPr/>
        <a:lstStyle/>
        <a:p>
          <a:endParaRPr lang="pt-PT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+mn-cs"/>
          </a:endParaRPr>
        </a:p>
      </dgm:t>
    </dgm:pt>
    <dgm:pt modelId="{F2E63905-C430-435C-BBC8-51683BC2208A}" type="parTrans" cxnId="{E05A84EF-3967-4A71-883D-DB2FDEB94DA0}">
      <dgm:prSet/>
      <dgm:spPr/>
      <dgm:t>
        <a:bodyPr/>
        <a:lstStyle/>
        <a:p>
          <a:endParaRPr lang="pt-PT"/>
        </a:p>
      </dgm:t>
    </dgm:pt>
    <dgm:pt modelId="{A512FCAA-8D11-4423-AD42-28D8D734A26D}" type="sibTrans" cxnId="{E05A84EF-3967-4A71-883D-DB2FDEB94DA0}">
      <dgm:prSet/>
      <dgm:spPr/>
      <dgm:t>
        <a:bodyPr/>
        <a:lstStyle/>
        <a:p>
          <a:endParaRPr lang="pt-PT"/>
        </a:p>
      </dgm:t>
    </dgm:pt>
    <dgm:pt modelId="{B0A4ADD2-80B8-443D-97A5-797DB3FBA152}">
      <dgm:prSet phldrT="[Text]"/>
      <dgm:spPr>
        <a:xfrm>
          <a:off x="155451" y="1915759"/>
          <a:ext cx="1230816" cy="714486"/>
        </a:xfrm>
        <a:solidFill>
          <a:srgbClr val="C0504D">
            <a:hueOff val="0"/>
            <a:satOff val="0"/>
            <a:lumOff val="0"/>
            <a:alphaOff val="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gm:spPr>
      <dgm:t>
        <a:bodyPr/>
        <a:lstStyle/>
        <a:p>
          <a:r>
            <a:rPr lang="pt-PT" b="1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6.  Resultados  orientados para os cidadãos/clientes</a:t>
          </a:r>
          <a:endParaRPr lang="pt-PT" b="1" dirty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</dgm:t>
    </dgm:pt>
    <dgm:pt modelId="{5FC7E574-E27E-4011-B5BB-857C2E5CD468}" type="parTrans" cxnId="{BF314BB7-BC96-4917-B207-C10923E27404}">
      <dgm:prSet/>
      <dgm:spPr/>
      <dgm:t>
        <a:bodyPr/>
        <a:lstStyle/>
        <a:p>
          <a:endParaRPr lang="pt-PT"/>
        </a:p>
      </dgm:t>
    </dgm:pt>
    <dgm:pt modelId="{EE38198E-05E6-4B9C-9408-B6440159A6ED}" type="sibTrans" cxnId="{BF314BB7-BC96-4917-B207-C10923E27404}">
      <dgm:prSet/>
      <dgm:spPr/>
      <dgm:t>
        <a:bodyPr/>
        <a:lstStyle/>
        <a:p>
          <a:endParaRPr lang="pt-PT"/>
        </a:p>
      </dgm:t>
    </dgm:pt>
    <dgm:pt modelId="{6FEB3764-4BD7-49C6-AEFD-0E9A5EAFE039}">
      <dgm:prSet phldrT="[Text]" custT="1"/>
      <dgm:spPr>
        <a:xfrm>
          <a:off x="155451" y="2740167"/>
          <a:ext cx="1230816" cy="714486"/>
        </a:xfrm>
        <a:solidFill>
          <a:srgbClr val="C0504D">
            <a:hueOff val="0"/>
            <a:satOff val="0"/>
            <a:lumOff val="0"/>
            <a:alphaOff val="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gm:spPr>
      <dgm:t>
        <a:bodyPr/>
        <a:lstStyle/>
        <a:p>
          <a:r>
            <a:rPr lang="pt-PT" sz="1400" b="1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8. Impacto na Sociedade</a:t>
          </a:r>
          <a:endParaRPr lang="pt-PT" sz="1400" b="1" dirty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</dgm:t>
    </dgm:pt>
    <dgm:pt modelId="{2917C5EC-9556-4989-B75A-65F62B965C86}" type="parTrans" cxnId="{BABE974D-E028-487C-8F8E-3723FC32CC70}">
      <dgm:prSet/>
      <dgm:spPr/>
      <dgm:t>
        <a:bodyPr/>
        <a:lstStyle/>
        <a:p>
          <a:endParaRPr lang="pt-PT"/>
        </a:p>
      </dgm:t>
    </dgm:pt>
    <dgm:pt modelId="{68BF253E-B553-437F-B7E8-D3C40A276513}" type="sibTrans" cxnId="{BABE974D-E028-487C-8F8E-3723FC32CC70}">
      <dgm:prSet/>
      <dgm:spPr/>
      <dgm:t>
        <a:bodyPr/>
        <a:lstStyle/>
        <a:p>
          <a:endParaRPr lang="pt-PT"/>
        </a:p>
      </dgm:t>
    </dgm:pt>
    <dgm:pt modelId="{DEDB2A03-A8C9-428A-AC41-2D6F5CEE025E}">
      <dgm:prSet phldrT="[Text]" custT="1"/>
      <dgm:spPr>
        <a:xfrm>
          <a:off x="1809361" y="1091041"/>
          <a:ext cx="1230816" cy="2363923"/>
        </a:xfrm>
        <a:solidFill>
          <a:srgbClr val="C0504D">
            <a:hueOff val="0"/>
            <a:satOff val="0"/>
            <a:lumOff val="0"/>
            <a:alphaOff val="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gm:spPr>
      <dgm:t>
        <a:bodyPr/>
        <a:lstStyle/>
        <a:p>
          <a:r>
            <a:rPr lang="pt-PT" sz="1400" b="1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9. </a:t>
          </a:r>
        </a:p>
        <a:p>
          <a:r>
            <a:rPr lang="pt-PT" sz="1400" b="1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Resultados de Desempenho Chave</a:t>
          </a:r>
          <a:endParaRPr lang="pt-PT" sz="1400" b="1" dirty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</dgm:t>
    </dgm:pt>
    <dgm:pt modelId="{BFCCD6C0-E8F4-42D6-8F39-40E363E669D4}" type="parTrans" cxnId="{C6F95E67-3DDB-4834-8A6D-A617CBFBC2BA}">
      <dgm:prSet/>
      <dgm:spPr/>
      <dgm:t>
        <a:bodyPr/>
        <a:lstStyle/>
        <a:p>
          <a:endParaRPr lang="pt-PT"/>
        </a:p>
      </dgm:t>
    </dgm:pt>
    <dgm:pt modelId="{C01A7D40-BB65-451E-90D7-3DA07370A42C}" type="sibTrans" cxnId="{C6F95E67-3DDB-4834-8A6D-A617CBFBC2BA}">
      <dgm:prSet/>
      <dgm:spPr/>
      <dgm:t>
        <a:bodyPr/>
        <a:lstStyle/>
        <a:p>
          <a:endParaRPr lang="pt-PT"/>
        </a:p>
      </dgm:t>
    </dgm:pt>
    <dgm:pt modelId="{A9F571D7-4218-48DA-9E6B-5212F5F0BA35}">
      <dgm:prSet phldrT="[Text]"/>
      <dgm:spPr>
        <a:xfrm>
          <a:off x="1655509" y="0"/>
          <a:ext cx="1538521" cy="3636805"/>
        </a:xfrm>
        <a:solidFill>
          <a:srgbClr val="C0504D">
            <a:tint val="40000"/>
            <a:hueOff val="0"/>
            <a:satOff val="0"/>
            <a:lumOff val="0"/>
            <a:alphaOff val="0"/>
          </a:srgbClr>
        </a:solidFill>
        <a:ln>
          <a:noFill/>
        </a:ln>
        <a:effectLst/>
      </dgm:spPr>
      <dgm:t>
        <a:bodyPr/>
        <a:lstStyle/>
        <a:p>
          <a:endParaRPr lang="pt-PT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+mn-cs"/>
          </a:endParaRPr>
        </a:p>
      </dgm:t>
    </dgm:pt>
    <dgm:pt modelId="{E115F30A-7DD5-4371-83DC-5E45FA595262}" type="parTrans" cxnId="{D99BE4BC-436C-4987-BFFD-94ACAAF47B7C}">
      <dgm:prSet/>
      <dgm:spPr/>
      <dgm:t>
        <a:bodyPr/>
        <a:lstStyle/>
        <a:p>
          <a:endParaRPr lang="pt-PT"/>
        </a:p>
      </dgm:t>
    </dgm:pt>
    <dgm:pt modelId="{3C5D82D0-308C-4A6E-AAA4-11F807A713EB}" type="sibTrans" cxnId="{D99BE4BC-436C-4987-BFFD-94ACAAF47B7C}">
      <dgm:prSet/>
      <dgm:spPr/>
      <dgm:t>
        <a:bodyPr/>
        <a:lstStyle/>
        <a:p>
          <a:endParaRPr lang="pt-PT"/>
        </a:p>
      </dgm:t>
    </dgm:pt>
    <dgm:pt modelId="{468294DB-989D-45D0-B690-424262391513}" type="pres">
      <dgm:prSet presAssocID="{DE6796B3-AFFE-41D5-8B59-3A85B520221D}" presName="theList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pt-PT"/>
        </a:p>
      </dgm:t>
    </dgm:pt>
    <dgm:pt modelId="{2FF287D7-6323-426D-ACAC-35142FC591B8}" type="pres">
      <dgm:prSet presAssocID="{A70C44F5-1AD8-4A01-8442-6AB96F81D199}" presName="compNode" presStyleCnt="0"/>
      <dgm:spPr/>
    </dgm:pt>
    <dgm:pt modelId="{1D54E5CD-29CF-4394-8361-20AF451F38B0}" type="pres">
      <dgm:prSet presAssocID="{A70C44F5-1AD8-4A01-8442-6AB96F81D199}" presName="aNode" presStyleLbl="bgShp" presStyleIdx="0" presStyleCnt="2"/>
      <dgm:spPr>
        <a:prstGeom prst="roundRect">
          <a:avLst>
            <a:gd name="adj" fmla="val 10000"/>
          </a:avLst>
        </a:prstGeom>
      </dgm:spPr>
      <dgm:t>
        <a:bodyPr/>
        <a:lstStyle/>
        <a:p>
          <a:endParaRPr lang="pt-PT"/>
        </a:p>
      </dgm:t>
    </dgm:pt>
    <dgm:pt modelId="{0094492E-15BB-42E8-BA30-CD2BB81B040F}" type="pres">
      <dgm:prSet presAssocID="{A70C44F5-1AD8-4A01-8442-6AB96F81D199}" presName="textNode" presStyleLbl="bgShp" presStyleIdx="0" presStyleCnt="2"/>
      <dgm:spPr/>
      <dgm:t>
        <a:bodyPr/>
        <a:lstStyle/>
        <a:p>
          <a:endParaRPr lang="pt-PT"/>
        </a:p>
      </dgm:t>
    </dgm:pt>
    <dgm:pt modelId="{98814BBA-26E7-4773-BCD9-45F8D5BAF904}" type="pres">
      <dgm:prSet presAssocID="{A70C44F5-1AD8-4A01-8442-6AB96F81D199}" presName="compChildNode" presStyleCnt="0"/>
      <dgm:spPr/>
    </dgm:pt>
    <dgm:pt modelId="{D4D31583-E685-4BC8-BD9B-AAB7F36CC360}" type="pres">
      <dgm:prSet presAssocID="{A70C44F5-1AD8-4A01-8442-6AB96F81D199}" presName="theInnerList" presStyleCnt="0"/>
      <dgm:spPr/>
    </dgm:pt>
    <dgm:pt modelId="{DCDC9FF9-7CDD-480C-B082-9936BA6F95B7}" type="pres">
      <dgm:prSet presAssocID="{78B138FA-9AFA-4BCC-A597-7A529C8B29B1}" presName="childNode" presStyleLbl="node1" presStyleIdx="0" presStyleCnt="4">
        <dgm:presLayoutVars>
          <dgm:bulletEnabled val="1"/>
        </dgm:presLayoutVars>
      </dgm:prSet>
      <dgm:spPr>
        <a:prstGeom prst="roundRect">
          <a:avLst>
            <a:gd name="adj" fmla="val 10000"/>
          </a:avLst>
        </a:prstGeom>
      </dgm:spPr>
      <dgm:t>
        <a:bodyPr/>
        <a:lstStyle/>
        <a:p>
          <a:endParaRPr lang="pt-PT"/>
        </a:p>
      </dgm:t>
    </dgm:pt>
    <dgm:pt modelId="{495953B5-76C6-48CE-9017-DB910A804435}" type="pres">
      <dgm:prSet presAssocID="{78B138FA-9AFA-4BCC-A597-7A529C8B29B1}" presName="aSpace2" presStyleCnt="0"/>
      <dgm:spPr/>
    </dgm:pt>
    <dgm:pt modelId="{304BB1A3-1BC6-4A3F-94E1-71EDFE13005A}" type="pres">
      <dgm:prSet presAssocID="{B0A4ADD2-80B8-443D-97A5-797DB3FBA152}" presName="childNode" presStyleLbl="node1" presStyleIdx="1" presStyleCnt="4">
        <dgm:presLayoutVars>
          <dgm:bulletEnabled val="1"/>
        </dgm:presLayoutVars>
      </dgm:prSet>
      <dgm:spPr>
        <a:prstGeom prst="roundRect">
          <a:avLst>
            <a:gd name="adj" fmla="val 10000"/>
          </a:avLst>
        </a:prstGeom>
      </dgm:spPr>
      <dgm:t>
        <a:bodyPr/>
        <a:lstStyle/>
        <a:p>
          <a:endParaRPr lang="pt-PT"/>
        </a:p>
      </dgm:t>
    </dgm:pt>
    <dgm:pt modelId="{67102E46-A504-4E40-91AE-96AC14A00E75}" type="pres">
      <dgm:prSet presAssocID="{B0A4ADD2-80B8-443D-97A5-797DB3FBA152}" presName="aSpace2" presStyleCnt="0"/>
      <dgm:spPr/>
    </dgm:pt>
    <dgm:pt modelId="{AF5B40D9-0196-4471-A9DE-0D0AA2C49CC7}" type="pres">
      <dgm:prSet presAssocID="{6FEB3764-4BD7-49C6-AEFD-0E9A5EAFE039}" presName="childNode" presStyleLbl="node1" presStyleIdx="2" presStyleCnt="4">
        <dgm:presLayoutVars>
          <dgm:bulletEnabled val="1"/>
        </dgm:presLayoutVars>
      </dgm:prSet>
      <dgm:spPr>
        <a:prstGeom prst="roundRect">
          <a:avLst>
            <a:gd name="adj" fmla="val 10000"/>
          </a:avLst>
        </a:prstGeom>
      </dgm:spPr>
      <dgm:t>
        <a:bodyPr/>
        <a:lstStyle/>
        <a:p>
          <a:endParaRPr lang="pt-PT"/>
        </a:p>
      </dgm:t>
    </dgm:pt>
    <dgm:pt modelId="{8A966BE9-52C6-4E0B-9220-97D482FEE899}" type="pres">
      <dgm:prSet presAssocID="{A70C44F5-1AD8-4A01-8442-6AB96F81D199}" presName="aSpace" presStyleCnt="0"/>
      <dgm:spPr/>
    </dgm:pt>
    <dgm:pt modelId="{A2F4372E-47CE-4B77-82EF-D9EAE12570E2}" type="pres">
      <dgm:prSet presAssocID="{A9F571D7-4218-48DA-9E6B-5212F5F0BA35}" presName="compNode" presStyleCnt="0"/>
      <dgm:spPr/>
    </dgm:pt>
    <dgm:pt modelId="{C164206E-0C79-4598-A858-B6821531FD0A}" type="pres">
      <dgm:prSet presAssocID="{A9F571D7-4218-48DA-9E6B-5212F5F0BA35}" presName="aNode" presStyleLbl="bgShp" presStyleIdx="1" presStyleCnt="2"/>
      <dgm:spPr>
        <a:prstGeom prst="roundRect">
          <a:avLst>
            <a:gd name="adj" fmla="val 10000"/>
          </a:avLst>
        </a:prstGeom>
      </dgm:spPr>
      <dgm:t>
        <a:bodyPr/>
        <a:lstStyle/>
        <a:p>
          <a:endParaRPr lang="pt-PT"/>
        </a:p>
      </dgm:t>
    </dgm:pt>
    <dgm:pt modelId="{313AA28B-1162-4468-9B77-16A9582F80E2}" type="pres">
      <dgm:prSet presAssocID="{A9F571D7-4218-48DA-9E6B-5212F5F0BA35}" presName="textNode" presStyleLbl="bgShp" presStyleIdx="1" presStyleCnt="2"/>
      <dgm:spPr/>
      <dgm:t>
        <a:bodyPr/>
        <a:lstStyle/>
        <a:p>
          <a:endParaRPr lang="pt-PT"/>
        </a:p>
      </dgm:t>
    </dgm:pt>
    <dgm:pt modelId="{490FA4ED-3373-4C02-9062-3FA7BDD980BF}" type="pres">
      <dgm:prSet presAssocID="{A9F571D7-4218-48DA-9E6B-5212F5F0BA35}" presName="compChildNode" presStyleCnt="0"/>
      <dgm:spPr/>
    </dgm:pt>
    <dgm:pt modelId="{5B958936-8BAC-4C41-817C-239EFB792E3C}" type="pres">
      <dgm:prSet presAssocID="{A9F571D7-4218-48DA-9E6B-5212F5F0BA35}" presName="theInnerList" presStyleCnt="0"/>
      <dgm:spPr/>
    </dgm:pt>
    <dgm:pt modelId="{5E45EBEB-EF97-45AC-A597-7A84CD027854}" type="pres">
      <dgm:prSet presAssocID="{DEDB2A03-A8C9-428A-AC41-2D6F5CEE025E}" presName="childNode" presStyleLbl="node1" presStyleIdx="3" presStyleCnt="4">
        <dgm:presLayoutVars>
          <dgm:bulletEnabled val="1"/>
        </dgm:presLayoutVars>
      </dgm:prSet>
      <dgm:spPr>
        <a:prstGeom prst="roundRect">
          <a:avLst>
            <a:gd name="adj" fmla="val 10000"/>
          </a:avLst>
        </a:prstGeom>
      </dgm:spPr>
      <dgm:t>
        <a:bodyPr/>
        <a:lstStyle/>
        <a:p>
          <a:endParaRPr lang="pt-PT"/>
        </a:p>
      </dgm:t>
    </dgm:pt>
  </dgm:ptLst>
  <dgm:cxnLst>
    <dgm:cxn modelId="{EDE207E5-FE11-4502-9AA6-EBB0A4CC278E}" type="presOf" srcId="{B0A4ADD2-80B8-443D-97A5-797DB3FBA152}" destId="{304BB1A3-1BC6-4A3F-94E1-71EDFE13005A}" srcOrd="0" destOrd="0" presId="urn:microsoft.com/office/officeart/2005/8/layout/lProcess2"/>
    <dgm:cxn modelId="{C6F95E67-3DDB-4834-8A6D-A617CBFBC2BA}" srcId="{A9F571D7-4218-48DA-9E6B-5212F5F0BA35}" destId="{DEDB2A03-A8C9-428A-AC41-2D6F5CEE025E}" srcOrd="0" destOrd="0" parTransId="{BFCCD6C0-E8F4-42D6-8F39-40E363E669D4}" sibTransId="{C01A7D40-BB65-451E-90D7-3DA07370A42C}"/>
    <dgm:cxn modelId="{2BE114EB-7987-4173-A24C-0C32C3D9566B}" type="presOf" srcId="{A9F571D7-4218-48DA-9E6B-5212F5F0BA35}" destId="{C164206E-0C79-4598-A858-B6821531FD0A}" srcOrd="0" destOrd="0" presId="urn:microsoft.com/office/officeart/2005/8/layout/lProcess2"/>
    <dgm:cxn modelId="{4DF04675-F3E7-4431-B07B-FB1D70415847}" type="presOf" srcId="{6FEB3764-4BD7-49C6-AEFD-0E9A5EAFE039}" destId="{AF5B40D9-0196-4471-A9DE-0D0AA2C49CC7}" srcOrd="0" destOrd="0" presId="urn:microsoft.com/office/officeart/2005/8/layout/lProcess2"/>
    <dgm:cxn modelId="{B446E448-6322-483A-AB5B-0F5044AAE578}" srcId="{A70C44F5-1AD8-4A01-8442-6AB96F81D199}" destId="{78B138FA-9AFA-4BCC-A597-7A529C8B29B1}" srcOrd="0" destOrd="0" parTransId="{D4D8B06F-5AAD-47D2-9174-7998BFCB2502}" sibTransId="{A94FB171-A4BF-417A-822E-92D4BF755F71}"/>
    <dgm:cxn modelId="{347B358A-8B0A-4BBB-9C7D-1A198DE58A85}" type="presOf" srcId="{A70C44F5-1AD8-4A01-8442-6AB96F81D199}" destId="{1D54E5CD-29CF-4394-8361-20AF451F38B0}" srcOrd="0" destOrd="0" presId="urn:microsoft.com/office/officeart/2005/8/layout/lProcess2"/>
    <dgm:cxn modelId="{ABE43293-3682-4A95-95F6-B85E6D84BC33}" type="presOf" srcId="{78B138FA-9AFA-4BCC-A597-7A529C8B29B1}" destId="{DCDC9FF9-7CDD-480C-B082-9936BA6F95B7}" srcOrd="0" destOrd="0" presId="urn:microsoft.com/office/officeart/2005/8/layout/lProcess2"/>
    <dgm:cxn modelId="{31A41607-E719-443A-9EFA-7D69730327A7}" type="presOf" srcId="{A70C44F5-1AD8-4A01-8442-6AB96F81D199}" destId="{0094492E-15BB-42E8-BA30-CD2BB81B040F}" srcOrd="1" destOrd="0" presId="urn:microsoft.com/office/officeart/2005/8/layout/lProcess2"/>
    <dgm:cxn modelId="{BABE974D-E028-487C-8F8E-3723FC32CC70}" srcId="{A70C44F5-1AD8-4A01-8442-6AB96F81D199}" destId="{6FEB3764-4BD7-49C6-AEFD-0E9A5EAFE039}" srcOrd="2" destOrd="0" parTransId="{2917C5EC-9556-4989-B75A-65F62B965C86}" sibTransId="{68BF253E-B553-437F-B7E8-D3C40A276513}"/>
    <dgm:cxn modelId="{27A0203E-10D9-4F4B-B612-C73F1DA747E1}" type="presOf" srcId="{A9F571D7-4218-48DA-9E6B-5212F5F0BA35}" destId="{313AA28B-1162-4468-9B77-16A9582F80E2}" srcOrd="1" destOrd="0" presId="urn:microsoft.com/office/officeart/2005/8/layout/lProcess2"/>
    <dgm:cxn modelId="{E2DBF7D6-1598-4A6A-8CCE-D882256EEA1D}" type="presOf" srcId="{DE6796B3-AFFE-41D5-8B59-3A85B520221D}" destId="{468294DB-989D-45D0-B690-424262391513}" srcOrd="0" destOrd="0" presId="urn:microsoft.com/office/officeart/2005/8/layout/lProcess2"/>
    <dgm:cxn modelId="{BF314BB7-BC96-4917-B207-C10923E27404}" srcId="{A70C44F5-1AD8-4A01-8442-6AB96F81D199}" destId="{B0A4ADD2-80B8-443D-97A5-797DB3FBA152}" srcOrd="1" destOrd="0" parTransId="{5FC7E574-E27E-4011-B5BB-857C2E5CD468}" sibTransId="{EE38198E-05E6-4B9C-9408-B6440159A6ED}"/>
    <dgm:cxn modelId="{F381BA2A-1D78-42AE-9E60-7AD033FA18A5}" type="presOf" srcId="{DEDB2A03-A8C9-428A-AC41-2D6F5CEE025E}" destId="{5E45EBEB-EF97-45AC-A597-7A84CD027854}" srcOrd="0" destOrd="0" presId="urn:microsoft.com/office/officeart/2005/8/layout/lProcess2"/>
    <dgm:cxn modelId="{D99BE4BC-436C-4987-BFFD-94ACAAF47B7C}" srcId="{DE6796B3-AFFE-41D5-8B59-3A85B520221D}" destId="{A9F571D7-4218-48DA-9E6B-5212F5F0BA35}" srcOrd="1" destOrd="0" parTransId="{E115F30A-7DD5-4371-83DC-5E45FA595262}" sibTransId="{3C5D82D0-308C-4A6E-AAA4-11F807A713EB}"/>
    <dgm:cxn modelId="{E05A84EF-3967-4A71-883D-DB2FDEB94DA0}" srcId="{DE6796B3-AFFE-41D5-8B59-3A85B520221D}" destId="{A70C44F5-1AD8-4A01-8442-6AB96F81D199}" srcOrd="0" destOrd="0" parTransId="{F2E63905-C430-435C-BBC8-51683BC2208A}" sibTransId="{A512FCAA-8D11-4423-AD42-28D8D734A26D}"/>
    <dgm:cxn modelId="{B688D4AC-77CA-4D11-8DA7-3500FD86CD49}" type="presParOf" srcId="{468294DB-989D-45D0-B690-424262391513}" destId="{2FF287D7-6323-426D-ACAC-35142FC591B8}" srcOrd="0" destOrd="0" presId="urn:microsoft.com/office/officeart/2005/8/layout/lProcess2"/>
    <dgm:cxn modelId="{60718F23-0A8C-4067-A266-C68CD7C00D41}" type="presParOf" srcId="{2FF287D7-6323-426D-ACAC-35142FC591B8}" destId="{1D54E5CD-29CF-4394-8361-20AF451F38B0}" srcOrd="0" destOrd="0" presId="urn:microsoft.com/office/officeart/2005/8/layout/lProcess2"/>
    <dgm:cxn modelId="{865395ED-3855-468A-AB85-6442EED1AA05}" type="presParOf" srcId="{2FF287D7-6323-426D-ACAC-35142FC591B8}" destId="{0094492E-15BB-42E8-BA30-CD2BB81B040F}" srcOrd="1" destOrd="0" presId="urn:microsoft.com/office/officeart/2005/8/layout/lProcess2"/>
    <dgm:cxn modelId="{7056D66C-F752-4FFF-AFAD-18863AD8D435}" type="presParOf" srcId="{2FF287D7-6323-426D-ACAC-35142FC591B8}" destId="{98814BBA-26E7-4773-BCD9-45F8D5BAF904}" srcOrd="2" destOrd="0" presId="urn:microsoft.com/office/officeart/2005/8/layout/lProcess2"/>
    <dgm:cxn modelId="{C268CACD-8233-4EFE-A2E4-663D4D5D066B}" type="presParOf" srcId="{98814BBA-26E7-4773-BCD9-45F8D5BAF904}" destId="{D4D31583-E685-4BC8-BD9B-AAB7F36CC360}" srcOrd="0" destOrd="0" presId="urn:microsoft.com/office/officeart/2005/8/layout/lProcess2"/>
    <dgm:cxn modelId="{E1DC7D92-E12B-47EF-8E43-4CD3A9B385EF}" type="presParOf" srcId="{D4D31583-E685-4BC8-BD9B-AAB7F36CC360}" destId="{DCDC9FF9-7CDD-480C-B082-9936BA6F95B7}" srcOrd="0" destOrd="0" presId="urn:microsoft.com/office/officeart/2005/8/layout/lProcess2"/>
    <dgm:cxn modelId="{8418760D-7686-40AA-9C26-D4818A090B2F}" type="presParOf" srcId="{D4D31583-E685-4BC8-BD9B-AAB7F36CC360}" destId="{495953B5-76C6-48CE-9017-DB910A804435}" srcOrd="1" destOrd="0" presId="urn:microsoft.com/office/officeart/2005/8/layout/lProcess2"/>
    <dgm:cxn modelId="{090BFDB2-1CA9-4F5D-9042-553264A86B2C}" type="presParOf" srcId="{D4D31583-E685-4BC8-BD9B-AAB7F36CC360}" destId="{304BB1A3-1BC6-4A3F-94E1-71EDFE13005A}" srcOrd="2" destOrd="0" presId="urn:microsoft.com/office/officeart/2005/8/layout/lProcess2"/>
    <dgm:cxn modelId="{88E80167-6BD8-42D6-89ED-C859B9F0748C}" type="presParOf" srcId="{D4D31583-E685-4BC8-BD9B-AAB7F36CC360}" destId="{67102E46-A504-4E40-91AE-96AC14A00E75}" srcOrd="3" destOrd="0" presId="urn:microsoft.com/office/officeart/2005/8/layout/lProcess2"/>
    <dgm:cxn modelId="{354F2AE1-6F35-42C3-B5FD-03EC232B2977}" type="presParOf" srcId="{D4D31583-E685-4BC8-BD9B-AAB7F36CC360}" destId="{AF5B40D9-0196-4471-A9DE-0D0AA2C49CC7}" srcOrd="4" destOrd="0" presId="urn:microsoft.com/office/officeart/2005/8/layout/lProcess2"/>
    <dgm:cxn modelId="{EE66E640-4C39-4EC7-85B5-ADEB7B2386A5}" type="presParOf" srcId="{468294DB-989D-45D0-B690-424262391513}" destId="{8A966BE9-52C6-4E0B-9220-97D482FEE899}" srcOrd="1" destOrd="0" presId="urn:microsoft.com/office/officeart/2005/8/layout/lProcess2"/>
    <dgm:cxn modelId="{DA793716-6529-493B-83AB-9CF485984E72}" type="presParOf" srcId="{468294DB-989D-45D0-B690-424262391513}" destId="{A2F4372E-47CE-4B77-82EF-D9EAE12570E2}" srcOrd="2" destOrd="0" presId="urn:microsoft.com/office/officeart/2005/8/layout/lProcess2"/>
    <dgm:cxn modelId="{D701039E-6163-4D21-BF1E-B21C71E9B343}" type="presParOf" srcId="{A2F4372E-47CE-4B77-82EF-D9EAE12570E2}" destId="{C164206E-0C79-4598-A858-B6821531FD0A}" srcOrd="0" destOrd="0" presId="urn:microsoft.com/office/officeart/2005/8/layout/lProcess2"/>
    <dgm:cxn modelId="{A3715E3A-6DE1-4638-8629-FDED8C6DF46E}" type="presParOf" srcId="{A2F4372E-47CE-4B77-82EF-D9EAE12570E2}" destId="{313AA28B-1162-4468-9B77-16A9582F80E2}" srcOrd="1" destOrd="0" presId="urn:microsoft.com/office/officeart/2005/8/layout/lProcess2"/>
    <dgm:cxn modelId="{2528BDBC-CB41-4339-A099-8D063BA4BFEB}" type="presParOf" srcId="{A2F4372E-47CE-4B77-82EF-D9EAE12570E2}" destId="{490FA4ED-3373-4C02-9062-3FA7BDD980BF}" srcOrd="2" destOrd="0" presId="urn:microsoft.com/office/officeart/2005/8/layout/lProcess2"/>
    <dgm:cxn modelId="{D4C91C62-CDA4-4284-A9FB-7986DA0ED9FC}" type="presParOf" srcId="{490FA4ED-3373-4C02-9062-3FA7BDD980BF}" destId="{5B958936-8BAC-4C41-817C-239EFB792E3C}" srcOrd="0" destOrd="0" presId="urn:microsoft.com/office/officeart/2005/8/layout/lProcess2"/>
    <dgm:cxn modelId="{FA9694ED-0A74-4D64-8A2F-9136335549D0}" type="presParOf" srcId="{5B958936-8BAC-4C41-817C-239EFB792E3C}" destId="{5E45EBEB-EF97-45AC-A597-7A84CD027854}" srcOrd="0" destOrd="0" presId="urn:microsoft.com/office/officeart/2005/8/layout/lProcess2"/>
  </dgm:cxnLst>
  <dgm:bg/>
  <dgm:whole/>
  <dgm:extLst>
    <a:ext uri="http://schemas.microsoft.com/office/drawing/2008/diagram">
      <dsp:dataModelExt xmlns:dsp="http://schemas.microsoft.com/office/drawing/2008/diagram" xmlns="" relId="rId11" minVer="http://schemas.openxmlformats.org/drawingml/2006/diagram"/>
    </a:ext>
  </dgm:extLst>
</dgm:dataModel>
</file>

<file path=ppt/diagrams/data18.xml><?xml version="1.0" encoding="utf-8"?>
<dgm:dataModel xmlns:dgm="http://schemas.openxmlformats.org/drawingml/2006/diagram" xmlns:a="http://schemas.openxmlformats.org/drawingml/2006/main">
  <dgm:ptLst>
    <dgm:pt modelId="{6DF207CB-DE72-4734-B418-6BA88C5E65CB}" type="doc">
      <dgm:prSet loTypeId="urn:microsoft.com/office/officeart/2005/8/layout/hChevron3" loCatId="process" qsTypeId="urn:microsoft.com/office/officeart/2005/8/quickstyle/simple1" qsCatId="simple" csTypeId="urn:microsoft.com/office/officeart/2005/8/colors/accent0_2" csCatId="mainScheme"/>
      <dgm:spPr/>
      <dgm:t>
        <a:bodyPr/>
        <a:lstStyle/>
        <a:p>
          <a:endParaRPr lang="pt-PT"/>
        </a:p>
      </dgm:t>
    </dgm:pt>
    <dgm:pt modelId="{36BAFA48-4383-436C-8B8D-8313C50C2744}">
      <dgm:prSet/>
      <dgm:spPr>
        <a:xfrm>
          <a:off x="2197" y="0"/>
          <a:ext cx="4496198" cy="375050"/>
        </a:xfrm>
        <a:solidFill>
          <a:sysClr val="window" lastClr="FFFFFF">
            <a:hueOff val="0"/>
            <a:satOff val="0"/>
            <a:lumOff val="0"/>
            <a:alphaOff val="0"/>
          </a:sysClr>
        </a:solidFill>
        <a:ln w="25400" cap="flat" cmpd="sng" algn="ctr">
          <a:solidFill>
            <a:srgbClr val="1F497D">
              <a:shade val="8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pPr rtl="0"/>
          <a:r>
            <a:rPr lang="pt-PT" dirty="0" smtClean="0">
              <a:solidFill>
                <a:srgbClr val="1F497D">
                  <a:hueOff val="0"/>
                  <a:satOff val="0"/>
                  <a:lumOff val="0"/>
                  <a:alphaOff val="0"/>
                </a:srgbClr>
              </a:solidFill>
              <a:latin typeface="Calibri"/>
              <a:ea typeface="+mn-ea"/>
              <a:cs typeface="+mn-cs"/>
            </a:rPr>
            <a:t>Critérios de Meios</a:t>
          </a:r>
          <a:endParaRPr lang="pt-PT" dirty="0">
            <a:solidFill>
              <a:srgbClr val="1F497D">
                <a:hueOff val="0"/>
                <a:satOff val="0"/>
                <a:lumOff val="0"/>
                <a:alphaOff val="0"/>
              </a:srgbClr>
            </a:solidFill>
            <a:latin typeface="Calibri"/>
            <a:ea typeface="+mn-ea"/>
            <a:cs typeface="+mn-cs"/>
          </a:endParaRPr>
        </a:p>
      </dgm:t>
    </dgm:pt>
    <dgm:pt modelId="{15A875A5-B97C-4DB5-B26A-00F9384D722E}" type="parTrans" cxnId="{14CDB508-D367-49C0-991C-29BC79B3BF9D}">
      <dgm:prSet/>
      <dgm:spPr/>
      <dgm:t>
        <a:bodyPr/>
        <a:lstStyle/>
        <a:p>
          <a:endParaRPr lang="pt-PT"/>
        </a:p>
      </dgm:t>
    </dgm:pt>
    <dgm:pt modelId="{4435F79D-6041-4F12-B5D7-09C771D25BBA}" type="sibTrans" cxnId="{14CDB508-D367-49C0-991C-29BC79B3BF9D}">
      <dgm:prSet/>
      <dgm:spPr/>
      <dgm:t>
        <a:bodyPr/>
        <a:lstStyle/>
        <a:p>
          <a:endParaRPr lang="pt-PT"/>
        </a:p>
      </dgm:t>
    </dgm:pt>
    <dgm:pt modelId="{3E670FE5-DD58-411F-9E98-D5584B32CD71}" type="pres">
      <dgm:prSet presAssocID="{6DF207CB-DE72-4734-B418-6BA88C5E65CB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pt-PT"/>
        </a:p>
      </dgm:t>
    </dgm:pt>
    <dgm:pt modelId="{A75DFE11-E748-431A-836A-28F9E920A844}" type="pres">
      <dgm:prSet presAssocID="{36BAFA48-4383-436C-8B8D-8313C50C2744}" presName="parTxOnly" presStyleLbl="node1" presStyleIdx="0" presStyleCnt="1">
        <dgm:presLayoutVars>
          <dgm:bulletEnabled val="1"/>
        </dgm:presLayoutVars>
      </dgm:prSet>
      <dgm:spPr>
        <a:prstGeom prst="homePlate">
          <a:avLst/>
        </a:prstGeom>
      </dgm:spPr>
      <dgm:t>
        <a:bodyPr/>
        <a:lstStyle/>
        <a:p>
          <a:endParaRPr lang="pt-PT"/>
        </a:p>
      </dgm:t>
    </dgm:pt>
  </dgm:ptLst>
  <dgm:cxnLst>
    <dgm:cxn modelId="{14CDB508-D367-49C0-991C-29BC79B3BF9D}" srcId="{6DF207CB-DE72-4734-B418-6BA88C5E65CB}" destId="{36BAFA48-4383-436C-8B8D-8313C50C2744}" srcOrd="0" destOrd="0" parTransId="{15A875A5-B97C-4DB5-B26A-00F9384D722E}" sibTransId="{4435F79D-6041-4F12-B5D7-09C771D25BBA}"/>
    <dgm:cxn modelId="{F2BFD738-5F3E-495E-8966-11224999B8B1}" type="presOf" srcId="{6DF207CB-DE72-4734-B418-6BA88C5E65CB}" destId="{3E670FE5-DD58-411F-9E98-D5584B32CD71}" srcOrd="0" destOrd="0" presId="urn:microsoft.com/office/officeart/2005/8/layout/hChevron3"/>
    <dgm:cxn modelId="{6355172B-3B4E-4BE9-B4F4-42F4CEF37E6C}" type="presOf" srcId="{36BAFA48-4383-436C-8B8D-8313C50C2744}" destId="{A75DFE11-E748-431A-836A-28F9E920A844}" srcOrd="0" destOrd="0" presId="urn:microsoft.com/office/officeart/2005/8/layout/hChevron3"/>
    <dgm:cxn modelId="{0199005F-C739-497F-BB7F-D7C83CCA70F8}" type="presParOf" srcId="{3E670FE5-DD58-411F-9E98-D5584B32CD71}" destId="{A75DFE11-E748-431A-836A-28F9E920A844}" srcOrd="0" destOrd="0" presId="urn:microsoft.com/office/officeart/2005/8/layout/hChevron3"/>
  </dgm:cxnLst>
  <dgm:bg/>
  <dgm:whole/>
  <dgm:extLst>
    <a:ext uri="http://schemas.microsoft.com/office/drawing/2008/diagram">
      <dsp:dataModelExt xmlns:dsp="http://schemas.microsoft.com/office/drawing/2008/diagram" xmlns="" relId="rId16" minVer="http://schemas.openxmlformats.org/drawingml/2006/diagram"/>
    </a:ext>
  </dgm:extLst>
</dgm:dataModel>
</file>

<file path=ppt/diagrams/data19.xml><?xml version="1.0" encoding="utf-8"?>
<dgm:dataModel xmlns:dgm="http://schemas.openxmlformats.org/drawingml/2006/diagram" xmlns:a="http://schemas.openxmlformats.org/drawingml/2006/main">
  <dgm:ptLst>
    <dgm:pt modelId="{6DF207CB-DE72-4734-B418-6BA88C5E65CB}" type="doc">
      <dgm:prSet loTypeId="urn:microsoft.com/office/officeart/2005/8/layout/hChevron3" loCatId="process" qsTypeId="urn:microsoft.com/office/officeart/2005/8/quickstyle/simple1" qsCatId="simple" csTypeId="urn:microsoft.com/office/officeart/2005/8/colors/accent2_1" csCatId="accent2" phldr="1"/>
      <dgm:spPr/>
      <dgm:t>
        <a:bodyPr/>
        <a:lstStyle/>
        <a:p>
          <a:endParaRPr lang="pt-PT"/>
        </a:p>
      </dgm:t>
    </dgm:pt>
    <dgm:pt modelId="{36BAFA48-4383-436C-8B8D-8313C50C2744}">
      <dgm:prSet/>
      <dgm:spPr>
        <a:xfrm>
          <a:off x="2860" y="0"/>
          <a:ext cx="2926097" cy="375050"/>
        </a:xfrm>
        <a:solidFill>
          <a:sysClr val="window" lastClr="FFFFFF">
            <a:hueOff val="0"/>
            <a:satOff val="0"/>
            <a:lumOff val="0"/>
            <a:alphaOff val="0"/>
          </a:sysClr>
        </a:solidFill>
        <a:ln w="25400" cap="flat" cmpd="sng" algn="ctr">
          <a:solidFill>
            <a:srgbClr val="C0504D">
              <a:shade val="8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pPr rtl="0"/>
          <a:r>
            <a:rPr lang="pt-PT" dirty="0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+mn-cs"/>
            </a:rPr>
            <a:t>Critérios de Resultados</a:t>
          </a:r>
          <a:endParaRPr lang="pt-PT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+mn-cs"/>
          </a:endParaRPr>
        </a:p>
      </dgm:t>
    </dgm:pt>
    <dgm:pt modelId="{15A875A5-B97C-4DB5-B26A-00F9384D722E}" type="parTrans" cxnId="{14CDB508-D367-49C0-991C-29BC79B3BF9D}">
      <dgm:prSet/>
      <dgm:spPr/>
      <dgm:t>
        <a:bodyPr/>
        <a:lstStyle/>
        <a:p>
          <a:endParaRPr lang="pt-PT"/>
        </a:p>
      </dgm:t>
    </dgm:pt>
    <dgm:pt modelId="{4435F79D-6041-4F12-B5D7-09C771D25BBA}" type="sibTrans" cxnId="{14CDB508-D367-49C0-991C-29BC79B3BF9D}">
      <dgm:prSet/>
      <dgm:spPr/>
      <dgm:t>
        <a:bodyPr/>
        <a:lstStyle/>
        <a:p>
          <a:endParaRPr lang="pt-PT"/>
        </a:p>
      </dgm:t>
    </dgm:pt>
    <dgm:pt modelId="{3E670FE5-DD58-411F-9E98-D5584B32CD71}" type="pres">
      <dgm:prSet presAssocID="{6DF207CB-DE72-4734-B418-6BA88C5E65CB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pt-PT"/>
        </a:p>
      </dgm:t>
    </dgm:pt>
    <dgm:pt modelId="{A75DFE11-E748-431A-836A-28F9E920A844}" type="pres">
      <dgm:prSet presAssocID="{36BAFA48-4383-436C-8B8D-8313C50C2744}" presName="parTxOnly" presStyleLbl="node1" presStyleIdx="0" presStyleCnt="1" custLinFactNeighborX="389">
        <dgm:presLayoutVars>
          <dgm:bulletEnabled val="1"/>
        </dgm:presLayoutVars>
      </dgm:prSet>
      <dgm:spPr>
        <a:prstGeom prst="homePlate">
          <a:avLst/>
        </a:prstGeom>
      </dgm:spPr>
      <dgm:t>
        <a:bodyPr/>
        <a:lstStyle/>
        <a:p>
          <a:endParaRPr lang="pt-PT"/>
        </a:p>
      </dgm:t>
    </dgm:pt>
  </dgm:ptLst>
  <dgm:cxnLst>
    <dgm:cxn modelId="{14CDB508-D367-49C0-991C-29BC79B3BF9D}" srcId="{6DF207CB-DE72-4734-B418-6BA88C5E65CB}" destId="{36BAFA48-4383-436C-8B8D-8313C50C2744}" srcOrd="0" destOrd="0" parTransId="{15A875A5-B97C-4DB5-B26A-00F9384D722E}" sibTransId="{4435F79D-6041-4F12-B5D7-09C771D25BBA}"/>
    <dgm:cxn modelId="{C5CAD606-B289-4A72-934F-6D4A3134081A}" type="presOf" srcId="{36BAFA48-4383-436C-8B8D-8313C50C2744}" destId="{A75DFE11-E748-431A-836A-28F9E920A844}" srcOrd="0" destOrd="0" presId="urn:microsoft.com/office/officeart/2005/8/layout/hChevron3"/>
    <dgm:cxn modelId="{9110E798-21D6-4716-8405-FBAFF51654C6}" type="presOf" srcId="{6DF207CB-DE72-4734-B418-6BA88C5E65CB}" destId="{3E670FE5-DD58-411F-9E98-D5584B32CD71}" srcOrd="0" destOrd="0" presId="urn:microsoft.com/office/officeart/2005/8/layout/hChevron3"/>
    <dgm:cxn modelId="{B759A3FF-8A33-4A2D-8423-0C3A74720B19}" type="presParOf" srcId="{3E670FE5-DD58-411F-9E98-D5584B32CD71}" destId="{A75DFE11-E748-431A-836A-28F9E920A844}" srcOrd="0" destOrd="0" presId="urn:microsoft.com/office/officeart/2005/8/layout/hChevron3"/>
  </dgm:cxnLst>
  <dgm:bg/>
  <dgm:whole/>
  <dgm:extLst>
    <a:ext uri="http://schemas.microsoft.com/office/drawing/2008/diagram">
      <dsp:dataModelExt xmlns:dsp="http://schemas.microsoft.com/office/drawing/2008/diagram" xmlns="" relId="rId21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28729337-FA27-4C43-A08D-F7D7739C1292}" type="doc">
      <dgm:prSet loTypeId="urn:microsoft.com/office/officeart/2005/8/layout/vList2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pt-PT"/>
        </a:p>
      </dgm:t>
    </dgm:pt>
    <dgm:pt modelId="{1409583F-8F39-468C-9027-D458D9A0DED1}">
      <dgm:prSet phldrT="[Texto]" custT="1"/>
      <dgm:spPr/>
      <dgm:t>
        <a:bodyPr/>
        <a:lstStyle/>
        <a:p>
          <a:r>
            <a:rPr lang="pt-PT" sz="3200" dirty="0" smtClean="0"/>
            <a:t>Desenvolvimento da Autoavaliação no Agrupamento</a:t>
          </a:r>
          <a:endParaRPr lang="pt-PT" sz="3200" dirty="0"/>
        </a:p>
      </dgm:t>
    </dgm:pt>
    <dgm:pt modelId="{C7C2877D-38A0-47FB-9794-E9920EFD96C6}" type="parTrans" cxnId="{83342936-C75E-460E-A439-BBDA28D8138C}">
      <dgm:prSet/>
      <dgm:spPr/>
      <dgm:t>
        <a:bodyPr/>
        <a:lstStyle/>
        <a:p>
          <a:endParaRPr lang="pt-PT"/>
        </a:p>
      </dgm:t>
    </dgm:pt>
    <dgm:pt modelId="{456CC06D-458B-4ED5-974F-BEB242EA9995}" type="sibTrans" cxnId="{83342936-C75E-460E-A439-BBDA28D8138C}">
      <dgm:prSet/>
      <dgm:spPr/>
      <dgm:t>
        <a:bodyPr/>
        <a:lstStyle/>
        <a:p>
          <a:endParaRPr lang="pt-PT"/>
        </a:p>
      </dgm:t>
    </dgm:pt>
    <dgm:pt modelId="{AE2A7F77-0007-41EC-9A61-1EE5AAD48733}" type="pres">
      <dgm:prSet presAssocID="{28729337-FA27-4C43-A08D-F7D7739C1292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pt-PT"/>
        </a:p>
      </dgm:t>
    </dgm:pt>
    <dgm:pt modelId="{AE438F9A-FB50-4216-A84D-DF891896FCF6}" type="pres">
      <dgm:prSet presAssocID="{1409583F-8F39-468C-9027-D458D9A0DED1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pt-PT"/>
        </a:p>
      </dgm:t>
    </dgm:pt>
  </dgm:ptLst>
  <dgm:cxnLst>
    <dgm:cxn modelId="{31D2992B-6A2D-4B4D-894C-8FA76928387B}" type="presOf" srcId="{1409583F-8F39-468C-9027-D458D9A0DED1}" destId="{AE438F9A-FB50-4216-A84D-DF891896FCF6}" srcOrd="0" destOrd="0" presId="urn:microsoft.com/office/officeart/2005/8/layout/vList2"/>
    <dgm:cxn modelId="{83342936-C75E-460E-A439-BBDA28D8138C}" srcId="{28729337-FA27-4C43-A08D-F7D7739C1292}" destId="{1409583F-8F39-468C-9027-D458D9A0DED1}" srcOrd="0" destOrd="0" parTransId="{C7C2877D-38A0-47FB-9794-E9920EFD96C6}" sibTransId="{456CC06D-458B-4ED5-974F-BEB242EA9995}"/>
    <dgm:cxn modelId="{E933D78C-1C95-4519-95AA-D436F19BAFE3}" type="presOf" srcId="{28729337-FA27-4C43-A08D-F7D7739C1292}" destId="{AE2A7F77-0007-41EC-9A61-1EE5AAD48733}" srcOrd="0" destOrd="0" presId="urn:microsoft.com/office/officeart/2005/8/layout/vList2"/>
    <dgm:cxn modelId="{CEA38C74-FDD1-4AAF-A195-F28E72B759F8}" type="presParOf" srcId="{AE2A7F77-0007-41EC-9A61-1EE5AAD48733}" destId="{AE438F9A-FB50-4216-A84D-DF891896FCF6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0.xml><?xml version="1.0" encoding="utf-8"?>
<dgm:dataModel xmlns:dgm="http://schemas.openxmlformats.org/drawingml/2006/diagram" xmlns:a="http://schemas.openxmlformats.org/drawingml/2006/main">
  <dgm:ptLst>
    <dgm:pt modelId="{5F146D22-1205-46EA-B573-F7269728426A}" type="doc">
      <dgm:prSet loTypeId="urn:microsoft.com/office/officeart/2005/8/layout/vList2" loCatId="list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pt-PT"/>
        </a:p>
      </dgm:t>
    </dgm:pt>
    <dgm:pt modelId="{68179DF0-C6ED-40FC-ABA4-C5DD82EF4CCD}">
      <dgm:prSet phldrT="[Texto]" custT="1"/>
      <dgm:spPr/>
      <dgm:t>
        <a:bodyPr/>
        <a:lstStyle/>
        <a:p>
          <a:r>
            <a:rPr lang="pt-PT" sz="2200" dirty="0" smtClean="0"/>
            <a:t>Liderança</a:t>
          </a:r>
          <a:endParaRPr lang="pt-PT" sz="2200" dirty="0"/>
        </a:p>
      </dgm:t>
    </dgm:pt>
    <dgm:pt modelId="{F6F27EA7-05E3-4E0F-8441-F5A0D6597FA6}" type="parTrans" cxnId="{BAA137A8-2031-4606-80A3-4CFD04FA98BF}">
      <dgm:prSet/>
      <dgm:spPr/>
      <dgm:t>
        <a:bodyPr/>
        <a:lstStyle/>
        <a:p>
          <a:endParaRPr lang="pt-PT"/>
        </a:p>
      </dgm:t>
    </dgm:pt>
    <dgm:pt modelId="{0F46E928-3F52-412E-91AC-0E3534242731}" type="sibTrans" cxnId="{BAA137A8-2031-4606-80A3-4CFD04FA98BF}">
      <dgm:prSet/>
      <dgm:spPr/>
      <dgm:t>
        <a:bodyPr/>
        <a:lstStyle/>
        <a:p>
          <a:endParaRPr lang="pt-PT"/>
        </a:p>
      </dgm:t>
    </dgm:pt>
    <dgm:pt modelId="{6E39564E-3514-4AE0-94FF-C07FB20C71EF}">
      <dgm:prSet phldrT="[Texto]" custT="1"/>
      <dgm:spPr/>
      <dgm:t>
        <a:bodyPr/>
        <a:lstStyle/>
        <a:p>
          <a:r>
            <a:rPr lang="pt-PT" sz="1800" dirty="0" smtClean="0">
              <a:latin typeface="+mn-lt"/>
            </a:rPr>
            <a:t>Otimização dos meios de Comunicação (interna – Plano de Comunicação)</a:t>
          </a:r>
          <a:endParaRPr lang="pt-PT" sz="1800" dirty="0">
            <a:latin typeface="+mn-lt"/>
          </a:endParaRPr>
        </a:p>
      </dgm:t>
    </dgm:pt>
    <dgm:pt modelId="{20B41776-94B1-423D-B1C5-8EFD9CC56D79}" type="parTrans" cxnId="{93FA04CA-4624-4F1F-84C1-547A640C5FD2}">
      <dgm:prSet/>
      <dgm:spPr/>
      <dgm:t>
        <a:bodyPr/>
        <a:lstStyle/>
        <a:p>
          <a:endParaRPr lang="pt-PT"/>
        </a:p>
      </dgm:t>
    </dgm:pt>
    <dgm:pt modelId="{7ECA6589-1753-412A-BD11-961E0BB4A979}" type="sibTrans" cxnId="{93FA04CA-4624-4F1F-84C1-547A640C5FD2}">
      <dgm:prSet/>
      <dgm:spPr/>
      <dgm:t>
        <a:bodyPr/>
        <a:lstStyle/>
        <a:p>
          <a:endParaRPr lang="pt-PT"/>
        </a:p>
      </dgm:t>
    </dgm:pt>
    <dgm:pt modelId="{50DF0995-90A9-46F3-9338-177D061F3AA4}">
      <dgm:prSet phldrT="[Texto]" custT="1"/>
      <dgm:spPr/>
      <dgm:t>
        <a:bodyPr/>
        <a:lstStyle/>
        <a:p>
          <a:r>
            <a:rPr lang="pt-PT" sz="1800" dirty="0" smtClean="0">
              <a:latin typeface="+mn-lt"/>
            </a:rPr>
            <a:t>Cultura de Agrupamento (estratégia)</a:t>
          </a:r>
          <a:endParaRPr lang="pt-PT" sz="1800" dirty="0">
            <a:latin typeface="+mn-lt"/>
          </a:endParaRPr>
        </a:p>
      </dgm:t>
    </dgm:pt>
    <dgm:pt modelId="{207C93A3-03CF-41C3-B034-686F81A9A3F1}" type="parTrans" cxnId="{E15A09B6-F1CF-468B-A575-363F9108ADB8}">
      <dgm:prSet/>
      <dgm:spPr/>
      <dgm:t>
        <a:bodyPr/>
        <a:lstStyle/>
        <a:p>
          <a:endParaRPr lang="pt-PT"/>
        </a:p>
      </dgm:t>
    </dgm:pt>
    <dgm:pt modelId="{EF6AA5B6-27BF-4B9A-8BF4-42C3C4D38CBE}" type="sibTrans" cxnId="{E15A09B6-F1CF-468B-A575-363F9108ADB8}">
      <dgm:prSet/>
      <dgm:spPr/>
      <dgm:t>
        <a:bodyPr/>
        <a:lstStyle/>
        <a:p>
          <a:endParaRPr lang="pt-PT"/>
        </a:p>
      </dgm:t>
    </dgm:pt>
    <dgm:pt modelId="{497A4E28-BA46-4DAE-83D9-E0A52A203589}">
      <dgm:prSet phldrT="[Texto]" custT="1"/>
      <dgm:spPr/>
      <dgm:t>
        <a:bodyPr/>
        <a:lstStyle/>
        <a:p>
          <a:r>
            <a:rPr lang="pt-PT" sz="1800" dirty="0" smtClean="0">
              <a:latin typeface="+mn-lt"/>
            </a:rPr>
            <a:t>Resultados Escolares (</a:t>
          </a:r>
          <a:r>
            <a:rPr lang="pt-PT" sz="1800" dirty="0" err="1" smtClean="0">
              <a:latin typeface="+mn-lt"/>
            </a:rPr>
            <a:t>accountability</a:t>
          </a:r>
          <a:r>
            <a:rPr lang="pt-PT" sz="1800" dirty="0" smtClean="0">
              <a:latin typeface="+mn-lt"/>
            </a:rPr>
            <a:t>)</a:t>
          </a:r>
          <a:endParaRPr lang="pt-PT" sz="1800" dirty="0">
            <a:latin typeface="+mn-lt"/>
          </a:endParaRPr>
        </a:p>
      </dgm:t>
    </dgm:pt>
    <dgm:pt modelId="{5D6072FE-F578-471D-9295-46B9C83FA310}" type="parTrans" cxnId="{4FCECA74-85DA-4873-B30F-6F258FDE0ACB}">
      <dgm:prSet/>
      <dgm:spPr/>
      <dgm:t>
        <a:bodyPr/>
        <a:lstStyle/>
        <a:p>
          <a:endParaRPr lang="pt-PT"/>
        </a:p>
      </dgm:t>
    </dgm:pt>
    <dgm:pt modelId="{41114AB9-0586-402A-BA27-DF1F5363C409}" type="sibTrans" cxnId="{4FCECA74-85DA-4873-B30F-6F258FDE0ACB}">
      <dgm:prSet/>
      <dgm:spPr/>
      <dgm:t>
        <a:bodyPr/>
        <a:lstStyle/>
        <a:p>
          <a:endParaRPr lang="pt-PT"/>
        </a:p>
      </dgm:t>
    </dgm:pt>
    <dgm:pt modelId="{EEFFEF38-52AB-45B4-9068-FEDE572E8C53}">
      <dgm:prSet phldrT="[Texto]" custT="1"/>
      <dgm:spPr/>
      <dgm:t>
        <a:bodyPr/>
        <a:lstStyle/>
        <a:p>
          <a:r>
            <a:rPr lang="pt-PT" sz="1800" dirty="0" smtClean="0">
              <a:latin typeface="+mn-lt"/>
            </a:rPr>
            <a:t>Qualidade da Prestação de Serviço Educativo</a:t>
          </a:r>
          <a:endParaRPr lang="pt-PT" sz="1800" dirty="0">
            <a:latin typeface="+mn-lt"/>
          </a:endParaRPr>
        </a:p>
      </dgm:t>
    </dgm:pt>
    <dgm:pt modelId="{891D190B-2399-46E0-A333-8FB15EC2E520}" type="parTrans" cxnId="{D17962E6-AAF7-4FE7-B4F3-956DBA22F125}">
      <dgm:prSet/>
      <dgm:spPr/>
      <dgm:t>
        <a:bodyPr/>
        <a:lstStyle/>
        <a:p>
          <a:endParaRPr lang="pt-PT"/>
        </a:p>
      </dgm:t>
    </dgm:pt>
    <dgm:pt modelId="{40447968-0A8C-4CD8-A2F1-37A45501042A}" type="sibTrans" cxnId="{D17962E6-AAF7-4FE7-B4F3-956DBA22F125}">
      <dgm:prSet/>
      <dgm:spPr/>
      <dgm:t>
        <a:bodyPr/>
        <a:lstStyle/>
        <a:p>
          <a:endParaRPr lang="pt-PT"/>
        </a:p>
      </dgm:t>
    </dgm:pt>
    <dgm:pt modelId="{3E733062-4257-47A2-8C86-CE85B9EA4CBE}" type="pres">
      <dgm:prSet presAssocID="{5F146D22-1205-46EA-B573-F7269728426A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pt-PT"/>
        </a:p>
      </dgm:t>
    </dgm:pt>
    <dgm:pt modelId="{7C45C025-0E3A-4DCD-A781-096B2AF9A654}" type="pres">
      <dgm:prSet presAssocID="{68179DF0-C6ED-40FC-ABA4-C5DD82EF4CCD}" presName="parentText" presStyleLbl="node1" presStyleIdx="0" presStyleCnt="1" custScaleY="41420" custLinFactNeighborY="-54875">
        <dgm:presLayoutVars>
          <dgm:chMax val="0"/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AD6C7FE0-2298-4C30-94E2-9D3EEFCFC7F1}" type="pres">
      <dgm:prSet presAssocID="{68179DF0-C6ED-40FC-ABA4-C5DD82EF4CCD}" presName="childText" presStyleLbl="revTx" presStyleIdx="0" presStyleCnt="1">
        <dgm:presLayoutVars>
          <dgm:bulletEnabled val="1"/>
        </dgm:presLayoutVars>
      </dgm:prSet>
      <dgm:spPr/>
      <dgm:t>
        <a:bodyPr/>
        <a:lstStyle/>
        <a:p>
          <a:endParaRPr lang="pt-PT"/>
        </a:p>
      </dgm:t>
    </dgm:pt>
  </dgm:ptLst>
  <dgm:cxnLst>
    <dgm:cxn modelId="{9FD1A2D9-60BB-4F91-8A00-670F69AB3556}" type="presOf" srcId="{50DF0995-90A9-46F3-9338-177D061F3AA4}" destId="{AD6C7FE0-2298-4C30-94E2-9D3EEFCFC7F1}" srcOrd="0" destOrd="1" presId="urn:microsoft.com/office/officeart/2005/8/layout/vList2"/>
    <dgm:cxn modelId="{DEE34B57-76CF-4C90-BB73-18E57E70BC56}" type="presOf" srcId="{6E39564E-3514-4AE0-94FF-C07FB20C71EF}" destId="{AD6C7FE0-2298-4C30-94E2-9D3EEFCFC7F1}" srcOrd="0" destOrd="0" presId="urn:microsoft.com/office/officeart/2005/8/layout/vList2"/>
    <dgm:cxn modelId="{0D1C3C89-F47B-48D2-96C1-CC90B403556B}" type="presOf" srcId="{5F146D22-1205-46EA-B573-F7269728426A}" destId="{3E733062-4257-47A2-8C86-CE85B9EA4CBE}" srcOrd="0" destOrd="0" presId="urn:microsoft.com/office/officeart/2005/8/layout/vList2"/>
    <dgm:cxn modelId="{E15A09B6-F1CF-468B-A575-363F9108ADB8}" srcId="{68179DF0-C6ED-40FC-ABA4-C5DD82EF4CCD}" destId="{50DF0995-90A9-46F3-9338-177D061F3AA4}" srcOrd="1" destOrd="0" parTransId="{207C93A3-03CF-41C3-B034-686F81A9A3F1}" sibTransId="{EF6AA5B6-27BF-4B9A-8BF4-42C3C4D38CBE}"/>
    <dgm:cxn modelId="{D17962E6-AAF7-4FE7-B4F3-956DBA22F125}" srcId="{68179DF0-C6ED-40FC-ABA4-C5DD82EF4CCD}" destId="{EEFFEF38-52AB-45B4-9068-FEDE572E8C53}" srcOrd="3" destOrd="0" parTransId="{891D190B-2399-46E0-A333-8FB15EC2E520}" sibTransId="{40447968-0A8C-4CD8-A2F1-37A45501042A}"/>
    <dgm:cxn modelId="{332B134C-2962-48C1-B3A8-0DF8468EED60}" type="presOf" srcId="{EEFFEF38-52AB-45B4-9068-FEDE572E8C53}" destId="{AD6C7FE0-2298-4C30-94E2-9D3EEFCFC7F1}" srcOrd="0" destOrd="3" presId="urn:microsoft.com/office/officeart/2005/8/layout/vList2"/>
    <dgm:cxn modelId="{8D028A07-5616-4EFD-A0EB-53EDE8F7540D}" type="presOf" srcId="{68179DF0-C6ED-40FC-ABA4-C5DD82EF4CCD}" destId="{7C45C025-0E3A-4DCD-A781-096B2AF9A654}" srcOrd="0" destOrd="0" presId="urn:microsoft.com/office/officeart/2005/8/layout/vList2"/>
    <dgm:cxn modelId="{93FA04CA-4624-4F1F-84C1-547A640C5FD2}" srcId="{68179DF0-C6ED-40FC-ABA4-C5DD82EF4CCD}" destId="{6E39564E-3514-4AE0-94FF-C07FB20C71EF}" srcOrd="0" destOrd="0" parTransId="{20B41776-94B1-423D-B1C5-8EFD9CC56D79}" sibTransId="{7ECA6589-1753-412A-BD11-961E0BB4A979}"/>
    <dgm:cxn modelId="{4FCECA74-85DA-4873-B30F-6F258FDE0ACB}" srcId="{68179DF0-C6ED-40FC-ABA4-C5DD82EF4CCD}" destId="{497A4E28-BA46-4DAE-83D9-E0A52A203589}" srcOrd="2" destOrd="0" parTransId="{5D6072FE-F578-471D-9295-46B9C83FA310}" sibTransId="{41114AB9-0586-402A-BA27-DF1F5363C409}"/>
    <dgm:cxn modelId="{65D1E831-28F9-4058-9B8B-880426BB3F3C}" type="presOf" srcId="{497A4E28-BA46-4DAE-83D9-E0A52A203589}" destId="{AD6C7FE0-2298-4C30-94E2-9D3EEFCFC7F1}" srcOrd="0" destOrd="2" presId="urn:microsoft.com/office/officeart/2005/8/layout/vList2"/>
    <dgm:cxn modelId="{BAA137A8-2031-4606-80A3-4CFD04FA98BF}" srcId="{5F146D22-1205-46EA-B573-F7269728426A}" destId="{68179DF0-C6ED-40FC-ABA4-C5DD82EF4CCD}" srcOrd="0" destOrd="0" parTransId="{F6F27EA7-05E3-4E0F-8441-F5A0D6597FA6}" sibTransId="{0F46E928-3F52-412E-91AC-0E3534242731}"/>
    <dgm:cxn modelId="{13E47FF2-BB7E-4D08-AC77-5092043BDF3C}" type="presParOf" srcId="{3E733062-4257-47A2-8C86-CE85B9EA4CBE}" destId="{7C45C025-0E3A-4DCD-A781-096B2AF9A654}" srcOrd="0" destOrd="0" presId="urn:microsoft.com/office/officeart/2005/8/layout/vList2"/>
    <dgm:cxn modelId="{39EB1A62-340B-4E9C-942B-83934A9C0735}" type="presParOf" srcId="{3E733062-4257-47A2-8C86-CE85B9EA4CBE}" destId="{AD6C7FE0-2298-4C30-94E2-9D3EEFCFC7F1}" srcOrd="1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26" minVer="http://schemas.openxmlformats.org/drawingml/2006/diagram"/>
    </a:ext>
  </dgm:extLst>
</dgm:dataModel>
</file>

<file path=ppt/diagrams/data21.xml><?xml version="1.0" encoding="utf-8"?>
<dgm:dataModel xmlns:dgm="http://schemas.openxmlformats.org/drawingml/2006/diagram" xmlns:a="http://schemas.openxmlformats.org/drawingml/2006/main">
  <dgm:ptLst>
    <dgm:pt modelId="{DE6796B3-AFFE-41D5-8B59-3A85B520221D}" type="doc">
      <dgm:prSet loTypeId="urn:microsoft.com/office/officeart/2005/8/layout/lProcess2" loCatId="list" qsTypeId="urn:microsoft.com/office/officeart/2005/8/quickstyle/simple1" qsCatId="simple" csTypeId="urn:microsoft.com/office/officeart/2005/8/colors/accent0_3" csCatId="mainScheme" phldr="1"/>
      <dgm:spPr/>
      <dgm:t>
        <a:bodyPr/>
        <a:lstStyle/>
        <a:p>
          <a:endParaRPr lang="pt-PT"/>
        </a:p>
      </dgm:t>
    </dgm:pt>
    <dgm:pt modelId="{4CF29F7E-0DBE-4B68-A2AC-E004AF576EAE}">
      <dgm:prSet phldrT="[Text]"/>
      <dgm:spPr>
        <a:xfrm>
          <a:off x="0" y="0"/>
          <a:ext cx="1578045" cy="3636805"/>
        </a:xfrm>
        <a:solidFill>
          <a:srgbClr val="1F497D">
            <a:tint val="40000"/>
            <a:hueOff val="0"/>
            <a:satOff val="0"/>
            <a:lumOff val="0"/>
            <a:alphaOff val="0"/>
          </a:srgbClr>
        </a:solidFill>
        <a:ln>
          <a:noFill/>
        </a:ln>
        <a:effectLst/>
      </dgm:spPr>
      <dgm:t>
        <a:bodyPr/>
        <a:lstStyle/>
        <a:p>
          <a:endParaRPr lang="pt-PT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+mn-cs"/>
          </a:endParaRPr>
        </a:p>
      </dgm:t>
    </dgm:pt>
    <dgm:pt modelId="{EDBD4349-F455-43ED-B58E-E81B8469B8B1}" type="parTrans" cxnId="{84118418-6FA7-4EF7-A78D-FF97E8A2BA7C}">
      <dgm:prSet/>
      <dgm:spPr/>
      <dgm:t>
        <a:bodyPr/>
        <a:lstStyle/>
        <a:p>
          <a:endParaRPr lang="pt-PT"/>
        </a:p>
      </dgm:t>
    </dgm:pt>
    <dgm:pt modelId="{8F93A3D0-BABD-4DE5-BE99-887304955D6C}" type="sibTrans" cxnId="{84118418-6FA7-4EF7-A78D-FF97E8A2BA7C}">
      <dgm:prSet/>
      <dgm:spPr/>
      <dgm:t>
        <a:bodyPr/>
        <a:lstStyle/>
        <a:p>
          <a:endParaRPr lang="pt-PT"/>
        </a:p>
      </dgm:t>
    </dgm:pt>
    <dgm:pt modelId="{2E2E5FCA-0019-4984-B162-5F28EDBF20E8}">
      <dgm:prSet phldrT="[Text]"/>
      <dgm:spPr>
        <a:xfrm>
          <a:off x="158411" y="1091041"/>
          <a:ext cx="1262436" cy="2363923"/>
        </a:xfrm>
        <a:solidFill>
          <a:srgbClr val="1F497D"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EEECE1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r>
            <a:rPr lang="pt-PT" b="1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1. </a:t>
          </a:r>
        </a:p>
        <a:p>
          <a:r>
            <a:rPr lang="pt-PT" b="1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Liderança</a:t>
          </a:r>
          <a:endParaRPr lang="pt-PT" b="1" dirty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</dgm:t>
    </dgm:pt>
    <dgm:pt modelId="{A2EC2D92-E8D1-4A3D-B8CC-839719D98151}" type="parTrans" cxnId="{A809EB0D-93C6-48D5-9A4E-C4584441F1E0}">
      <dgm:prSet/>
      <dgm:spPr/>
      <dgm:t>
        <a:bodyPr/>
        <a:lstStyle/>
        <a:p>
          <a:endParaRPr lang="pt-PT"/>
        </a:p>
      </dgm:t>
    </dgm:pt>
    <dgm:pt modelId="{277D7F25-3741-4834-88F5-B7E2B7600D4D}" type="sibTrans" cxnId="{A809EB0D-93C6-48D5-9A4E-C4584441F1E0}">
      <dgm:prSet/>
      <dgm:spPr/>
      <dgm:t>
        <a:bodyPr/>
        <a:lstStyle/>
        <a:p>
          <a:endParaRPr lang="pt-PT"/>
        </a:p>
      </dgm:t>
    </dgm:pt>
    <dgm:pt modelId="{C77300E0-60FE-41AD-B8AC-947DE9ACA4E3}">
      <dgm:prSet phldrT="[Text]"/>
      <dgm:spPr>
        <a:xfrm>
          <a:off x="1697005" y="0"/>
          <a:ext cx="1578045" cy="3636805"/>
        </a:xfrm>
        <a:solidFill>
          <a:srgbClr val="1F497D">
            <a:tint val="40000"/>
            <a:hueOff val="0"/>
            <a:satOff val="0"/>
            <a:lumOff val="0"/>
            <a:alphaOff val="0"/>
          </a:srgbClr>
        </a:solidFill>
        <a:ln>
          <a:noFill/>
        </a:ln>
        <a:effectLst/>
      </dgm:spPr>
      <dgm:t>
        <a:bodyPr/>
        <a:lstStyle/>
        <a:p>
          <a:endParaRPr lang="pt-PT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+mn-cs"/>
          </a:endParaRPr>
        </a:p>
      </dgm:t>
    </dgm:pt>
    <dgm:pt modelId="{DDFAF91F-73DC-4CCE-BAB4-3DC67A6C0DFB}" type="parTrans" cxnId="{E5786F28-BB62-4F90-A592-4AF69DA8E559}">
      <dgm:prSet/>
      <dgm:spPr/>
      <dgm:t>
        <a:bodyPr/>
        <a:lstStyle/>
        <a:p>
          <a:endParaRPr lang="pt-PT"/>
        </a:p>
      </dgm:t>
    </dgm:pt>
    <dgm:pt modelId="{1D4E4931-0F34-4486-89BA-7DBCED0E5014}" type="sibTrans" cxnId="{E5786F28-BB62-4F90-A592-4AF69DA8E559}">
      <dgm:prSet/>
      <dgm:spPr/>
      <dgm:t>
        <a:bodyPr/>
        <a:lstStyle/>
        <a:p>
          <a:endParaRPr lang="pt-PT"/>
        </a:p>
      </dgm:t>
    </dgm:pt>
    <dgm:pt modelId="{EF69B781-0CC5-4286-8FD5-D38A617E507B}">
      <dgm:prSet phldrT="[Text]"/>
      <dgm:spPr>
        <a:xfrm>
          <a:off x="1854809" y="1091352"/>
          <a:ext cx="1262436" cy="714486"/>
        </a:xfrm>
        <a:solidFill>
          <a:srgbClr val="1F497D"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EEECE1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r>
            <a:rPr lang="pt-PT" b="1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3. </a:t>
          </a:r>
          <a:br>
            <a:rPr lang="pt-PT" b="1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</a:br>
          <a:r>
            <a:rPr lang="pt-PT" b="1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Pessoas</a:t>
          </a:r>
          <a:endParaRPr lang="pt-PT" b="1" dirty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</dgm:t>
    </dgm:pt>
    <dgm:pt modelId="{22D038FA-BCCC-4F02-89C4-2E261E001BA9}" type="parTrans" cxnId="{B48D41A2-7CC7-4668-8DC4-4488BCB575AB}">
      <dgm:prSet/>
      <dgm:spPr/>
      <dgm:t>
        <a:bodyPr/>
        <a:lstStyle/>
        <a:p>
          <a:endParaRPr lang="pt-PT"/>
        </a:p>
      </dgm:t>
    </dgm:pt>
    <dgm:pt modelId="{77BF96DA-31A7-4073-B4AB-6B63DD695D10}" type="sibTrans" cxnId="{B48D41A2-7CC7-4668-8DC4-4488BCB575AB}">
      <dgm:prSet/>
      <dgm:spPr/>
      <dgm:t>
        <a:bodyPr/>
        <a:lstStyle/>
        <a:p>
          <a:endParaRPr lang="pt-PT"/>
        </a:p>
      </dgm:t>
    </dgm:pt>
    <dgm:pt modelId="{FE99FD11-5FCD-45B7-B386-41913BB91820}">
      <dgm:prSet phldrT="[Text]"/>
      <dgm:spPr>
        <a:xfrm>
          <a:off x="1854809" y="1915759"/>
          <a:ext cx="1262436" cy="714486"/>
        </a:xfrm>
        <a:solidFill>
          <a:srgbClr val="1F497D"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EEECE1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r>
            <a:rPr lang="pt-PT" b="1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2. </a:t>
          </a:r>
          <a:br>
            <a:rPr lang="pt-PT" b="1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</a:br>
          <a:r>
            <a:rPr lang="pt-PT" b="1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Planeamento e Estratégia</a:t>
          </a:r>
          <a:endParaRPr lang="pt-PT" b="1" dirty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</dgm:t>
    </dgm:pt>
    <dgm:pt modelId="{F03CEBB5-4C23-4D40-9EC3-215E80D9CDA8}" type="parTrans" cxnId="{B01F6F69-C985-4411-8426-4BBB72BA697B}">
      <dgm:prSet/>
      <dgm:spPr/>
      <dgm:t>
        <a:bodyPr/>
        <a:lstStyle/>
        <a:p>
          <a:endParaRPr lang="pt-PT"/>
        </a:p>
      </dgm:t>
    </dgm:pt>
    <dgm:pt modelId="{C908A667-7F05-46C5-9F9F-B447D6E729EF}" type="sibTrans" cxnId="{B01F6F69-C985-4411-8426-4BBB72BA697B}">
      <dgm:prSet/>
      <dgm:spPr/>
      <dgm:t>
        <a:bodyPr/>
        <a:lstStyle/>
        <a:p>
          <a:endParaRPr lang="pt-PT"/>
        </a:p>
      </dgm:t>
    </dgm:pt>
    <dgm:pt modelId="{F4EB6277-D5BC-4D4B-BE37-ED17521F4FBA}">
      <dgm:prSet phldrT="[Text]"/>
      <dgm:spPr>
        <a:xfrm>
          <a:off x="3551208" y="1091041"/>
          <a:ext cx="1262436" cy="2363923"/>
        </a:xfrm>
        <a:solidFill>
          <a:srgbClr val="1F497D"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EEECE1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r>
            <a:rPr lang="pt-PT" b="1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5. </a:t>
          </a:r>
        </a:p>
        <a:p>
          <a:r>
            <a:rPr lang="pt-PT" b="1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Processos</a:t>
          </a:r>
          <a:endParaRPr lang="pt-PT" b="1" dirty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</dgm:t>
    </dgm:pt>
    <dgm:pt modelId="{E58C7975-750A-4132-BEA7-6A43F73446C9}" type="parTrans" cxnId="{D1D69430-F41A-40B3-B25C-550E6A6C85CC}">
      <dgm:prSet/>
      <dgm:spPr/>
      <dgm:t>
        <a:bodyPr/>
        <a:lstStyle/>
        <a:p>
          <a:endParaRPr lang="pt-PT"/>
        </a:p>
      </dgm:t>
    </dgm:pt>
    <dgm:pt modelId="{36B33CA1-0C13-4882-AAB3-724A9F0735D4}" type="sibTrans" cxnId="{D1D69430-F41A-40B3-B25C-550E6A6C85CC}">
      <dgm:prSet/>
      <dgm:spPr/>
      <dgm:t>
        <a:bodyPr/>
        <a:lstStyle/>
        <a:p>
          <a:endParaRPr lang="pt-PT"/>
        </a:p>
      </dgm:t>
    </dgm:pt>
    <dgm:pt modelId="{E65D7BB3-3760-45CA-B33E-81B328013884}">
      <dgm:prSet phldrT="[Text]"/>
      <dgm:spPr>
        <a:xfrm>
          <a:off x="1854809" y="2740167"/>
          <a:ext cx="1262436" cy="714486"/>
        </a:xfrm>
        <a:solidFill>
          <a:srgbClr val="1F497D"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EEECE1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r>
            <a:rPr lang="pt-PT" b="1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4. </a:t>
          </a:r>
          <a:br>
            <a:rPr lang="pt-PT" b="1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</a:br>
          <a:r>
            <a:rPr lang="pt-PT" b="1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Parcerias e Recursos </a:t>
          </a:r>
          <a:endParaRPr lang="pt-PT" b="1" dirty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</dgm:t>
    </dgm:pt>
    <dgm:pt modelId="{9006838A-77E5-4C59-A1F8-DAFD114BA441}" type="parTrans" cxnId="{E23E3740-90F6-4851-86AC-2F1A71156A4B}">
      <dgm:prSet/>
      <dgm:spPr/>
      <dgm:t>
        <a:bodyPr/>
        <a:lstStyle/>
        <a:p>
          <a:endParaRPr lang="pt-PT"/>
        </a:p>
      </dgm:t>
    </dgm:pt>
    <dgm:pt modelId="{D149990F-71F6-4BF1-A366-813DC7FB71DC}" type="sibTrans" cxnId="{E23E3740-90F6-4851-86AC-2F1A71156A4B}">
      <dgm:prSet/>
      <dgm:spPr/>
      <dgm:t>
        <a:bodyPr/>
        <a:lstStyle/>
        <a:p>
          <a:endParaRPr lang="pt-PT"/>
        </a:p>
      </dgm:t>
    </dgm:pt>
    <dgm:pt modelId="{E1ACB3BC-6640-4D5A-9D85-063CDE7E686E}">
      <dgm:prSet phldrT="[Text]"/>
      <dgm:spPr>
        <a:xfrm>
          <a:off x="3393403" y="0"/>
          <a:ext cx="1578045" cy="3636805"/>
        </a:xfrm>
        <a:solidFill>
          <a:srgbClr val="1F497D">
            <a:tint val="40000"/>
            <a:hueOff val="0"/>
            <a:satOff val="0"/>
            <a:lumOff val="0"/>
            <a:alphaOff val="0"/>
          </a:srgbClr>
        </a:solidFill>
        <a:ln>
          <a:noFill/>
        </a:ln>
        <a:effectLst/>
      </dgm:spPr>
      <dgm:t>
        <a:bodyPr/>
        <a:lstStyle/>
        <a:p>
          <a:endParaRPr lang="pt-PT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+mn-cs"/>
          </a:endParaRPr>
        </a:p>
      </dgm:t>
    </dgm:pt>
    <dgm:pt modelId="{E7547106-4D59-4B7A-A63D-CF83A71AA986}" type="parTrans" cxnId="{2050639C-4118-4066-ABEE-C723D837EC7B}">
      <dgm:prSet/>
      <dgm:spPr/>
      <dgm:t>
        <a:bodyPr/>
        <a:lstStyle/>
        <a:p>
          <a:endParaRPr lang="pt-PT"/>
        </a:p>
      </dgm:t>
    </dgm:pt>
    <dgm:pt modelId="{03E8B401-8E53-421B-8617-73785113A35A}" type="sibTrans" cxnId="{2050639C-4118-4066-ABEE-C723D837EC7B}">
      <dgm:prSet/>
      <dgm:spPr/>
      <dgm:t>
        <a:bodyPr/>
        <a:lstStyle/>
        <a:p>
          <a:endParaRPr lang="pt-PT"/>
        </a:p>
      </dgm:t>
    </dgm:pt>
    <dgm:pt modelId="{468294DB-989D-45D0-B690-424262391513}" type="pres">
      <dgm:prSet presAssocID="{DE6796B3-AFFE-41D5-8B59-3A85B520221D}" presName="theList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pt-PT"/>
        </a:p>
      </dgm:t>
    </dgm:pt>
    <dgm:pt modelId="{639B5B3A-F86D-4B6A-AD76-05EFA432D78E}" type="pres">
      <dgm:prSet presAssocID="{4CF29F7E-0DBE-4B68-A2AC-E004AF576EAE}" presName="compNode" presStyleCnt="0"/>
      <dgm:spPr/>
    </dgm:pt>
    <dgm:pt modelId="{E402AB0E-1E6C-4C94-8ACB-FD5D2D7F7B4D}" type="pres">
      <dgm:prSet presAssocID="{4CF29F7E-0DBE-4B68-A2AC-E004AF576EAE}" presName="aNode" presStyleLbl="bgShp" presStyleIdx="0" presStyleCnt="3" custLinFactNeighborX="-1851" custLinFactNeighborY="311"/>
      <dgm:spPr>
        <a:prstGeom prst="roundRect">
          <a:avLst>
            <a:gd name="adj" fmla="val 10000"/>
          </a:avLst>
        </a:prstGeom>
      </dgm:spPr>
      <dgm:t>
        <a:bodyPr/>
        <a:lstStyle/>
        <a:p>
          <a:endParaRPr lang="pt-PT"/>
        </a:p>
      </dgm:t>
    </dgm:pt>
    <dgm:pt modelId="{D43C5386-02BE-418C-BA62-40F8AC87D363}" type="pres">
      <dgm:prSet presAssocID="{4CF29F7E-0DBE-4B68-A2AC-E004AF576EAE}" presName="textNode" presStyleLbl="bgShp" presStyleIdx="0" presStyleCnt="3"/>
      <dgm:spPr/>
      <dgm:t>
        <a:bodyPr/>
        <a:lstStyle/>
        <a:p>
          <a:endParaRPr lang="pt-PT"/>
        </a:p>
      </dgm:t>
    </dgm:pt>
    <dgm:pt modelId="{E99CA516-35C9-41F7-8951-B26D00C00544}" type="pres">
      <dgm:prSet presAssocID="{4CF29F7E-0DBE-4B68-A2AC-E004AF576EAE}" presName="compChildNode" presStyleCnt="0"/>
      <dgm:spPr/>
    </dgm:pt>
    <dgm:pt modelId="{F4388A50-ADAF-4045-BC82-33BA8CBECFAD}" type="pres">
      <dgm:prSet presAssocID="{4CF29F7E-0DBE-4B68-A2AC-E004AF576EAE}" presName="theInnerList" presStyleCnt="0"/>
      <dgm:spPr/>
    </dgm:pt>
    <dgm:pt modelId="{06C64237-8A57-4EC4-8CF3-C8F40A71D098}" type="pres">
      <dgm:prSet presAssocID="{2E2E5FCA-0019-4984-B162-5F28EDBF20E8}" presName="childNode" presStyleLbl="node1" presStyleIdx="0" presStyleCnt="5">
        <dgm:presLayoutVars>
          <dgm:bulletEnabled val="1"/>
        </dgm:presLayoutVars>
      </dgm:prSet>
      <dgm:spPr>
        <a:prstGeom prst="roundRect">
          <a:avLst>
            <a:gd name="adj" fmla="val 10000"/>
          </a:avLst>
        </a:prstGeom>
      </dgm:spPr>
      <dgm:t>
        <a:bodyPr/>
        <a:lstStyle/>
        <a:p>
          <a:endParaRPr lang="pt-PT"/>
        </a:p>
      </dgm:t>
    </dgm:pt>
    <dgm:pt modelId="{03D6B3E6-6107-4A36-B584-B1C0728778B0}" type="pres">
      <dgm:prSet presAssocID="{4CF29F7E-0DBE-4B68-A2AC-E004AF576EAE}" presName="aSpace" presStyleCnt="0"/>
      <dgm:spPr/>
    </dgm:pt>
    <dgm:pt modelId="{D82615D3-28BC-4881-B91E-36CC8BEC6E57}" type="pres">
      <dgm:prSet presAssocID="{C77300E0-60FE-41AD-B8AC-947DE9ACA4E3}" presName="compNode" presStyleCnt="0"/>
      <dgm:spPr/>
    </dgm:pt>
    <dgm:pt modelId="{7E4649AB-987A-4DC9-8376-B80C7B19E3DD}" type="pres">
      <dgm:prSet presAssocID="{C77300E0-60FE-41AD-B8AC-947DE9ACA4E3}" presName="aNode" presStyleLbl="bgShp" presStyleIdx="1" presStyleCnt="3"/>
      <dgm:spPr>
        <a:prstGeom prst="roundRect">
          <a:avLst>
            <a:gd name="adj" fmla="val 10000"/>
          </a:avLst>
        </a:prstGeom>
      </dgm:spPr>
      <dgm:t>
        <a:bodyPr/>
        <a:lstStyle/>
        <a:p>
          <a:endParaRPr lang="pt-PT"/>
        </a:p>
      </dgm:t>
    </dgm:pt>
    <dgm:pt modelId="{FE7FD89F-FFE3-48AD-8DC7-513203314667}" type="pres">
      <dgm:prSet presAssocID="{C77300E0-60FE-41AD-B8AC-947DE9ACA4E3}" presName="textNode" presStyleLbl="bgShp" presStyleIdx="1" presStyleCnt="3"/>
      <dgm:spPr/>
      <dgm:t>
        <a:bodyPr/>
        <a:lstStyle/>
        <a:p>
          <a:endParaRPr lang="pt-PT"/>
        </a:p>
      </dgm:t>
    </dgm:pt>
    <dgm:pt modelId="{74E90F0C-72AB-43F2-BB70-A426DC2CD174}" type="pres">
      <dgm:prSet presAssocID="{C77300E0-60FE-41AD-B8AC-947DE9ACA4E3}" presName="compChildNode" presStyleCnt="0"/>
      <dgm:spPr/>
    </dgm:pt>
    <dgm:pt modelId="{D361393A-C1F2-4B58-B4DD-E63F4AD0B474}" type="pres">
      <dgm:prSet presAssocID="{C77300E0-60FE-41AD-B8AC-947DE9ACA4E3}" presName="theInnerList" presStyleCnt="0"/>
      <dgm:spPr/>
    </dgm:pt>
    <dgm:pt modelId="{369A6194-49A5-47B5-81AB-8CA5974EDF85}" type="pres">
      <dgm:prSet presAssocID="{EF69B781-0CC5-4286-8FD5-D38A617E507B}" presName="childNode" presStyleLbl="node1" presStyleIdx="1" presStyleCnt="5">
        <dgm:presLayoutVars>
          <dgm:bulletEnabled val="1"/>
        </dgm:presLayoutVars>
      </dgm:prSet>
      <dgm:spPr>
        <a:prstGeom prst="roundRect">
          <a:avLst>
            <a:gd name="adj" fmla="val 10000"/>
          </a:avLst>
        </a:prstGeom>
      </dgm:spPr>
      <dgm:t>
        <a:bodyPr/>
        <a:lstStyle/>
        <a:p>
          <a:endParaRPr lang="pt-PT"/>
        </a:p>
      </dgm:t>
    </dgm:pt>
    <dgm:pt modelId="{705E0045-A1E0-4B5D-B565-DB4A50FE8676}" type="pres">
      <dgm:prSet presAssocID="{EF69B781-0CC5-4286-8FD5-D38A617E507B}" presName="aSpace2" presStyleCnt="0"/>
      <dgm:spPr/>
    </dgm:pt>
    <dgm:pt modelId="{C08D7A94-66F2-4465-8619-EDFD15000429}" type="pres">
      <dgm:prSet presAssocID="{FE99FD11-5FCD-45B7-B386-41913BB91820}" presName="childNode" presStyleLbl="node1" presStyleIdx="2" presStyleCnt="5">
        <dgm:presLayoutVars>
          <dgm:bulletEnabled val="1"/>
        </dgm:presLayoutVars>
      </dgm:prSet>
      <dgm:spPr>
        <a:prstGeom prst="roundRect">
          <a:avLst>
            <a:gd name="adj" fmla="val 10000"/>
          </a:avLst>
        </a:prstGeom>
      </dgm:spPr>
      <dgm:t>
        <a:bodyPr/>
        <a:lstStyle/>
        <a:p>
          <a:endParaRPr lang="pt-PT"/>
        </a:p>
      </dgm:t>
    </dgm:pt>
    <dgm:pt modelId="{69FA486F-016F-4359-A6B7-ED554E4D2A45}" type="pres">
      <dgm:prSet presAssocID="{FE99FD11-5FCD-45B7-B386-41913BB91820}" presName="aSpace2" presStyleCnt="0"/>
      <dgm:spPr/>
    </dgm:pt>
    <dgm:pt modelId="{1E0146BE-BB8E-4B4E-98C6-1A8BB6237D70}" type="pres">
      <dgm:prSet presAssocID="{E65D7BB3-3760-45CA-B33E-81B328013884}" presName="childNode" presStyleLbl="node1" presStyleIdx="3" presStyleCnt="5">
        <dgm:presLayoutVars>
          <dgm:bulletEnabled val="1"/>
        </dgm:presLayoutVars>
      </dgm:prSet>
      <dgm:spPr>
        <a:prstGeom prst="roundRect">
          <a:avLst>
            <a:gd name="adj" fmla="val 10000"/>
          </a:avLst>
        </a:prstGeom>
      </dgm:spPr>
      <dgm:t>
        <a:bodyPr/>
        <a:lstStyle/>
        <a:p>
          <a:endParaRPr lang="pt-PT"/>
        </a:p>
      </dgm:t>
    </dgm:pt>
    <dgm:pt modelId="{EBDB2049-AB4F-41FA-99EA-31E748367D6D}" type="pres">
      <dgm:prSet presAssocID="{C77300E0-60FE-41AD-B8AC-947DE9ACA4E3}" presName="aSpace" presStyleCnt="0"/>
      <dgm:spPr/>
    </dgm:pt>
    <dgm:pt modelId="{07C6817C-B693-438E-9123-0365629149DC}" type="pres">
      <dgm:prSet presAssocID="{E1ACB3BC-6640-4D5A-9D85-063CDE7E686E}" presName="compNode" presStyleCnt="0"/>
      <dgm:spPr/>
    </dgm:pt>
    <dgm:pt modelId="{9784CE8D-475A-41F1-BB6B-068272A417A2}" type="pres">
      <dgm:prSet presAssocID="{E1ACB3BC-6640-4D5A-9D85-063CDE7E686E}" presName="aNode" presStyleLbl="bgShp" presStyleIdx="2" presStyleCnt="3"/>
      <dgm:spPr>
        <a:prstGeom prst="roundRect">
          <a:avLst>
            <a:gd name="adj" fmla="val 10000"/>
          </a:avLst>
        </a:prstGeom>
      </dgm:spPr>
      <dgm:t>
        <a:bodyPr/>
        <a:lstStyle/>
        <a:p>
          <a:endParaRPr lang="pt-PT"/>
        </a:p>
      </dgm:t>
    </dgm:pt>
    <dgm:pt modelId="{8B26CE20-8388-43A3-B9DC-02E0D46E8FC1}" type="pres">
      <dgm:prSet presAssocID="{E1ACB3BC-6640-4D5A-9D85-063CDE7E686E}" presName="textNode" presStyleLbl="bgShp" presStyleIdx="2" presStyleCnt="3"/>
      <dgm:spPr/>
      <dgm:t>
        <a:bodyPr/>
        <a:lstStyle/>
        <a:p>
          <a:endParaRPr lang="pt-PT"/>
        </a:p>
      </dgm:t>
    </dgm:pt>
    <dgm:pt modelId="{7079A103-2D35-49F3-9886-988E064D9518}" type="pres">
      <dgm:prSet presAssocID="{E1ACB3BC-6640-4D5A-9D85-063CDE7E686E}" presName="compChildNode" presStyleCnt="0"/>
      <dgm:spPr/>
    </dgm:pt>
    <dgm:pt modelId="{9BAFDA4B-C40E-4649-875D-C420AC7E458D}" type="pres">
      <dgm:prSet presAssocID="{E1ACB3BC-6640-4D5A-9D85-063CDE7E686E}" presName="theInnerList" presStyleCnt="0"/>
      <dgm:spPr/>
    </dgm:pt>
    <dgm:pt modelId="{38B810C3-D0F8-4179-A6FB-5E3DFF14228B}" type="pres">
      <dgm:prSet presAssocID="{F4EB6277-D5BC-4D4B-BE37-ED17521F4FBA}" presName="childNode" presStyleLbl="node1" presStyleIdx="4" presStyleCnt="5">
        <dgm:presLayoutVars>
          <dgm:bulletEnabled val="1"/>
        </dgm:presLayoutVars>
      </dgm:prSet>
      <dgm:spPr>
        <a:prstGeom prst="roundRect">
          <a:avLst>
            <a:gd name="adj" fmla="val 10000"/>
          </a:avLst>
        </a:prstGeom>
      </dgm:spPr>
      <dgm:t>
        <a:bodyPr/>
        <a:lstStyle/>
        <a:p>
          <a:endParaRPr lang="pt-PT"/>
        </a:p>
      </dgm:t>
    </dgm:pt>
  </dgm:ptLst>
  <dgm:cxnLst>
    <dgm:cxn modelId="{1A74DEEE-C58F-4444-9F14-55BBDE43E168}" type="presOf" srcId="{2E2E5FCA-0019-4984-B162-5F28EDBF20E8}" destId="{06C64237-8A57-4EC4-8CF3-C8F40A71D098}" srcOrd="0" destOrd="0" presId="urn:microsoft.com/office/officeart/2005/8/layout/lProcess2"/>
    <dgm:cxn modelId="{117E2CDC-CE92-4E34-A0F5-DD834ACF385F}" type="presOf" srcId="{E1ACB3BC-6640-4D5A-9D85-063CDE7E686E}" destId="{8B26CE20-8388-43A3-B9DC-02E0D46E8FC1}" srcOrd="1" destOrd="0" presId="urn:microsoft.com/office/officeart/2005/8/layout/lProcess2"/>
    <dgm:cxn modelId="{E5786F28-BB62-4F90-A592-4AF69DA8E559}" srcId="{DE6796B3-AFFE-41D5-8B59-3A85B520221D}" destId="{C77300E0-60FE-41AD-B8AC-947DE9ACA4E3}" srcOrd="1" destOrd="0" parTransId="{DDFAF91F-73DC-4CCE-BAB4-3DC67A6C0DFB}" sibTransId="{1D4E4931-0F34-4486-89BA-7DBCED0E5014}"/>
    <dgm:cxn modelId="{A809EB0D-93C6-48D5-9A4E-C4584441F1E0}" srcId="{4CF29F7E-0DBE-4B68-A2AC-E004AF576EAE}" destId="{2E2E5FCA-0019-4984-B162-5F28EDBF20E8}" srcOrd="0" destOrd="0" parTransId="{A2EC2D92-E8D1-4A3D-B8CC-839719D98151}" sibTransId="{277D7F25-3741-4834-88F5-B7E2B7600D4D}"/>
    <dgm:cxn modelId="{5546F8ED-15C5-446A-B5AE-EA7655A1ABB5}" type="presOf" srcId="{C77300E0-60FE-41AD-B8AC-947DE9ACA4E3}" destId="{FE7FD89F-FFE3-48AD-8DC7-513203314667}" srcOrd="1" destOrd="0" presId="urn:microsoft.com/office/officeart/2005/8/layout/lProcess2"/>
    <dgm:cxn modelId="{1F3348AA-37EC-4632-89A3-BC5DC4C9012D}" type="presOf" srcId="{E65D7BB3-3760-45CA-B33E-81B328013884}" destId="{1E0146BE-BB8E-4B4E-98C6-1A8BB6237D70}" srcOrd="0" destOrd="0" presId="urn:microsoft.com/office/officeart/2005/8/layout/lProcess2"/>
    <dgm:cxn modelId="{F3C05FF3-F1DC-49B4-A1F1-0359E4254BB6}" type="presOf" srcId="{4CF29F7E-0DBE-4B68-A2AC-E004AF576EAE}" destId="{E402AB0E-1E6C-4C94-8ACB-FD5D2D7F7B4D}" srcOrd="0" destOrd="0" presId="urn:microsoft.com/office/officeart/2005/8/layout/lProcess2"/>
    <dgm:cxn modelId="{3FCE4F00-751A-4FB9-80DE-64B916F06E44}" type="presOf" srcId="{FE99FD11-5FCD-45B7-B386-41913BB91820}" destId="{C08D7A94-66F2-4465-8619-EDFD15000429}" srcOrd="0" destOrd="0" presId="urn:microsoft.com/office/officeart/2005/8/layout/lProcess2"/>
    <dgm:cxn modelId="{5442E733-4355-47CF-9424-0767356C2C29}" type="presOf" srcId="{DE6796B3-AFFE-41D5-8B59-3A85B520221D}" destId="{468294DB-989D-45D0-B690-424262391513}" srcOrd="0" destOrd="0" presId="urn:microsoft.com/office/officeart/2005/8/layout/lProcess2"/>
    <dgm:cxn modelId="{E23E3740-90F6-4851-86AC-2F1A71156A4B}" srcId="{C77300E0-60FE-41AD-B8AC-947DE9ACA4E3}" destId="{E65D7BB3-3760-45CA-B33E-81B328013884}" srcOrd="2" destOrd="0" parTransId="{9006838A-77E5-4C59-A1F8-DAFD114BA441}" sibTransId="{D149990F-71F6-4BF1-A366-813DC7FB71DC}"/>
    <dgm:cxn modelId="{2050639C-4118-4066-ABEE-C723D837EC7B}" srcId="{DE6796B3-AFFE-41D5-8B59-3A85B520221D}" destId="{E1ACB3BC-6640-4D5A-9D85-063CDE7E686E}" srcOrd="2" destOrd="0" parTransId="{E7547106-4D59-4B7A-A63D-CF83A71AA986}" sibTransId="{03E8B401-8E53-421B-8617-73785113A35A}"/>
    <dgm:cxn modelId="{7C8B97B5-E410-460B-9C51-AF03513BDC69}" type="presOf" srcId="{F4EB6277-D5BC-4D4B-BE37-ED17521F4FBA}" destId="{38B810C3-D0F8-4179-A6FB-5E3DFF14228B}" srcOrd="0" destOrd="0" presId="urn:microsoft.com/office/officeart/2005/8/layout/lProcess2"/>
    <dgm:cxn modelId="{BD58C95C-9B40-4EFD-A696-5AD221F540EF}" type="presOf" srcId="{4CF29F7E-0DBE-4B68-A2AC-E004AF576EAE}" destId="{D43C5386-02BE-418C-BA62-40F8AC87D363}" srcOrd="1" destOrd="0" presId="urn:microsoft.com/office/officeart/2005/8/layout/lProcess2"/>
    <dgm:cxn modelId="{F393A088-6234-48BA-B252-E2C04BADD8F9}" type="presOf" srcId="{E1ACB3BC-6640-4D5A-9D85-063CDE7E686E}" destId="{9784CE8D-475A-41F1-BB6B-068272A417A2}" srcOrd="0" destOrd="0" presId="urn:microsoft.com/office/officeart/2005/8/layout/lProcess2"/>
    <dgm:cxn modelId="{1C6EB5B4-4892-4212-B6AC-DAF1E20F5141}" type="presOf" srcId="{C77300E0-60FE-41AD-B8AC-947DE9ACA4E3}" destId="{7E4649AB-987A-4DC9-8376-B80C7B19E3DD}" srcOrd="0" destOrd="0" presId="urn:microsoft.com/office/officeart/2005/8/layout/lProcess2"/>
    <dgm:cxn modelId="{84118418-6FA7-4EF7-A78D-FF97E8A2BA7C}" srcId="{DE6796B3-AFFE-41D5-8B59-3A85B520221D}" destId="{4CF29F7E-0DBE-4B68-A2AC-E004AF576EAE}" srcOrd="0" destOrd="0" parTransId="{EDBD4349-F455-43ED-B58E-E81B8469B8B1}" sibTransId="{8F93A3D0-BABD-4DE5-BE99-887304955D6C}"/>
    <dgm:cxn modelId="{D1D69430-F41A-40B3-B25C-550E6A6C85CC}" srcId="{E1ACB3BC-6640-4D5A-9D85-063CDE7E686E}" destId="{F4EB6277-D5BC-4D4B-BE37-ED17521F4FBA}" srcOrd="0" destOrd="0" parTransId="{E58C7975-750A-4132-BEA7-6A43F73446C9}" sibTransId="{36B33CA1-0C13-4882-AAB3-724A9F0735D4}"/>
    <dgm:cxn modelId="{B01F6F69-C985-4411-8426-4BBB72BA697B}" srcId="{C77300E0-60FE-41AD-B8AC-947DE9ACA4E3}" destId="{FE99FD11-5FCD-45B7-B386-41913BB91820}" srcOrd="1" destOrd="0" parTransId="{F03CEBB5-4C23-4D40-9EC3-215E80D9CDA8}" sibTransId="{C908A667-7F05-46C5-9F9F-B447D6E729EF}"/>
    <dgm:cxn modelId="{B48D41A2-7CC7-4668-8DC4-4488BCB575AB}" srcId="{C77300E0-60FE-41AD-B8AC-947DE9ACA4E3}" destId="{EF69B781-0CC5-4286-8FD5-D38A617E507B}" srcOrd="0" destOrd="0" parTransId="{22D038FA-BCCC-4F02-89C4-2E261E001BA9}" sibTransId="{77BF96DA-31A7-4073-B4AB-6B63DD695D10}"/>
    <dgm:cxn modelId="{B73994DF-3197-45BB-A9AA-887488E359C2}" type="presOf" srcId="{EF69B781-0CC5-4286-8FD5-D38A617E507B}" destId="{369A6194-49A5-47B5-81AB-8CA5974EDF85}" srcOrd="0" destOrd="0" presId="urn:microsoft.com/office/officeart/2005/8/layout/lProcess2"/>
    <dgm:cxn modelId="{68A83D47-AEB8-4211-ABC0-7A19C66F8EE6}" type="presParOf" srcId="{468294DB-989D-45D0-B690-424262391513}" destId="{639B5B3A-F86D-4B6A-AD76-05EFA432D78E}" srcOrd="0" destOrd="0" presId="urn:microsoft.com/office/officeart/2005/8/layout/lProcess2"/>
    <dgm:cxn modelId="{52B85F77-AD5B-467F-A8C1-92159DE74AA0}" type="presParOf" srcId="{639B5B3A-F86D-4B6A-AD76-05EFA432D78E}" destId="{E402AB0E-1E6C-4C94-8ACB-FD5D2D7F7B4D}" srcOrd="0" destOrd="0" presId="urn:microsoft.com/office/officeart/2005/8/layout/lProcess2"/>
    <dgm:cxn modelId="{16830027-FA20-495F-83C9-C862524A0AE3}" type="presParOf" srcId="{639B5B3A-F86D-4B6A-AD76-05EFA432D78E}" destId="{D43C5386-02BE-418C-BA62-40F8AC87D363}" srcOrd="1" destOrd="0" presId="urn:microsoft.com/office/officeart/2005/8/layout/lProcess2"/>
    <dgm:cxn modelId="{211ADE85-53B5-4EE1-A1DF-308E2E7FFE0D}" type="presParOf" srcId="{639B5B3A-F86D-4B6A-AD76-05EFA432D78E}" destId="{E99CA516-35C9-41F7-8951-B26D00C00544}" srcOrd="2" destOrd="0" presId="urn:microsoft.com/office/officeart/2005/8/layout/lProcess2"/>
    <dgm:cxn modelId="{D9A17C76-832A-4EDD-BA99-0ADD3E1AF736}" type="presParOf" srcId="{E99CA516-35C9-41F7-8951-B26D00C00544}" destId="{F4388A50-ADAF-4045-BC82-33BA8CBECFAD}" srcOrd="0" destOrd="0" presId="urn:microsoft.com/office/officeart/2005/8/layout/lProcess2"/>
    <dgm:cxn modelId="{55AB40B9-A687-42BA-BB70-9578B20BE1D3}" type="presParOf" srcId="{F4388A50-ADAF-4045-BC82-33BA8CBECFAD}" destId="{06C64237-8A57-4EC4-8CF3-C8F40A71D098}" srcOrd="0" destOrd="0" presId="urn:microsoft.com/office/officeart/2005/8/layout/lProcess2"/>
    <dgm:cxn modelId="{04FDA599-F5B6-4905-A35C-FB7B21611D26}" type="presParOf" srcId="{468294DB-989D-45D0-B690-424262391513}" destId="{03D6B3E6-6107-4A36-B584-B1C0728778B0}" srcOrd="1" destOrd="0" presId="urn:microsoft.com/office/officeart/2005/8/layout/lProcess2"/>
    <dgm:cxn modelId="{236F2688-D879-4417-9A26-883A76914122}" type="presParOf" srcId="{468294DB-989D-45D0-B690-424262391513}" destId="{D82615D3-28BC-4881-B91E-36CC8BEC6E57}" srcOrd="2" destOrd="0" presId="urn:microsoft.com/office/officeart/2005/8/layout/lProcess2"/>
    <dgm:cxn modelId="{D774DB7D-2840-410F-AFB7-39432908F1F0}" type="presParOf" srcId="{D82615D3-28BC-4881-B91E-36CC8BEC6E57}" destId="{7E4649AB-987A-4DC9-8376-B80C7B19E3DD}" srcOrd="0" destOrd="0" presId="urn:microsoft.com/office/officeart/2005/8/layout/lProcess2"/>
    <dgm:cxn modelId="{66135209-F61D-414D-ACC5-A55EB9E4AD83}" type="presParOf" srcId="{D82615D3-28BC-4881-B91E-36CC8BEC6E57}" destId="{FE7FD89F-FFE3-48AD-8DC7-513203314667}" srcOrd="1" destOrd="0" presId="urn:microsoft.com/office/officeart/2005/8/layout/lProcess2"/>
    <dgm:cxn modelId="{ED2FCB71-90C7-4842-9640-B858C13C0A2A}" type="presParOf" srcId="{D82615D3-28BC-4881-B91E-36CC8BEC6E57}" destId="{74E90F0C-72AB-43F2-BB70-A426DC2CD174}" srcOrd="2" destOrd="0" presId="urn:microsoft.com/office/officeart/2005/8/layout/lProcess2"/>
    <dgm:cxn modelId="{139E94EA-A34D-4FBA-9CDC-BAAD38EC9D1E}" type="presParOf" srcId="{74E90F0C-72AB-43F2-BB70-A426DC2CD174}" destId="{D361393A-C1F2-4B58-B4DD-E63F4AD0B474}" srcOrd="0" destOrd="0" presId="urn:microsoft.com/office/officeart/2005/8/layout/lProcess2"/>
    <dgm:cxn modelId="{87FF5F4B-A0DC-44EB-91FE-842426386F42}" type="presParOf" srcId="{D361393A-C1F2-4B58-B4DD-E63F4AD0B474}" destId="{369A6194-49A5-47B5-81AB-8CA5974EDF85}" srcOrd="0" destOrd="0" presId="urn:microsoft.com/office/officeart/2005/8/layout/lProcess2"/>
    <dgm:cxn modelId="{452A1648-8DAF-420B-80F0-8C0527B1F956}" type="presParOf" srcId="{D361393A-C1F2-4B58-B4DD-E63F4AD0B474}" destId="{705E0045-A1E0-4B5D-B565-DB4A50FE8676}" srcOrd="1" destOrd="0" presId="urn:microsoft.com/office/officeart/2005/8/layout/lProcess2"/>
    <dgm:cxn modelId="{8CA4B03C-DD52-4D32-B367-378263C12533}" type="presParOf" srcId="{D361393A-C1F2-4B58-B4DD-E63F4AD0B474}" destId="{C08D7A94-66F2-4465-8619-EDFD15000429}" srcOrd="2" destOrd="0" presId="urn:microsoft.com/office/officeart/2005/8/layout/lProcess2"/>
    <dgm:cxn modelId="{84B6E420-F311-435F-A9A0-192DC5057102}" type="presParOf" srcId="{D361393A-C1F2-4B58-B4DD-E63F4AD0B474}" destId="{69FA486F-016F-4359-A6B7-ED554E4D2A45}" srcOrd="3" destOrd="0" presId="urn:microsoft.com/office/officeart/2005/8/layout/lProcess2"/>
    <dgm:cxn modelId="{9AA68D52-6204-4365-9D21-12A6BAACFED0}" type="presParOf" srcId="{D361393A-C1F2-4B58-B4DD-E63F4AD0B474}" destId="{1E0146BE-BB8E-4B4E-98C6-1A8BB6237D70}" srcOrd="4" destOrd="0" presId="urn:microsoft.com/office/officeart/2005/8/layout/lProcess2"/>
    <dgm:cxn modelId="{C85CB507-A949-4321-836E-E89090C975D6}" type="presParOf" srcId="{468294DB-989D-45D0-B690-424262391513}" destId="{EBDB2049-AB4F-41FA-99EA-31E748367D6D}" srcOrd="3" destOrd="0" presId="urn:microsoft.com/office/officeart/2005/8/layout/lProcess2"/>
    <dgm:cxn modelId="{45D1F8D0-1921-4426-A024-14E78D6B4565}" type="presParOf" srcId="{468294DB-989D-45D0-B690-424262391513}" destId="{07C6817C-B693-438E-9123-0365629149DC}" srcOrd="4" destOrd="0" presId="urn:microsoft.com/office/officeart/2005/8/layout/lProcess2"/>
    <dgm:cxn modelId="{A8BDB0FB-371B-476D-9686-F888F1246057}" type="presParOf" srcId="{07C6817C-B693-438E-9123-0365629149DC}" destId="{9784CE8D-475A-41F1-BB6B-068272A417A2}" srcOrd="0" destOrd="0" presId="urn:microsoft.com/office/officeart/2005/8/layout/lProcess2"/>
    <dgm:cxn modelId="{605F39CF-6F7A-474D-8EF5-9CA867F4C2BF}" type="presParOf" srcId="{07C6817C-B693-438E-9123-0365629149DC}" destId="{8B26CE20-8388-43A3-B9DC-02E0D46E8FC1}" srcOrd="1" destOrd="0" presId="urn:microsoft.com/office/officeart/2005/8/layout/lProcess2"/>
    <dgm:cxn modelId="{4703F7C1-138F-4D6F-9490-962BBB7D98BD}" type="presParOf" srcId="{07C6817C-B693-438E-9123-0365629149DC}" destId="{7079A103-2D35-49F3-9886-988E064D9518}" srcOrd="2" destOrd="0" presId="urn:microsoft.com/office/officeart/2005/8/layout/lProcess2"/>
    <dgm:cxn modelId="{CA731BB7-6339-4D3F-9188-0B9B4C9B600A}" type="presParOf" srcId="{7079A103-2D35-49F3-9886-988E064D9518}" destId="{9BAFDA4B-C40E-4649-875D-C420AC7E458D}" srcOrd="0" destOrd="0" presId="urn:microsoft.com/office/officeart/2005/8/layout/lProcess2"/>
    <dgm:cxn modelId="{F978A75F-136A-4BDC-932C-CD1087387B43}" type="presParOf" srcId="{9BAFDA4B-C40E-4649-875D-C420AC7E458D}" destId="{38B810C3-D0F8-4179-A6FB-5E3DFF14228B}" srcOrd="0" destOrd="0" presId="urn:microsoft.com/office/officeart/2005/8/layout/lProcess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2.xml><?xml version="1.0" encoding="utf-8"?>
<dgm:dataModel xmlns:dgm="http://schemas.openxmlformats.org/drawingml/2006/diagram" xmlns:a="http://schemas.openxmlformats.org/drawingml/2006/main">
  <dgm:ptLst>
    <dgm:pt modelId="{DE6796B3-AFFE-41D5-8B59-3A85B520221D}" type="doc">
      <dgm:prSet loTypeId="urn:microsoft.com/office/officeart/2005/8/layout/lProcess2" loCatId="list" qsTypeId="urn:microsoft.com/office/officeart/2005/8/quickstyle/simple1" qsCatId="simple" csTypeId="urn:microsoft.com/office/officeart/2005/8/colors/accent2_2" csCatId="accent2" phldr="1"/>
      <dgm:spPr/>
      <dgm:t>
        <a:bodyPr/>
        <a:lstStyle/>
        <a:p>
          <a:endParaRPr lang="pt-PT"/>
        </a:p>
      </dgm:t>
    </dgm:pt>
    <dgm:pt modelId="{78B138FA-9AFA-4BCC-A597-7A529C8B29B1}">
      <dgm:prSet phldrT="[Text]"/>
      <dgm:spPr>
        <a:xfrm>
          <a:off x="155451" y="1091352"/>
          <a:ext cx="1230816" cy="714486"/>
        </a:xfrm>
        <a:solidFill>
          <a:srgbClr val="C0504D">
            <a:hueOff val="0"/>
            <a:satOff val="0"/>
            <a:lumOff val="0"/>
            <a:alphaOff val="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gm:spPr>
      <dgm:t>
        <a:bodyPr/>
        <a:lstStyle/>
        <a:p>
          <a:r>
            <a:rPr lang="pt-PT" b="1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7. Resultados relativos às pessoas</a:t>
          </a:r>
          <a:endParaRPr lang="pt-PT" b="1" dirty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</dgm:t>
    </dgm:pt>
    <dgm:pt modelId="{D4D8B06F-5AAD-47D2-9174-7998BFCB2502}" type="parTrans" cxnId="{B446E448-6322-483A-AB5B-0F5044AAE578}">
      <dgm:prSet/>
      <dgm:spPr/>
      <dgm:t>
        <a:bodyPr/>
        <a:lstStyle/>
        <a:p>
          <a:endParaRPr lang="pt-PT"/>
        </a:p>
      </dgm:t>
    </dgm:pt>
    <dgm:pt modelId="{A94FB171-A4BF-417A-822E-92D4BF755F71}" type="sibTrans" cxnId="{B446E448-6322-483A-AB5B-0F5044AAE578}">
      <dgm:prSet/>
      <dgm:spPr/>
      <dgm:t>
        <a:bodyPr/>
        <a:lstStyle/>
        <a:p>
          <a:endParaRPr lang="pt-PT"/>
        </a:p>
      </dgm:t>
    </dgm:pt>
    <dgm:pt modelId="{A70C44F5-1AD8-4A01-8442-6AB96F81D199}">
      <dgm:prSet phldrT="[Text]"/>
      <dgm:spPr>
        <a:xfrm>
          <a:off x="1599" y="0"/>
          <a:ext cx="1538521" cy="3636805"/>
        </a:xfrm>
        <a:solidFill>
          <a:srgbClr val="C0504D">
            <a:tint val="40000"/>
            <a:hueOff val="0"/>
            <a:satOff val="0"/>
            <a:lumOff val="0"/>
            <a:alphaOff val="0"/>
          </a:srgbClr>
        </a:solidFill>
        <a:ln>
          <a:noFill/>
        </a:ln>
        <a:effectLst/>
      </dgm:spPr>
      <dgm:t>
        <a:bodyPr/>
        <a:lstStyle/>
        <a:p>
          <a:endParaRPr lang="pt-PT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+mn-cs"/>
          </a:endParaRPr>
        </a:p>
      </dgm:t>
    </dgm:pt>
    <dgm:pt modelId="{F2E63905-C430-435C-BBC8-51683BC2208A}" type="parTrans" cxnId="{E05A84EF-3967-4A71-883D-DB2FDEB94DA0}">
      <dgm:prSet/>
      <dgm:spPr/>
      <dgm:t>
        <a:bodyPr/>
        <a:lstStyle/>
        <a:p>
          <a:endParaRPr lang="pt-PT"/>
        </a:p>
      </dgm:t>
    </dgm:pt>
    <dgm:pt modelId="{A512FCAA-8D11-4423-AD42-28D8D734A26D}" type="sibTrans" cxnId="{E05A84EF-3967-4A71-883D-DB2FDEB94DA0}">
      <dgm:prSet/>
      <dgm:spPr/>
      <dgm:t>
        <a:bodyPr/>
        <a:lstStyle/>
        <a:p>
          <a:endParaRPr lang="pt-PT"/>
        </a:p>
      </dgm:t>
    </dgm:pt>
    <dgm:pt modelId="{B0A4ADD2-80B8-443D-97A5-797DB3FBA152}">
      <dgm:prSet phldrT="[Text]"/>
      <dgm:spPr>
        <a:xfrm>
          <a:off x="155451" y="1915759"/>
          <a:ext cx="1230816" cy="714486"/>
        </a:xfrm>
        <a:solidFill>
          <a:srgbClr val="C0504D">
            <a:hueOff val="0"/>
            <a:satOff val="0"/>
            <a:lumOff val="0"/>
            <a:alphaOff val="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gm:spPr>
      <dgm:t>
        <a:bodyPr/>
        <a:lstStyle/>
        <a:p>
          <a:r>
            <a:rPr lang="pt-PT" b="1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6.  Resultados  orientados para os cidadãos/clientes</a:t>
          </a:r>
          <a:endParaRPr lang="pt-PT" b="1" dirty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</dgm:t>
    </dgm:pt>
    <dgm:pt modelId="{5FC7E574-E27E-4011-B5BB-857C2E5CD468}" type="parTrans" cxnId="{BF314BB7-BC96-4917-B207-C10923E27404}">
      <dgm:prSet/>
      <dgm:spPr/>
      <dgm:t>
        <a:bodyPr/>
        <a:lstStyle/>
        <a:p>
          <a:endParaRPr lang="pt-PT"/>
        </a:p>
      </dgm:t>
    </dgm:pt>
    <dgm:pt modelId="{EE38198E-05E6-4B9C-9408-B6440159A6ED}" type="sibTrans" cxnId="{BF314BB7-BC96-4917-B207-C10923E27404}">
      <dgm:prSet/>
      <dgm:spPr/>
      <dgm:t>
        <a:bodyPr/>
        <a:lstStyle/>
        <a:p>
          <a:endParaRPr lang="pt-PT"/>
        </a:p>
      </dgm:t>
    </dgm:pt>
    <dgm:pt modelId="{6FEB3764-4BD7-49C6-AEFD-0E9A5EAFE039}">
      <dgm:prSet phldrT="[Text]" custT="1"/>
      <dgm:spPr>
        <a:xfrm>
          <a:off x="155451" y="2740167"/>
          <a:ext cx="1230816" cy="714486"/>
        </a:xfrm>
        <a:solidFill>
          <a:srgbClr val="C0504D">
            <a:hueOff val="0"/>
            <a:satOff val="0"/>
            <a:lumOff val="0"/>
            <a:alphaOff val="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gm:spPr>
      <dgm:t>
        <a:bodyPr/>
        <a:lstStyle/>
        <a:p>
          <a:r>
            <a:rPr lang="pt-PT" sz="1400" b="1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8. Impacto na Sociedade</a:t>
          </a:r>
          <a:endParaRPr lang="pt-PT" sz="1400" b="1" dirty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</dgm:t>
    </dgm:pt>
    <dgm:pt modelId="{2917C5EC-9556-4989-B75A-65F62B965C86}" type="parTrans" cxnId="{BABE974D-E028-487C-8F8E-3723FC32CC70}">
      <dgm:prSet/>
      <dgm:spPr/>
      <dgm:t>
        <a:bodyPr/>
        <a:lstStyle/>
        <a:p>
          <a:endParaRPr lang="pt-PT"/>
        </a:p>
      </dgm:t>
    </dgm:pt>
    <dgm:pt modelId="{68BF253E-B553-437F-B7E8-D3C40A276513}" type="sibTrans" cxnId="{BABE974D-E028-487C-8F8E-3723FC32CC70}">
      <dgm:prSet/>
      <dgm:spPr/>
      <dgm:t>
        <a:bodyPr/>
        <a:lstStyle/>
        <a:p>
          <a:endParaRPr lang="pt-PT"/>
        </a:p>
      </dgm:t>
    </dgm:pt>
    <dgm:pt modelId="{DEDB2A03-A8C9-428A-AC41-2D6F5CEE025E}">
      <dgm:prSet phldrT="[Text]" custT="1"/>
      <dgm:spPr>
        <a:xfrm>
          <a:off x="1809361" y="1091041"/>
          <a:ext cx="1230816" cy="2363923"/>
        </a:xfrm>
        <a:solidFill>
          <a:srgbClr val="C0504D">
            <a:hueOff val="0"/>
            <a:satOff val="0"/>
            <a:lumOff val="0"/>
            <a:alphaOff val="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gm:spPr>
      <dgm:t>
        <a:bodyPr/>
        <a:lstStyle/>
        <a:p>
          <a:r>
            <a:rPr lang="pt-PT" sz="1400" b="1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9. </a:t>
          </a:r>
        </a:p>
        <a:p>
          <a:r>
            <a:rPr lang="pt-PT" sz="1400" b="1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Resultados de Desempenho Chave</a:t>
          </a:r>
          <a:endParaRPr lang="pt-PT" sz="1400" b="1" dirty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</dgm:t>
    </dgm:pt>
    <dgm:pt modelId="{BFCCD6C0-E8F4-42D6-8F39-40E363E669D4}" type="parTrans" cxnId="{C6F95E67-3DDB-4834-8A6D-A617CBFBC2BA}">
      <dgm:prSet/>
      <dgm:spPr/>
      <dgm:t>
        <a:bodyPr/>
        <a:lstStyle/>
        <a:p>
          <a:endParaRPr lang="pt-PT"/>
        </a:p>
      </dgm:t>
    </dgm:pt>
    <dgm:pt modelId="{C01A7D40-BB65-451E-90D7-3DA07370A42C}" type="sibTrans" cxnId="{C6F95E67-3DDB-4834-8A6D-A617CBFBC2BA}">
      <dgm:prSet/>
      <dgm:spPr/>
      <dgm:t>
        <a:bodyPr/>
        <a:lstStyle/>
        <a:p>
          <a:endParaRPr lang="pt-PT"/>
        </a:p>
      </dgm:t>
    </dgm:pt>
    <dgm:pt modelId="{A9F571D7-4218-48DA-9E6B-5212F5F0BA35}">
      <dgm:prSet phldrT="[Text]"/>
      <dgm:spPr>
        <a:xfrm>
          <a:off x="1655509" y="0"/>
          <a:ext cx="1538521" cy="3636805"/>
        </a:xfrm>
        <a:solidFill>
          <a:srgbClr val="C0504D">
            <a:tint val="40000"/>
            <a:hueOff val="0"/>
            <a:satOff val="0"/>
            <a:lumOff val="0"/>
            <a:alphaOff val="0"/>
          </a:srgbClr>
        </a:solidFill>
        <a:ln>
          <a:noFill/>
        </a:ln>
        <a:effectLst/>
      </dgm:spPr>
      <dgm:t>
        <a:bodyPr/>
        <a:lstStyle/>
        <a:p>
          <a:endParaRPr lang="pt-PT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+mn-cs"/>
          </a:endParaRPr>
        </a:p>
      </dgm:t>
    </dgm:pt>
    <dgm:pt modelId="{E115F30A-7DD5-4371-83DC-5E45FA595262}" type="parTrans" cxnId="{D99BE4BC-436C-4987-BFFD-94ACAAF47B7C}">
      <dgm:prSet/>
      <dgm:spPr/>
      <dgm:t>
        <a:bodyPr/>
        <a:lstStyle/>
        <a:p>
          <a:endParaRPr lang="pt-PT"/>
        </a:p>
      </dgm:t>
    </dgm:pt>
    <dgm:pt modelId="{3C5D82D0-308C-4A6E-AAA4-11F807A713EB}" type="sibTrans" cxnId="{D99BE4BC-436C-4987-BFFD-94ACAAF47B7C}">
      <dgm:prSet/>
      <dgm:spPr/>
      <dgm:t>
        <a:bodyPr/>
        <a:lstStyle/>
        <a:p>
          <a:endParaRPr lang="pt-PT"/>
        </a:p>
      </dgm:t>
    </dgm:pt>
    <dgm:pt modelId="{468294DB-989D-45D0-B690-424262391513}" type="pres">
      <dgm:prSet presAssocID="{DE6796B3-AFFE-41D5-8B59-3A85B520221D}" presName="theList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pt-PT"/>
        </a:p>
      </dgm:t>
    </dgm:pt>
    <dgm:pt modelId="{2FF287D7-6323-426D-ACAC-35142FC591B8}" type="pres">
      <dgm:prSet presAssocID="{A70C44F5-1AD8-4A01-8442-6AB96F81D199}" presName="compNode" presStyleCnt="0"/>
      <dgm:spPr/>
    </dgm:pt>
    <dgm:pt modelId="{1D54E5CD-29CF-4394-8361-20AF451F38B0}" type="pres">
      <dgm:prSet presAssocID="{A70C44F5-1AD8-4A01-8442-6AB96F81D199}" presName="aNode" presStyleLbl="bgShp" presStyleIdx="0" presStyleCnt="2"/>
      <dgm:spPr>
        <a:prstGeom prst="roundRect">
          <a:avLst>
            <a:gd name="adj" fmla="val 10000"/>
          </a:avLst>
        </a:prstGeom>
      </dgm:spPr>
      <dgm:t>
        <a:bodyPr/>
        <a:lstStyle/>
        <a:p>
          <a:endParaRPr lang="pt-PT"/>
        </a:p>
      </dgm:t>
    </dgm:pt>
    <dgm:pt modelId="{0094492E-15BB-42E8-BA30-CD2BB81B040F}" type="pres">
      <dgm:prSet presAssocID="{A70C44F5-1AD8-4A01-8442-6AB96F81D199}" presName="textNode" presStyleLbl="bgShp" presStyleIdx="0" presStyleCnt="2"/>
      <dgm:spPr/>
      <dgm:t>
        <a:bodyPr/>
        <a:lstStyle/>
        <a:p>
          <a:endParaRPr lang="pt-PT"/>
        </a:p>
      </dgm:t>
    </dgm:pt>
    <dgm:pt modelId="{98814BBA-26E7-4773-BCD9-45F8D5BAF904}" type="pres">
      <dgm:prSet presAssocID="{A70C44F5-1AD8-4A01-8442-6AB96F81D199}" presName="compChildNode" presStyleCnt="0"/>
      <dgm:spPr/>
    </dgm:pt>
    <dgm:pt modelId="{D4D31583-E685-4BC8-BD9B-AAB7F36CC360}" type="pres">
      <dgm:prSet presAssocID="{A70C44F5-1AD8-4A01-8442-6AB96F81D199}" presName="theInnerList" presStyleCnt="0"/>
      <dgm:spPr/>
    </dgm:pt>
    <dgm:pt modelId="{DCDC9FF9-7CDD-480C-B082-9936BA6F95B7}" type="pres">
      <dgm:prSet presAssocID="{78B138FA-9AFA-4BCC-A597-7A529C8B29B1}" presName="childNode" presStyleLbl="node1" presStyleIdx="0" presStyleCnt="4">
        <dgm:presLayoutVars>
          <dgm:bulletEnabled val="1"/>
        </dgm:presLayoutVars>
      </dgm:prSet>
      <dgm:spPr>
        <a:prstGeom prst="roundRect">
          <a:avLst>
            <a:gd name="adj" fmla="val 10000"/>
          </a:avLst>
        </a:prstGeom>
      </dgm:spPr>
      <dgm:t>
        <a:bodyPr/>
        <a:lstStyle/>
        <a:p>
          <a:endParaRPr lang="pt-PT"/>
        </a:p>
      </dgm:t>
    </dgm:pt>
    <dgm:pt modelId="{495953B5-76C6-48CE-9017-DB910A804435}" type="pres">
      <dgm:prSet presAssocID="{78B138FA-9AFA-4BCC-A597-7A529C8B29B1}" presName="aSpace2" presStyleCnt="0"/>
      <dgm:spPr/>
    </dgm:pt>
    <dgm:pt modelId="{304BB1A3-1BC6-4A3F-94E1-71EDFE13005A}" type="pres">
      <dgm:prSet presAssocID="{B0A4ADD2-80B8-443D-97A5-797DB3FBA152}" presName="childNode" presStyleLbl="node1" presStyleIdx="1" presStyleCnt="4">
        <dgm:presLayoutVars>
          <dgm:bulletEnabled val="1"/>
        </dgm:presLayoutVars>
      </dgm:prSet>
      <dgm:spPr>
        <a:prstGeom prst="roundRect">
          <a:avLst>
            <a:gd name="adj" fmla="val 10000"/>
          </a:avLst>
        </a:prstGeom>
      </dgm:spPr>
      <dgm:t>
        <a:bodyPr/>
        <a:lstStyle/>
        <a:p>
          <a:endParaRPr lang="pt-PT"/>
        </a:p>
      </dgm:t>
    </dgm:pt>
    <dgm:pt modelId="{67102E46-A504-4E40-91AE-96AC14A00E75}" type="pres">
      <dgm:prSet presAssocID="{B0A4ADD2-80B8-443D-97A5-797DB3FBA152}" presName="aSpace2" presStyleCnt="0"/>
      <dgm:spPr/>
    </dgm:pt>
    <dgm:pt modelId="{AF5B40D9-0196-4471-A9DE-0D0AA2C49CC7}" type="pres">
      <dgm:prSet presAssocID="{6FEB3764-4BD7-49C6-AEFD-0E9A5EAFE039}" presName="childNode" presStyleLbl="node1" presStyleIdx="2" presStyleCnt="4">
        <dgm:presLayoutVars>
          <dgm:bulletEnabled val="1"/>
        </dgm:presLayoutVars>
      </dgm:prSet>
      <dgm:spPr>
        <a:prstGeom prst="roundRect">
          <a:avLst>
            <a:gd name="adj" fmla="val 10000"/>
          </a:avLst>
        </a:prstGeom>
      </dgm:spPr>
      <dgm:t>
        <a:bodyPr/>
        <a:lstStyle/>
        <a:p>
          <a:endParaRPr lang="pt-PT"/>
        </a:p>
      </dgm:t>
    </dgm:pt>
    <dgm:pt modelId="{8A966BE9-52C6-4E0B-9220-97D482FEE899}" type="pres">
      <dgm:prSet presAssocID="{A70C44F5-1AD8-4A01-8442-6AB96F81D199}" presName="aSpace" presStyleCnt="0"/>
      <dgm:spPr/>
    </dgm:pt>
    <dgm:pt modelId="{A2F4372E-47CE-4B77-82EF-D9EAE12570E2}" type="pres">
      <dgm:prSet presAssocID="{A9F571D7-4218-48DA-9E6B-5212F5F0BA35}" presName="compNode" presStyleCnt="0"/>
      <dgm:spPr/>
    </dgm:pt>
    <dgm:pt modelId="{C164206E-0C79-4598-A858-B6821531FD0A}" type="pres">
      <dgm:prSet presAssocID="{A9F571D7-4218-48DA-9E6B-5212F5F0BA35}" presName="aNode" presStyleLbl="bgShp" presStyleIdx="1" presStyleCnt="2"/>
      <dgm:spPr>
        <a:prstGeom prst="roundRect">
          <a:avLst>
            <a:gd name="adj" fmla="val 10000"/>
          </a:avLst>
        </a:prstGeom>
      </dgm:spPr>
      <dgm:t>
        <a:bodyPr/>
        <a:lstStyle/>
        <a:p>
          <a:endParaRPr lang="pt-PT"/>
        </a:p>
      </dgm:t>
    </dgm:pt>
    <dgm:pt modelId="{313AA28B-1162-4468-9B77-16A9582F80E2}" type="pres">
      <dgm:prSet presAssocID="{A9F571D7-4218-48DA-9E6B-5212F5F0BA35}" presName="textNode" presStyleLbl="bgShp" presStyleIdx="1" presStyleCnt="2"/>
      <dgm:spPr/>
      <dgm:t>
        <a:bodyPr/>
        <a:lstStyle/>
        <a:p>
          <a:endParaRPr lang="pt-PT"/>
        </a:p>
      </dgm:t>
    </dgm:pt>
    <dgm:pt modelId="{490FA4ED-3373-4C02-9062-3FA7BDD980BF}" type="pres">
      <dgm:prSet presAssocID="{A9F571D7-4218-48DA-9E6B-5212F5F0BA35}" presName="compChildNode" presStyleCnt="0"/>
      <dgm:spPr/>
    </dgm:pt>
    <dgm:pt modelId="{5B958936-8BAC-4C41-817C-239EFB792E3C}" type="pres">
      <dgm:prSet presAssocID="{A9F571D7-4218-48DA-9E6B-5212F5F0BA35}" presName="theInnerList" presStyleCnt="0"/>
      <dgm:spPr/>
    </dgm:pt>
    <dgm:pt modelId="{5E45EBEB-EF97-45AC-A597-7A84CD027854}" type="pres">
      <dgm:prSet presAssocID="{DEDB2A03-A8C9-428A-AC41-2D6F5CEE025E}" presName="childNode" presStyleLbl="node1" presStyleIdx="3" presStyleCnt="4">
        <dgm:presLayoutVars>
          <dgm:bulletEnabled val="1"/>
        </dgm:presLayoutVars>
      </dgm:prSet>
      <dgm:spPr>
        <a:prstGeom prst="roundRect">
          <a:avLst>
            <a:gd name="adj" fmla="val 10000"/>
          </a:avLst>
        </a:prstGeom>
      </dgm:spPr>
      <dgm:t>
        <a:bodyPr/>
        <a:lstStyle/>
        <a:p>
          <a:endParaRPr lang="pt-PT"/>
        </a:p>
      </dgm:t>
    </dgm:pt>
  </dgm:ptLst>
  <dgm:cxnLst>
    <dgm:cxn modelId="{C6F95E67-3DDB-4834-8A6D-A617CBFBC2BA}" srcId="{A9F571D7-4218-48DA-9E6B-5212F5F0BA35}" destId="{DEDB2A03-A8C9-428A-AC41-2D6F5CEE025E}" srcOrd="0" destOrd="0" parTransId="{BFCCD6C0-E8F4-42D6-8F39-40E363E669D4}" sibTransId="{C01A7D40-BB65-451E-90D7-3DA07370A42C}"/>
    <dgm:cxn modelId="{1E75F4B6-F71B-4E1C-925C-946B02B44369}" type="presOf" srcId="{A70C44F5-1AD8-4A01-8442-6AB96F81D199}" destId="{0094492E-15BB-42E8-BA30-CD2BB81B040F}" srcOrd="1" destOrd="0" presId="urn:microsoft.com/office/officeart/2005/8/layout/lProcess2"/>
    <dgm:cxn modelId="{89F1918E-1DA1-44AE-9419-A0E7C4823A1B}" type="presOf" srcId="{DEDB2A03-A8C9-428A-AC41-2D6F5CEE025E}" destId="{5E45EBEB-EF97-45AC-A597-7A84CD027854}" srcOrd="0" destOrd="0" presId="urn:microsoft.com/office/officeart/2005/8/layout/lProcess2"/>
    <dgm:cxn modelId="{FB02AECA-11C6-43FE-B0BC-6B9330AD5B4C}" type="presOf" srcId="{DE6796B3-AFFE-41D5-8B59-3A85B520221D}" destId="{468294DB-989D-45D0-B690-424262391513}" srcOrd="0" destOrd="0" presId="urn:microsoft.com/office/officeart/2005/8/layout/lProcess2"/>
    <dgm:cxn modelId="{F9E9A13E-2788-48AC-B288-D3A3407F9231}" type="presOf" srcId="{A9F571D7-4218-48DA-9E6B-5212F5F0BA35}" destId="{C164206E-0C79-4598-A858-B6821531FD0A}" srcOrd="0" destOrd="0" presId="urn:microsoft.com/office/officeart/2005/8/layout/lProcess2"/>
    <dgm:cxn modelId="{B446E448-6322-483A-AB5B-0F5044AAE578}" srcId="{A70C44F5-1AD8-4A01-8442-6AB96F81D199}" destId="{78B138FA-9AFA-4BCC-A597-7A529C8B29B1}" srcOrd="0" destOrd="0" parTransId="{D4D8B06F-5AAD-47D2-9174-7998BFCB2502}" sibTransId="{A94FB171-A4BF-417A-822E-92D4BF755F71}"/>
    <dgm:cxn modelId="{691D0820-0E49-429D-945F-5CEABFB16C73}" type="presOf" srcId="{78B138FA-9AFA-4BCC-A597-7A529C8B29B1}" destId="{DCDC9FF9-7CDD-480C-B082-9936BA6F95B7}" srcOrd="0" destOrd="0" presId="urn:microsoft.com/office/officeart/2005/8/layout/lProcess2"/>
    <dgm:cxn modelId="{1637F271-2837-471C-B255-F6416ECAE81A}" type="presOf" srcId="{6FEB3764-4BD7-49C6-AEFD-0E9A5EAFE039}" destId="{AF5B40D9-0196-4471-A9DE-0D0AA2C49CC7}" srcOrd="0" destOrd="0" presId="urn:microsoft.com/office/officeart/2005/8/layout/lProcess2"/>
    <dgm:cxn modelId="{922449D1-7A0A-43A7-8F81-98E0A564FF58}" type="presOf" srcId="{A9F571D7-4218-48DA-9E6B-5212F5F0BA35}" destId="{313AA28B-1162-4468-9B77-16A9582F80E2}" srcOrd="1" destOrd="0" presId="urn:microsoft.com/office/officeart/2005/8/layout/lProcess2"/>
    <dgm:cxn modelId="{BABE974D-E028-487C-8F8E-3723FC32CC70}" srcId="{A70C44F5-1AD8-4A01-8442-6AB96F81D199}" destId="{6FEB3764-4BD7-49C6-AEFD-0E9A5EAFE039}" srcOrd="2" destOrd="0" parTransId="{2917C5EC-9556-4989-B75A-65F62B965C86}" sibTransId="{68BF253E-B553-437F-B7E8-D3C40A276513}"/>
    <dgm:cxn modelId="{3DC07A77-BE25-4B3F-A61E-5891C3539356}" type="presOf" srcId="{A70C44F5-1AD8-4A01-8442-6AB96F81D199}" destId="{1D54E5CD-29CF-4394-8361-20AF451F38B0}" srcOrd="0" destOrd="0" presId="urn:microsoft.com/office/officeart/2005/8/layout/lProcess2"/>
    <dgm:cxn modelId="{BF314BB7-BC96-4917-B207-C10923E27404}" srcId="{A70C44F5-1AD8-4A01-8442-6AB96F81D199}" destId="{B0A4ADD2-80B8-443D-97A5-797DB3FBA152}" srcOrd="1" destOrd="0" parTransId="{5FC7E574-E27E-4011-B5BB-857C2E5CD468}" sibTransId="{EE38198E-05E6-4B9C-9408-B6440159A6ED}"/>
    <dgm:cxn modelId="{9A93D50B-C4C0-46AB-9F92-B0EAF16D5492}" type="presOf" srcId="{B0A4ADD2-80B8-443D-97A5-797DB3FBA152}" destId="{304BB1A3-1BC6-4A3F-94E1-71EDFE13005A}" srcOrd="0" destOrd="0" presId="urn:microsoft.com/office/officeart/2005/8/layout/lProcess2"/>
    <dgm:cxn modelId="{D99BE4BC-436C-4987-BFFD-94ACAAF47B7C}" srcId="{DE6796B3-AFFE-41D5-8B59-3A85B520221D}" destId="{A9F571D7-4218-48DA-9E6B-5212F5F0BA35}" srcOrd="1" destOrd="0" parTransId="{E115F30A-7DD5-4371-83DC-5E45FA595262}" sibTransId="{3C5D82D0-308C-4A6E-AAA4-11F807A713EB}"/>
    <dgm:cxn modelId="{E05A84EF-3967-4A71-883D-DB2FDEB94DA0}" srcId="{DE6796B3-AFFE-41D5-8B59-3A85B520221D}" destId="{A70C44F5-1AD8-4A01-8442-6AB96F81D199}" srcOrd="0" destOrd="0" parTransId="{F2E63905-C430-435C-BBC8-51683BC2208A}" sibTransId="{A512FCAA-8D11-4423-AD42-28D8D734A26D}"/>
    <dgm:cxn modelId="{ADF95DB0-1DC2-4863-A119-5BEE02CFCE2D}" type="presParOf" srcId="{468294DB-989D-45D0-B690-424262391513}" destId="{2FF287D7-6323-426D-ACAC-35142FC591B8}" srcOrd="0" destOrd="0" presId="urn:microsoft.com/office/officeart/2005/8/layout/lProcess2"/>
    <dgm:cxn modelId="{ED5564B6-01E2-41DD-8708-45CF6276299D}" type="presParOf" srcId="{2FF287D7-6323-426D-ACAC-35142FC591B8}" destId="{1D54E5CD-29CF-4394-8361-20AF451F38B0}" srcOrd="0" destOrd="0" presId="urn:microsoft.com/office/officeart/2005/8/layout/lProcess2"/>
    <dgm:cxn modelId="{5496FEAA-DCA5-4CD2-B146-F920CA4EFC99}" type="presParOf" srcId="{2FF287D7-6323-426D-ACAC-35142FC591B8}" destId="{0094492E-15BB-42E8-BA30-CD2BB81B040F}" srcOrd="1" destOrd="0" presId="urn:microsoft.com/office/officeart/2005/8/layout/lProcess2"/>
    <dgm:cxn modelId="{7A1304FF-B6A5-42D4-84F7-3A9B72E69127}" type="presParOf" srcId="{2FF287D7-6323-426D-ACAC-35142FC591B8}" destId="{98814BBA-26E7-4773-BCD9-45F8D5BAF904}" srcOrd="2" destOrd="0" presId="urn:microsoft.com/office/officeart/2005/8/layout/lProcess2"/>
    <dgm:cxn modelId="{AD391295-825D-425C-A2A4-BE322F26F6A1}" type="presParOf" srcId="{98814BBA-26E7-4773-BCD9-45F8D5BAF904}" destId="{D4D31583-E685-4BC8-BD9B-AAB7F36CC360}" srcOrd="0" destOrd="0" presId="urn:microsoft.com/office/officeart/2005/8/layout/lProcess2"/>
    <dgm:cxn modelId="{3E0DE11F-1A96-4088-B098-551300B7B0AF}" type="presParOf" srcId="{D4D31583-E685-4BC8-BD9B-AAB7F36CC360}" destId="{DCDC9FF9-7CDD-480C-B082-9936BA6F95B7}" srcOrd="0" destOrd="0" presId="urn:microsoft.com/office/officeart/2005/8/layout/lProcess2"/>
    <dgm:cxn modelId="{035202E3-1540-4936-A938-221521D690C6}" type="presParOf" srcId="{D4D31583-E685-4BC8-BD9B-AAB7F36CC360}" destId="{495953B5-76C6-48CE-9017-DB910A804435}" srcOrd="1" destOrd="0" presId="urn:microsoft.com/office/officeart/2005/8/layout/lProcess2"/>
    <dgm:cxn modelId="{419B9BD5-DEC4-474A-A8B0-5D4E589C8D05}" type="presParOf" srcId="{D4D31583-E685-4BC8-BD9B-AAB7F36CC360}" destId="{304BB1A3-1BC6-4A3F-94E1-71EDFE13005A}" srcOrd="2" destOrd="0" presId="urn:microsoft.com/office/officeart/2005/8/layout/lProcess2"/>
    <dgm:cxn modelId="{A7DC9B8F-C7A1-4D85-842D-F0E008FE460B}" type="presParOf" srcId="{D4D31583-E685-4BC8-BD9B-AAB7F36CC360}" destId="{67102E46-A504-4E40-91AE-96AC14A00E75}" srcOrd="3" destOrd="0" presId="urn:microsoft.com/office/officeart/2005/8/layout/lProcess2"/>
    <dgm:cxn modelId="{A664D17D-4667-4B6B-92C2-2B0C53C0BA4B}" type="presParOf" srcId="{D4D31583-E685-4BC8-BD9B-AAB7F36CC360}" destId="{AF5B40D9-0196-4471-A9DE-0D0AA2C49CC7}" srcOrd="4" destOrd="0" presId="urn:microsoft.com/office/officeart/2005/8/layout/lProcess2"/>
    <dgm:cxn modelId="{EEAA1622-9D28-43F7-92E8-0A8175421950}" type="presParOf" srcId="{468294DB-989D-45D0-B690-424262391513}" destId="{8A966BE9-52C6-4E0B-9220-97D482FEE899}" srcOrd="1" destOrd="0" presId="urn:microsoft.com/office/officeart/2005/8/layout/lProcess2"/>
    <dgm:cxn modelId="{6ECC42A0-B334-454D-93FB-4FFBB1BF8345}" type="presParOf" srcId="{468294DB-989D-45D0-B690-424262391513}" destId="{A2F4372E-47CE-4B77-82EF-D9EAE12570E2}" srcOrd="2" destOrd="0" presId="urn:microsoft.com/office/officeart/2005/8/layout/lProcess2"/>
    <dgm:cxn modelId="{059CD75F-2C63-435C-B16F-8D0F9E326615}" type="presParOf" srcId="{A2F4372E-47CE-4B77-82EF-D9EAE12570E2}" destId="{C164206E-0C79-4598-A858-B6821531FD0A}" srcOrd="0" destOrd="0" presId="urn:microsoft.com/office/officeart/2005/8/layout/lProcess2"/>
    <dgm:cxn modelId="{3EF4E365-BE37-4FC5-967C-66767EB4F416}" type="presParOf" srcId="{A2F4372E-47CE-4B77-82EF-D9EAE12570E2}" destId="{313AA28B-1162-4468-9B77-16A9582F80E2}" srcOrd="1" destOrd="0" presId="urn:microsoft.com/office/officeart/2005/8/layout/lProcess2"/>
    <dgm:cxn modelId="{6C8074E4-A671-478F-8CCC-6AD780D0D3AF}" type="presParOf" srcId="{A2F4372E-47CE-4B77-82EF-D9EAE12570E2}" destId="{490FA4ED-3373-4C02-9062-3FA7BDD980BF}" srcOrd="2" destOrd="0" presId="urn:microsoft.com/office/officeart/2005/8/layout/lProcess2"/>
    <dgm:cxn modelId="{97355991-2676-40A9-AFF4-E867113C4013}" type="presParOf" srcId="{490FA4ED-3373-4C02-9062-3FA7BDD980BF}" destId="{5B958936-8BAC-4C41-817C-239EFB792E3C}" srcOrd="0" destOrd="0" presId="urn:microsoft.com/office/officeart/2005/8/layout/lProcess2"/>
    <dgm:cxn modelId="{AEF25239-2DC9-40BF-AC2F-C4B6E40896FD}" type="presParOf" srcId="{5B958936-8BAC-4C41-817C-239EFB792E3C}" destId="{5E45EBEB-EF97-45AC-A597-7A84CD027854}" srcOrd="0" destOrd="0" presId="urn:microsoft.com/office/officeart/2005/8/layout/lProcess2"/>
  </dgm:cxnLst>
  <dgm:bg/>
  <dgm:whole/>
  <dgm:extLst>
    <a:ext uri="http://schemas.microsoft.com/office/drawing/2008/diagram">
      <dsp:dataModelExt xmlns:dsp="http://schemas.microsoft.com/office/drawing/2008/diagram" xmlns="" relId="rId11" minVer="http://schemas.openxmlformats.org/drawingml/2006/diagram"/>
    </a:ext>
  </dgm:extLst>
</dgm:dataModel>
</file>

<file path=ppt/diagrams/data23.xml><?xml version="1.0" encoding="utf-8"?>
<dgm:dataModel xmlns:dgm="http://schemas.openxmlformats.org/drawingml/2006/diagram" xmlns:a="http://schemas.openxmlformats.org/drawingml/2006/main">
  <dgm:ptLst>
    <dgm:pt modelId="{6DF207CB-DE72-4734-B418-6BA88C5E65CB}" type="doc">
      <dgm:prSet loTypeId="urn:microsoft.com/office/officeart/2005/8/layout/hChevron3" loCatId="process" qsTypeId="urn:microsoft.com/office/officeart/2005/8/quickstyle/simple1" qsCatId="simple" csTypeId="urn:microsoft.com/office/officeart/2005/8/colors/accent0_2" csCatId="mainScheme"/>
      <dgm:spPr/>
      <dgm:t>
        <a:bodyPr/>
        <a:lstStyle/>
        <a:p>
          <a:endParaRPr lang="pt-PT"/>
        </a:p>
      </dgm:t>
    </dgm:pt>
    <dgm:pt modelId="{36BAFA48-4383-436C-8B8D-8313C50C2744}">
      <dgm:prSet/>
      <dgm:spPr>
        <a:xfrm>
          <a:off x="2197" y="0"/>
          <a:ext cx="4496198" cy="375050"/>
        </a:xfrm>
        <a:solidFill>
          <a:sysClr val="window" lastClr="FFFFFF">
            <a:hueOff val="0"/>
            <a:satOff val="0"/>
            <a:lumOff val="0"/>
            <a:alphaOff val="0"/>
          </a:sysClr>
        </a:solidFill>
        <a:ln w="25400" cap="flat" cmpd="sng" algn="ctr">
          <a:solidFill>
            <a:srgbClr val="1F497D">
              <a:shade val="8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pPr rtl="0"/>
          <a:r>
            <a:rPr lang="pt-PT" dirty="0" smtClean="0">
              <a:solidFill>
                <a:srgbClr val="1F497D">
                  <a:hueOff val="0"/>
                  <a:satOff val="0"/>
                  <a:lumOff val="0"/>
                  <a:alphaOff val="0"/>
                </a:srgbClr>
              </a:solidFill>
              <a:latin typeface="Calibri"/>
              <a:ea typeface="+mn-ea"/>
              <a:cs typeface="+mn-cs"/>
            </a:rPr>
            <a:t>Critérios de Meios</a:t>
          </a:r>
          <a:endParaRPr lang="pt-PT" dirty="0">
            <a:solidFill>
              <a:srgbClr val="1F497D">
                <a:hueOff val="0"/>
                <a:satOff val="0"/>
                <a:lumOff val="0"/>
                <a:alphaOff val="0"/>
              </a:srgbClr>
            </a:solidFill>
            <a:latin typeface="Calibri"/>
            <a:ea typeface="+mn-ea"/>
            <a:cs typeface="+mn-cs"/>
          </a:endParaRPr>
        </a:p>
      </dgm:t>
    </dgm:pt>
    <dgm:pt modelId="{15A875A5-B97C-4DB5-B26A-00F9384D722E}" type="parTrans" cxnId="{14CDB508-D367-49C0-991C-29BC79B3BF9D}">
      <dgm:prSet/>
      <dgm:spPr/>
      <dgm:t>
        <a:bodyPr/>
        <a:lstStyle/>
        <a:p>
          <a:endParaRPr lang="pt-PT"/>
        </a:p>
      </dgm:t>
    </dgm:pt>
    <dgm:pt modelId="{4435F79D-6041-4F12-B5D7-09C771D25BBA}" type="sibTrans" cxnId="{14CDB508-D367-49C0-991C-29BC79B3BF9D}">
      <dgm:prSet/>
      <dgm:spPr/>
      <dgm:t>
        <a:bodyPr/>
        <a:lstStyle/>
        <a:p>
          <a:endParaRPr lang="pt-PT"/>
        </a:p>
      </dgm:t>
    </dgm:pt>
    <dgm:pt modelId="{3E670FE5-DD58-411F-9E98-D5584B32CD71}" type="pres">
      <dgm:prSet presAssocID="{6DF207CB-DE72-4734-B418-6BA88C5E65CB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pt-PT"/>
        </a:p>
      </dgm:t>
    </dgm:pt>
    <dgm:pt modelId="{A75DFE11-E748-431A-836A-28F9E920A844}" type="pres">
      <dgm:prSet presAssocID="{36BAFA48-4383-436C-8B8D-8313C50C2744}" presName="parTxOnly" presStyleLbl="node1" presStyleIdx="0" presStyleCnt="1">
        <dgm:presLayoutVars>
          <dgm:bulletEnabled val="1"/>
        </dgm:presLayoutVars>
      </dgm:prSet>
      <dgm:spPr>
        <a:prstGeom prst="homePlate">
          <a:avLst/>
        </a:prstGeom>
      </dgm:spPr>
      <dgm:t>
        <a:bodyPr/>
        <a:lstStyle/>
        <a:p>
          <a:endParaRPr lang="pt-PT"/>
        </a:p>
      </dgm:t>
    </dgm:pt>
  </dgm:ptLst>
  <dgm:cxnLst>
    <dgm:cxn modelId="{14CDB508-D367-49C0-991C-29BC79B3BF9D}" srcId="{6DF207CB-DE72-4734-B418-6BA88C5E65CB}" destId="{36BAFA48-4383-436C-8B8D-8313C50C2744}" srcOrd="0" destOrd="0" parTransId="{15A875A5-B97C-4DB5-B26A-00F9384D722E}" sibTransId="{4435F79D-6041-4F12-B5D7-09C771D25BBA}"/>
    <dgm:cxn modelId="{B19F5C94-68D5-4818-8AF2-3E8285AE2690}" type="presOf" srcId="{6DF207CB-DE72-4734-B418-6BA88C5E65CB}" destId="{3E670FE5-DD58-411F-9E98-D5584B32CD71}" srcOrd="0" destOrd="0" presId="urn:microsoft.com/office/officeart/2005/8/layout/hChevron3"/>
    <dgm:cxn modelId="{5EFF9B1A-2A0D-49ED-9184-D820D98F3174}" type="presOf" srcId="{36BAFA48-4383-436C-8B8D-8313C50C2744}" destId="{A75DFE11-E748-431A-836A-28F9E920A844}" srcOrd="0" destOrd="0" presId="urn:microsoft.com/office/officeart/2005/8/layout/hChevron3"/>
    <dgm:cxn modelId="{032CAD72-57FB-46FA-8BB1-65B062132E16}" type="presParOf" srcId="{3E670FE5-DD58-411F-9E98-D5584B32CD71}" destId="{A75DFE11-E748-431A-836A-28F9E920A844}" srcOrd="0" destOrd="0" presId="urn:microsoft.com/office/officeart/2005/8/layout/hChevron3"/>
  </dgm:cxnLst>
  <dgm:bg/>
  <dgm:whole/>
  <dgm:extLst>
    <a:ext uri="http://schemas.microsoft.com/office/drawing/2008/diagram">
      <dsp:dataModelExt xmlns:dsp="http://schemas.microsoft.com/office/drawing/2008/diagram" xmlns="" relId="rId16" minVer="http://schemas.openxmlformats.org/drawingml/2006/diagram"/>
    </a:ext>
  </dgm:extLst>
</dgm:dataModel>
</file>

<file path=ppt/diagrams/data24.xml><?xml version="1.0" encoding="utf-8"?>
<dgm:dataModel xmlns:dgm="http://schemas.openxmlformats.org/drawingml/2006/diagram" xmlns:a="http://schemas.openxmlformats.org/drawingml/2006/main">
  <dgm:ptLst>
    <dgm:pt modelId="{6DF207CB-DE72-4734-B418-6BA88C5E65CB}" type="doc">
      <dgm:prSet loTypeId="urn:microsoft.com/office/officeart/2005/8/layout/hChevron3" loCatId="process" qsTypeId="urn:microsoft.com/office/officeart/2005/8/quickstyle/simple1" qsCatId="simple" csTypeId="urn:microsoft.com/office/officeart/2005/8/colors/accent2_1" csCatId="accent2" phldr="1"/>
      <dgm:spPr/>
      <dgm:t>
        <a:bodyPr/>
        <a:lstStyle/>
        <a:p>
          <a:endParaRPr lang="pt-PT"/>
        </a:p>
      </dgm:t>
    </dgm:pt>
    <dgm:pt modelId="{36BAFA48-4383-436C-8B8D-8313C50C2744}">
      <dgm:prSet/>
      <dgm:spPr>
        <a:xfrm>
          <a:off x="2860" y="0"/>
          <a:ext cx="2926097" cy="375050"/>
        </a:xfrm>
        <a:solidFill>
          <a:sysClr val="window" lastClr="FFFFFF">
            <a:hueOff val="0"/>
            <a:satOff val="0"/>
            <a:lumOff val="0"/>
            <a:alphaOff val="0"/>
          </a:sysClr>
        </a:solidFill>
        <a:ln w="25400" cap="flat" cmpd="sng" algn="ctr">
          <a:solidFill>
            <a:srgbClr val="C0504D">
              <a:shade val="8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pPr rtl="0"/>
          <a:r>
            <a:rPr lang="pt-PT" dirty="0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+mn-cs"/>
            </a:rPr>
            <a:t>Critérios de Resultados</a:t>
          </a:r>
          <a:endParaRPr lang="pt-PT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+mn-cs"/>
          </a:endParaRPr>
        </a:p>
      </dgm:t>
    </dgm:pt>
    <dgm:pt modelId="{15A875A5-B97C-4DB5-B26A-00F9384D722E}" type="parTrans" cxnId="{14CDB508-D367-49C0-991C-29BC79B3BF9D}">
      <dgm:prSet/>
      <dgm:spPr/>
      <dgm:t>
        <a:bodyPr/>
        <a:lstStyle/>
        <a:p>
          <a:endParaRPr lang="pt-PT"/>
        </a:p>
      </dgm:t>
    </dgm:pt>
    <dgm:pt modelId="{4435F79D-6041-4F12-B5D7-09C771D25BBA}" type="sibTrans" cxnId="{14CDB508-D367-49C0-991C-29BC79B3BF9D}">
      <dgm:prSet/>
      <dgm:spPr/>
      <dgm:t>
        <a:bodyPr/>
        <a:lstStyle/>
        <a:p>
          <a:endParaRPr lang="pt-PT"/>
        </a:p>
      </dgm:t>
    </dgm:pt>
    <dgm:pt modelId="{3E670FE5-DD58-411F-9E98-D5584B32CD71}" type="pres">
      <dgm:prSet presAssocID="{6DF207CB-DE72-4734-B418-6BA88C5E65CB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pt-PT"/>
        </a:p>
      </dgm:t>
    </dgm:pt>
    <dgm:pt modelId="{A75DFE11-E748-431A-836A-28F9E920A844}" type="pres">
      <dgm:prSet presAssocID="{36BAFA48-4383-436C-8B8D-8313C50C2744}" presName="parTxOnly" presStyleLbl="node1" presStyleIdx="0" presStyleCnt="1" custLinFactNeighborX="389">
        <dgm:presLayoutVars>
          <dgm:bulletEnabled val="1"/>
        </dgm:presLayoutVars>
      </dgm:prSet>
      <dgm:spPr>
        <a:prstGeom prst="homePlate">
          <a:avLst/>
        </a:prstGeom>
      </dgm:spPr>
      <dgm:t>
        <a:bodyPr/>
        <a:lstStyle/>
        <a:p>
          <a:endParaRPr lang="pt-PT"/>
        </a:p>
      </dgm:t>
    </dgm:pt>
  </dgm:ptLst>
  <dgm:cxnLst>
    <dgm:cxn modelId="{14CDB508-D367-49C0-991C-29BC79B3BF9D}" srcId="{6DF207CB-DE72-4734-B418-6BA88C5E65CB}" destId="{36BAFA48-4383-436C-8B8D-8313C50C2744}" srcOrd="0" destOrd="0" parTransId="{15A875A5-B97C-4DB5-B26A-00F9384D722E}" sibTransId="{4435F79D-6041-4F12-B5D7-09C771D25BBA}"/>
    <dgm:cxn modelId="{F7ED3561-0531-4FBA-988E-18665CBDCC3E}" type="presOf" srcId="{6DF207CB-DE72-4734-B418-6BA88C5E65CB}" destId="{3E670FE5-DD58-411F-9E98-D5584B32CD71}" srcOrd="0" destOrd="0" presId="urn:microsoft.com/office/officeart/2005/8/layout/hChevron3"/>
    <dgm:cxn modelId="{543B2FCF-09ED-4F02-9653-0B7416E7177E}" type="presOf" srcId="{36BAFA48-4383-436C-8B8D-8313C50C2744}" destId="{A75DFE11-E748-431A-836A-28F9E920A844}" srcOrd="0" destOrd="0" presId="urn:microsoft.com/office/officeart/2005/8/layout/hChevron3"/>
    <dgm:cxn modelId="{CFFF4136-6E31-43B7-8AAE-ED2D9823923A}" type="presParOf" srcId="{3E670FE5-DD58-411F-9E98-D5584B32CD71}" destId="{A75DFE11-E748-431A-836A-28F9E920A844}" srcOrd="0" destOrd="0" presId="urn:microsoft.com/office/officeart/2005/8/layout/hChevron3"/>
  </dgm:cxnLst>
  <dgm:bg/>
  <dgm:whole/>
  <dgm:extLst>
    <a:ext uri="http://schemas.microsoft.com/office/drawing/2008/diagram">
      <dsp:dataModelExt xmlns:dsp="http://schemas.microsoft.com/office/drawing/2008/diagram" xmlns="" relId="rId21" minVer="http://schemas.openxmlformats.org/drawingml/2006/diagram"/>
    </a:ext>
  </dgm:extLst>
</dgm:dataModel>
</file>

<file path=ppt/diagrams/data25.xml><?xml version="1.0" encoding="utf-8"?>
<dgm:dataModel xmlns:dgm="http://schemas.openxmlformats.org/drawingml/2006/diagram" xmlns:a="http://schemas.openxmlformats.org/drawingml/2006/main">
  <dgm:ptLst>
    <dgm:pt modelId="{5F146D22-1205-46EA-B573-F7269728426A}" type="doc">
      <dgm:prSet loTypeId="urn:microsoft.com/office/officeart/2005/8/layout/vList2" loCatId="list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pt-PT"/>
        </a:p>
      </dgm:t>
    </dgm:pt>
    <dgm:pt modelId="{68179DF0-C6ED-40FC-ABA4-C5DD82EF4CCD}">
      <dgm:prSet phldrT="[Texto]" custT="1"/>
      <dgm:spPr/>
      <dgm:t>
        <a:bodyPr/>
        <a:lstStyle/>
        <a:p>
          <a:r>
            <a:rPr lang="pt-PT" sz="2200" dirty="0" smtClean="0"/>
            <a:t>Planeamento e Estratégia</a:t>
          </a:r>
          <a:endParaRPr lang="pt-PT" sz="2200" dirty="0"/>
        </a:p>
      </dgm:t>
    </dgm:pt>
    <dgm:pt modelId="{F6F27EA7-05E3-4E0F-8441-F5A0D6597FA6}" type="parTrans" cxnId="{BAA137A8-2031-4606-80A3-4CFD04FA98BF}">
      <dgm:prSet/>
      <dgm:spPr/>
      <dgm:t>
        <a:bodyPr/>
        <a:lstStyle/>
        <a:p>
          <a:endParaRPr lang="pt-PT"/>
        </a:p>
      </dgm:t>
    </dgm:pt>
    <dgm:pt modelId="{0F46E928-3F52-412E-91AC-0E3534242731}" type="sibTrans" cxnId="{BAA137A8-2031-4606-80A3-4CFD04FA98BF}">
      <dgm:prSet/>
      <dgm:spPr/>
      <dgm:t>
        <a:bodyPr/>
        <a:lstStyle/>
        <a:p>
          <a:endParaRPr lang="pt-PT"/>
        </a:p>
      </dgm:t>
    </dgm:pt>
    <dgm:pt modelId="{6E39564E-3514-4AE0-94FF-C07FB20C71EF}">
      <dgm:prSet phldrT="[Texto]" custT="1"/>
      <dgm:spPr/>
      <dgm:t>
        <a:bodyPr/>
        <a:lstStyle/>
        <a:p>
          <a:r>
            <a:rPr lang="pt-PT" sz="1800" smtClean="0">
              <a:latin typeface="Calibri" pitchFamily="34" charset="0"/>
            </a:rPr>
            <a:t>Cultura de Agrupamento</a:t>
          </a:r>
          <a:endParaRPr lang="pt-PT" sz="1800" dirty="0"/>
        </a:p>
      </dgm:t>
    </dgm:pt>
    <dgm:pt modelId="{20B41776-94B1-423D-B1C5-8EFD9CC56D79}" type="parTrans" cxnId="{93FA04CA-4624-4F1F-84C1-547A640C5FD2}">
      <dgm:prSet/>
      <dgm:spPr/>
      <dgm:t>
        <a:bodyPr/>
        <a:lstStyle/>
        <a:p>
          <a:endParaRPr lang="pt-PT"/>
        </a:p>
      </dgm:t>
    </dgm:pt>
    <dgm:pt modelId="{7ECA6589-1753-412A-BD11-961E0BB4A979}" type="sibTrans" cxnId="{93FA04CA-4624-4F1F-84C1-547A640C5FD2}">
      <dgm:prSet/>
      <dgm:spPr/>
      <dgm:t>
        <a:bodyPr/>
        <a:lstStyle/>
        <a:p>
          <a:endParaRPr lang="pt-PT"/>
        </a:p>
      </dgm:t>
    </dgm:pt>
    <dgm:pt modelId="{50DF0995-90A9-46F3-9338-177D061F3AA4}">
      <dgm:prSet phldrT="[Texto]" custT="1"/>
      <dgm:spPr/>
      <dgm:t>
        <a:bodyPr/>
        <a:lstStyle/>
        <a:p>
          <a:r>
            <a:rPr lang="pt-PT" sz="1800" dirty="0" smtClean="0"/>
            <a:t>Resultados Escolares (estratégias)</a:t>
          </a:r>
          <a:endParaRPr lang="pt-PT" sz="1800" dirty="0"/>
        </a:p>
      </dgm:t>
    </dgm:pt>
    <dgm:pt modelId="{207C93A3-03CF-41C3-B034-686F81A9A3F1}" type="parTrans" cxnId="{E15A09B6-F1CF-468B-A575-363F9108ADB8}">
      <dgm:prSet/>
      <dgm:spPr/>
      <dgm:t>
        <a:bodyPr/>
        <a:lstStyle/>
        <a:p>
          <a:endParaRPr lang="pt-PT"/>
        </a:p>
      </dgm:t>
    </dgm:pt>
    <dgm:pt modelId="{EF6AA5B6-27BF-4B9A-8BF4-42C3C4D38CBE}" type="sibTrans" cxnId="{E15A09B6-F1CF-468B-A575-363F9108ADB8}">
      <dgm:prSet/>
      <dgm:spPr/>
      <dgm:t>
        <a:bodyPr/>
        <a:lstStyle/>
        <a:p>
          <a:endParaRPr lang="pt-PT"/>
        </a:p>
      </dgm:t>
    </dgm:pt>
    <dgm:pt modelId="{497A4E28-BA46-4DAE-83D9-E0A52A203589}">
      <dgm:prSet phldrT="[Texto]" custT="1"/>
      <dgm:spPr/>
      <dgm:t>
        <a:bodyPr/>
        <a:lstStyle/>
        <a:p>
          <a:r>
            <a:rPr lang="pt-PT" sz="1800" dirty="0" smtClean="0"/>
            <a:t>Qualidade da Prestação de Serviço Educativo</a:t>
          </a:r>
          <a:endParaRPr lang="pt-PT" sz="1800" dirty="0"/>
        </a:p>
      </dgm:t>
    </dgm:pt>
    <dgm:pt modelId="{5D6072FE-F578-471D-9295-46B9C83FA310}" type="parTrans" cxnId="{4FCECA74-85DA-4873-B30F-6F258FDE0ACB}">
      <dgm:prSet/>
      <dgm:spPr/>
      <dgm:t>
        <a:bodyPr/>
        <a:lstStyle/>
        <a:p>
          <a:endParaRPr lang="pt-PT"/>
        </a:p>
      </dgm:t>
    </dgm:pt>
    <dgm:pt modelId="{41114AB9-0586-402A-BA27-DF1F5363C409}" type="sibTrans" cxnId="{4FCECA74-85DA-4873-B30F-6F258FDE0ACB}">
      <dgm:prSet/>
      <dgm:spPr/>
      <dgm:t>
        <a:bodyPr/>
        <a:lstStyle/>
        <a:p>
          <a:endParaRPr lang="pt-PT"/>
        </a:p>
      </dgm:t>
    </dgm:pt>
    <dgm:pt modelId="{3E733062-4257-47A2-8C86-CE85B9EA4CBE}" type="pres">
      <dgm:prSet presAssocID="{5F146D22-1205-46EA-B573-F7269728426A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pt-PT"/>
        </a:p>
      </dgm:t>
    </dgm:pt>
    <dgm:pt modelId="{7C45C025-0E3A-4DCD-A781-096B2AF9A654}" type="pres">
      <dgm:prSet presAssocID="{68179DF0-C6ED-40FC-ABA4-C5DD82EF4CCD}" presName="parentText" presStyleLbl="node1" presStyleIdx="0" presStyleCnt="1" custScaleY="41420" custLinFactY="-555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AD6C7FE0-2298-4C30-94E2-9D3EEFCFC7F1}" type="pres">
      <dgm:prSet presAssocID="{68179DF0-C6ED-40FC-ABA4-C5DD82EF4CCD}" presName="childText" presStyleLbl="revTx" presStyleIdx="0" presStyleCnt="1">
        <dgm:presLayoutVars>
          <dgm:bulletEnabled val="1"/>
        </dgm:presLayoutVars>
      </dgm:prSet>
      <dgm:spPr/>
      <dgm:t>
        <a:bodyPr/>
        <a:lstStyle/>
        <a:p>
          <a:endParaRPr lang="pt-PT"/>
        </a:p>
      </dgm:t>
    </dgm:pt>
  </dgm:ptLst>
  <dgm:cxnLst>
    <dgm:cxn modelId="{2CAAF4A1-ED88-4C51-840C-BCAE1B8405EF}" type="presOf" srcId="{6E39564E-3514-4AE0-94FF-C07FB20C71EF}" destId="{AD6C7FE0-2298-4C30-94E2-9D3EEFCFC7F1}" srcOrd="0" destOrd="0" presId="urn:microsoft.com/office/officeart/2005/8/layout/vList2"/>
    <dgm:cxn modelId="{8A3CA689-6E75-4D96-8AEF-DA9C36BDBB79}" type="presOf" srcId="{68179DF0-C6ED-40FC-ABA4-C5DD82EF4CCD}" destId="{7C45C025-0E3A-4DCD-A781-096B2AF9A654}" srcOrd="0" destOrd="0" presId="urn:microsoft.com/office/officeart/2005/8/layout/vList2"/>
    <dgm:cxn modelId="{9907B508-2395-4723-AF3A-1C7BA83EB8BC}" type="presOf" srcId="{50DF0995-90A9-46F3-9338-177D061F3AA4}" destId="{AD6C7FE0-2298-4C30-94E2-9D3EEFCFC7F1}" srcOrd="0" destOrd="1" presId="urn:microsoft.com/office/officeart/2005/8/layout/vList2"/>
    <dgm:cxn modelId="{E15A09B6-F1CF-468B-A575-363F9108ADB8}" srcId="{68179DF0-C6ED-40FC-ABA4-C5DD82EF4CCD}" destId="{50DF0995-90A9-46F3-9338-177D061F3AA4}" srcOrd="1" destOrd="0" parTransId="{207C93A3-03CF-41C3-B034-686F81A9A3F1}" sibTransId="{EF6AA5B6-27BF-4B9A-8BF4-42C3C4D38CBE}"/>
    <dgm:cxn modelId="{1D8FDF65-1532-40BA-B441-6977D0122176}" type="presOf" srcId="{5F146D22-1205-46EA-B573-F7269728426A}" destId="{3E733062-4257-47A2-8C86-CE85B9EA4CBE}" srcOrd="0" destOrd="0" presId="urn:microsoft.com/office/officeart/2005/8/layout/vList2"/>
    <dgm:cxn modelId="{E0CFE56D-BC06-4011-8CE3-AE6DAE4376A5}" type="presOf" srcId="{497A4E28-BA46-4DAE-83D9-E0A52A203589}" destId="{AD6C7FE0-2298-4C30-94E2-9D3EEFCFC7F1}" srcOrd="0" destOrd="2" presId="urn:microsoft.com/office/officeart/2005/8/layout/vList2"/>
    <dgm:cxn modelId="{93FA04CA-4624-4F1F-84C1-547A640C5FD2}" srcId="{68179DF0-C6ED-40FC-ABA4-C5DD82EF4CCD}" destId="{6E39564E-3514-4AE0-94FF-C07FB20C71EF}" srcOrd="0" destOrd="0" parTransId="{20B41776-94B1-423D-B1C5-8EFD9CC56D79}" sibTransId="{7ECA6589-1753-412A-BD11-961E0BB4A979}"/>
    <dgm:cxn modelId="{4FCECA74-85DA-4873-B30F-6F258FDE0ACB}" srcId="{68179DF0-C6ED-40FC-ABA4-C5DD82EF4CCD}" destId="{497A4E28-BA46-4DAE-83D9-E0A52A203589}" srcOrd="2" destOrd="0" parTransId="{5D6072FE-F578-471D-9295-46B9C83FA310}" sibTransId="{41114AB9-0586-402A-BA27-DF1F5363C409}"/>
    <dgm:cxn modelId="{BAA137A8-2031-4606-80A3-4CFD04FA98BF}" srcId="{5F146D22-1205-46EA-B573-F7269728426A}" destId="{68179DF0-C6ED-40FC-ABA4-C5DD82EF4CCD}" srcOrd="0" destOrd="0" parTransId="{F6F27EA7-05E3-4E0F-8441-F5A0D6597FA6}" sibTransId="{0F46E928-3F52-412E-91AC-0E3534242731}"/>
    <dgm:cxn modelId="{A10C300A-30FF-485F-81E4-D6A80C8A97AA}" type="presParOf" srcId="{3E733062-4257-47A2-8C86-CE85B9EA4CBE}" destId="{7C45C025-0E3A-4DCD-A781-096B2AF9A654}" srcOrd="0" destOrd="0" presId="urn:microsoft.com/office/officeart/2005/8/layout/vList2"/>
    <dgm:cxn modelId="{6F5E9A0D-4E42-4361-A2D5-00A5BCA789B2}" type="presParOf" srcId="{3E733062-4257-47A2-8C86-CE85B9EA4CBE}" destId="{AD6C7FE0-2298-4C30-94E2-9D3EEFCFC7F1}" srcOrd="1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26" minVer="http://schemas.openxmlformats.org/drawingml/2006/diagram"/>
    </a:ext>
  </dgm:extLst>
</dgm:dataModel>
</file>

<file path=ppt/diagrams/data26.xml><?xml version="1.0" encoding="utf-8"?>
<dgm:dataModel xmlns:dgm="http://schemas.openxmlformats.org/drawingml/2006/diagram" xmlns:a="http://schemas.openxmlformats.org/drawingml/2006/main">
  <dgm:ptLst>
    <dgm:pt modelId="{DE6796B3-AFFE-41D5-8B59-3A85B520221D}" type="doc">
      <dgm:prSet loTypeId="urn:microsoft.com/office/officeart/2005/8/layout/lProcess2" loCatId="list" qsTypeId="urn:microsoft.com/office/officeart/2005/8/quickstyle/simple1" qsCatId="simple" csTypeId="urn:microsoft.com/office/officeart/2005/8/colors/accent0_3" csCatId="mainScheme" phldr="1"/>
      <dgm:spPr/>
      <dgm:t>
        <a:bodyPr/>
        <a:lstStyle/>
        <a:p>
          <a:endParaRPr lang="pt-PT"/>
        </a:p>
      </dgm:t>
    </dgm:pt>
    <dgm:pt modelId="{4CF29F7E-0DBE-4B68-A2AC-E004AF576EAE}">
      <dgm:prSet phldrT="[Text]"/>
      <dgm:spPr>
        <a:xfrm>
          <a:off x="0" y="0"/>
          <a:ext cx="1578045" cy="3636805"/>
        </a:xfrm>
        <a:solidFill>
          <a:srgbClr val="1F497D">
            <a:tint val="40000"/>
            <a:hueOff val="0"/>
            <a:satOff val="0"/>
            <a:lumOff val="0"/>
            <a:alphaOff val="0"/>
          </a:srgbClr>
        </a:solidFill>
        <a:ln>
          <a:noFill/>
        </a:ln>
        <a:effectLst/>
      </dgm:spPr>
      <dgm:t>
        <a:bodyPr/>
        <a:lstStyle/>
        <a:p>
          <a:endParaRPr lang="pt-PT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+mn-cs"/>
          </a:endParaRPr>
        </a:p>
      </dgm:t>
    </dgm:pt>
    <dgm:pt modelId="{EDBD4349-F455-43ED-B58E-E81B8469B8B1}" type="parTrans" cxnId="{84118418-6FA7-4EF7-A78D-FF97E8A2BA7C}">
      <dgm:prSet/>
      <dgm:spPr/>
      <dgm:t>
        <a:bodyPr/>
        <a:lstStyle/>
        <a:p>
          <a:endParaRPr lang="pt-PT"/>
        </a:p>
      </dgm:t>
    </dgm:pt>
    <dgm:pt modelId="{8F93A3D0-BABD-4DE5-BE99-887304955D6C}" type="sibTrans" cxnId="{84118418-6FA7-4EF7-A78D-FF97E8A2BA7C}">
      <dgm:prSet/>
      <dgm:spPr/>
      <dgm:t>
        <a:bodyPr/>
        <a:lstStyle/>
        <a:p>
          <a:endParaRPr lang="pt-PT"/>
        </a:p>
      </dgm:t>
    </dgm:pt>
    <dgm:pt modelId="{2E2E5FCA-0019-4984-B162-5F28EDBF20E8}">
      <dgm:prSet phldrT="[Text]"/>
      <dgm:spPr>
        <a:xfrm>
          <a:off x="158411" y="1091041"/>
          <a:ext cx="1262436" cy="2363923"/>
        </a:xfrm>
        <a:solidFill>
          <a:srgbClr val="1F497D"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EEECE1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r>
            <a:rPr lang="pt-PT" b="1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1. </a:t>
          </a:r>
        </a:p>
        <a:p>
          <a:r>
            <a:rPr lang="pt-PT" b="1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Liderança</a:t>
          </a:r>
          <a:endParaRPr lang="pt-PT" b="1" dirty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</dgm:t>
    </dgm:pt>
    <dgm:pt modelId="{A2EC2D92-E8D1-4A3D-B8CC-839719D98151}" type="parTrans" cxnId="{A809EB0D-93C6-48D5-9A4E-C4584441F1E0}">
      <dgm:prSet/>
      <dgm:spPr/>
      <dgm:t>
        <a:bodyPr/>
        <a:lstStyle/>
        <a:p>
          <a:endParaRPr lang="pt-PT"/>
        </a:p>
      </dgm:t>
    </dgm:pt>
    <dgm:pt modelId="{277D7F25-3741-4834-88F5-B7E2B7600D4D}" type="sibTrans" cxnId="{A809EB0D-93C6-48D5-9A4E-C4584441F1E0}">
      <dgm:prSet/>
      <dgm:spPr/>
      <dgm:t>
        <a:bodyPr/>
        <a:lstStyle/>
        <a:p>
          <a:endParaRPr lang="pt-PT"/>
        </a:p>
      </dgm:t>
    </dgm:pt>
    <dgm:pt modelId="{C77300E0-60FE-41AD-B8AC-947DE9ACA4E3}">
      <dgm:prSet phldrT="[Text]"/>
      <dgm:spPr>
        <a:xfrm>
          <a:off x="1697005" y="0"/>
          <a:ext cx="1578045" cy="3636805"/>
        </a:xfrm>
        <a:solidFill>
          <a:srgbClr val="1F497D">
            <a:tint val="40000"/>
            <a:hueOff val="0"/>
            <a:satOff val="0"/>
            <a:lumOff val="0"/>
            <a:alphaOff val="0"/>
          </a:srgbClr>
        </a:solidFill>
        <a:ln>
          <a:noFill/>
        </a:ln>
        <a:effectLst/>
      </dgm:spPr>
      <dgm:t>
        <a:bodyPr/>
        <a:lstStyle/>
        <a:p>
          <a:endParaRPr lang="pt-PT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+mn-cs"/>
          </a:endParaRPr>
        </a:p>
      </dgm:t>
    </dgm:pt>
    <dgm:pt modelId="{DDFAF91F-73DC-4CCE-BAB4-3DC67A6C0DFB}" type="parTrans" cxnId="{E5786F28-BB62-4F90-A592-4AF69DA8E559}">
      <dgm:prSet/>
      <dgm:spPr/>
      <dgm:t>
        <a:bodyPr/>
        <a:lstStyle/>
        <a:p>
          <a:endParaRPr lang="pt-PT"/>
        </a:p>
      </dgm:t>
    </dgm:pt>
    <dgm:pt modelId="{1D4E4931-0F34-4486-89BA-7DBCED0E5014}" type="sibTrans" cxnId="{E5786F28-BB62-4F90-A592-4AF69DA8E559}">
      <dgm:prSet/>
      <dgm:spPr/>
      <dgm:t>
        <a:bodyPr/>
        <a:lstStyle/>
        <a:p>
          <a:endParaRPr lang="pt-PT"/>
        </a:p>
      </dgm:t>
    </dgm:pt>
    <dgm:pt modelId="{EF69B781-0CC5-4286-8FD5-D38A617E507B}">
      <dgm:prSet phldrT="[Text]"/>
      <dgm:spPr>
        <a:xfrm>
          <a:off x="1854809" y="1091352"/>
          <a:ext cx="1262436" cy="714486"/>
        </a:xfrm>
        <a:solidFill>
          <a:srgbClr val="1F497D"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EEECE1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r>
            <a:rPr lang="pt-PT" b="1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3. </a:t>
          </a:r>
          <a:br>
            <a:rPr lang="pt-PT" b="1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</a:br>
          <a:r>
            <a:rPr lang="pt-PT" b="1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Pessoas</a:t>
          </a:r>
          <a:endParaRPr lang="pt-PT" b="1" dirty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</dgm:t>
    </dgm:pt>
    <dgm:pt modelId="{22D038FA-BCCC-4F02-89C4-2E261E001BA9}" type="parTrans" cxnId="{B48D41A2-7CC7-4668-8DC4-4488BCB575AB}">
      <dgm:prSet/>
      <dgm:spPr/>
      <dgm:t>
        <a:bodyPr/>
        <a:lstStyle/>
        <a:p>
          <a:endParaRPr lang="pt-PT"/>
        </a:p>
      </dgm:t>
    </dgm:pt>
    <dgm:pt modelId="{77BF96DA-31A7-4073-B4AB-6B63DD695D10}" type="sibTrans" cxnId="{B48D41A2-7CC7-4668-8DC4-4488BCB575AB}">
      <dgm:prSet/>
      <dgm:spPr/>
      <dgm:t>
        <a:bodyPr/>
        <a:lstStyle/>
        <a:p>
          <a:endParaRPr lang="pt-PT"/>
        </a:p>
      </dgm:t>
    </dgm:pt>
    <dgm:pt modelId="{FE99FD11-5FCD-45B7-B386-41913BB91820}">
      <dgm:prSet phldrT="[Text]"/>
      <dgm:spPr>
        <a:xfrm>
          <a:off x="1854809" y="1915759"/>
          <a:ext cx="1262436" cy="714486"/>
        </a:xfrm>
        <a:solidFill>
          <a:srgbClr val="1F497D"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EEECE1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r>
            <a:rPr lang="pt-PT" b="1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2. </a:t>
          </a:r>
          <a:br>
            <a:rPr lang="pt-PT" b="1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</a:br>
          <a:r>
            <a:rPr lang="pt-PT" b="1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Planeamento e Estratégia</a:t>
          </a:r>
          <a:endParaRPr lang="pt-PT" b="1" dirty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</dgm:t>
    </dgm:pt>
    <dgm:pt modelId="{F03CEBB5-4C23-4D40-9EC3-215E80D9CDA8}" type="parTrans" cxnId="{B01F6F69-C985-4411-8426-4BBB72BA697B}">
      <dgm:prSet/>
      <dgm:spPr/>
      <dgm:t>
        <a:bodyPr/>
        <a:lstStyle/>
        <a:p>
          <a:endParaRPr lang="pt-PT"/>
        </a:p>
      </dgm:t>
    </dgm:pt>
    <dgm:pt modelId="{C908A667-7F05-46C5-9F9F-B447D6E729EF}" type="sibTrans" cxnId="{B01F6F69-C985-4411-8426-4BBB72BA697B}">
      <dgm:prSet/>
      <dgm:spPr/>
      <dgm:t>
        <a:bodyPr/>
        <a:lstStyle/>
        <a:p>
          <a:endParaRPr lang="pt-PT"/>
        </a:p>
      </dgm:t>
    </dgm:pt>
    <dgm:pt modelId="{F4EB6277-D5BC-4D4B-BE37-ED17521F4FBA}">
      <dgm:prSet phldrT="[Text]"/>
      <dgm:spPr>
        <a:xfrm>
          <a:off x="3551208" y="1091041"/>
          <a:ext cx="1262436" cy="2363923"/>
        </a:xfrm>
        <a:solidFill>
          <a:srgbClr val="1F497D"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EEECE1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r>
            <a:rPr lang="pt-PT" b="1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5. </a:t>
          </a:r>
        </a:p>
        <a:p>
          <a:r>
            <a:rPr lang="pt-PT" b="1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Processos</a:t>
          </a:r>
          <a:endParaRPr lang="pt-PT" b="1" dirty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</dgm:t>
    </dgm:pt>
    <dgm:pt modelId="{E58C7975-750A-4132-BEA7-6A43F73446C9}" type="parTrans" cxnId="{D1D69430-F41A-40B3-B25C-550E6A6C85CC}">
      <dgm:prSet/>
      <dgm:spPr/>
      <dgm:t>
        <a:bodyPr/>
        <a:lstStyle/>
        <a:p>
          <a:endParaRPr lang="pt-PT"/>
        </a:p>
      </dgm:t>
    </dgm:pt>
    <dgm:pt modelId="{36B33CA1-0C13-4882-AAB3-724A9F0735D4}" type="sibTrans" cxnId="{D1D69430-F41A-40B3-B25C-550E6A6C85CC}">
      <dgm:prSet/>
      <dgm:spPr/>
      <dgm:t>
        <a:bodyPr/>
        <a:lstStyle/>
        <a:p>
          <a:endParaRPr lang="pt-PT"/>
        </a:p>
      </dgm:t>
    </dgm:pt>
    <dgm:pt modelId="{E65D7BB3-3760-45CA-B33E-81B328013884}">
      <dgm:prSet phldrT="[Text]"/>
      <dgm:spPr>
        <a:xfrm>
          <a:off x="1854809" y="2740167"/>
          <a:ext cx="1262436" cy="714486"/>
        </a:xfrm>
        <a:solidFill>
          <a:srgbClr val="1F497D"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EEECE1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r>
            <a:rPr lang="pt-PT" b="1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4. </a:t>
          </a:r>
          <a:br>
            <a:rPr lang="pt-PT" b="1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</a:br>
          <a:r>
            <a:rPr lang="pt-PT" b="1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Parcerias e Recursos </a:t>
          </a:r>
          <a:endParaRPr lang="pt-PT" b="1" dirty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</dgm:t>
    </dgm:pt>
    <dgm:pt modelId="{9006838A-77E5-4C59-A1F8-DAFD114BA441}" type="parTrans" cxnId="{E23E3740-90F6-4851-86AC-2F1A71156A4B}">
      <dgm:prSet/>
      <dgm:spPr/>
      <dgm:t>
        <a:bodyPr/>
        <a:lstStyle/>
        <a:p>
          <a:endParaRPr lang="pt-PT"/>
        </a:p>
      </dgm:t>
    </dgm:pt>
    <dgm:pt modelId="{D149990F-71F6-4BF1-A366-813DC7FB71DC}" type="sibTrans" cxnId="{E23E3740-90F6-4851-86AC-2F1A71156A4B}">
      <dgm:prSet/>
      <dgm:spPr/>
      <dgm:t>
        <a:bodyPr/>
        <a:lstStyle/>
        <a:p>
          <a:endParaRPr lang="pt-PT"/>
        </a:p>
      </dgm:t>
    </dgm:pt>
    <dgm:pt modelId="{E1ACB3BC-6640-4D5A-9D85-063CDE7E686E}">
      <dgm:prSet phldrT="[Text]"/>
      <dgm:spPr>
        <a:xfrm>
          <a:off x="3393403" y="0"/>
          <a:ext cx="1578045" cy="3636805"/>
        </a:xfrm>
        <a:solidFill>
          <a:srgbClr val="1F497D">
            <a:tint val="40000"/>
            <a:hueOff val="0"/>
            <a:satOff val="0"/>
            <a:lumOff val="0"/>
            <a:alphaOff val="0"/>
          </a:srgbClr>
        </a:solidFill>
        <a:ln>
          <a:noFill/>
        </a:ln>
        <a:effectLst/>
      </dgm:spPr>
      <dgm:t>
        <a:bodyPr/>
        <a:lstStyle/>
        <a:p>
          <a:endParaRPr lang="pt-PT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+mn-cs"/>
          </a:endParaRPr>
        </a:p>
      </dgm:t>
    </dgm:pt>
    <dgm:pt modelId="{E7547106-4D59-4B7A-A63D-CF83A71AA986}" type="parTrans" cxnId="{2050639C-4118-4066-ABEE-C723D837EC7B}">
      <dgm:prSet/>
      <dgm:spPr/>
      <dgm:t>
        <a:bodyPr/>
        <a:lstStyle/>
        <a:p>
          <a:endParaRPr lang="pt-PT"/>
        </a:p>
      </dgm:t>
    </dgm:pt>
    <dgm:pt modelId="{03E8B401-8E53-421B-8617-73785113A35A}" type="sibTrans" cxnId="{2050639C-4118-4066-ABEE-C723D837EC7B}">
      <dgm:prSet/>
      <dgm:spPr/>
      <dgm:t>
        <a:bodyPr/>
        <a:lstStyle/>
        <a:p>
          <a:endParaRPr lang="pt-PT"/>
        </a:p>
      </dgm:t>
    </dgm:pt>
    <dgm:pt modelId="{468294DB-989D-45D0-B690-424262391513}" type="pres">
      <dgm:prSet presAssocID="{DE6796B3-AFFE-41D5-8B59-3A85B520221D}" presName="theList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pt-PT"/>
        </a:p>
      </dgm:t>
    </dgm:pt>
    <dgm:pt modelId="{639B5B3A-F86D-4B6A-AD76-05EFA432D78E}" type="pres">
      <dgm:prSet presAssocID="{4CF29F7E-0DBE-4B68-A2AC-E004AF576EAE}" presName="compNode" presStyleCnt="0"/>
      <dgm:spPr/>
    </dgm:pt>
    <dgm:pt modelId="{E402AB0E-1E6C-4C94-8ACB-FD5D2D7F7B4D}" type="pres">
      <dgm:prSet presAssocID="{4CF29F7E-0DBE-4B68-A2AC-E004AF576EAE}" presName="aNode" presStyleLbl="bgShp" presStyleIdx="0" presStyleCnt="3" custLinFactNeighborX="-1851" custLinFactNeighborY="311"/>
      <dgm:spPr>
        <a:prstGeom prst="roundRect">
          <a:avLst>
            <a:gd name="adj" fmla="val 10000"/>
          </a:avLst>
        </a:prstGeom>
      </dgm:spPr>
      <dgm:t>
        <a:bodyPr/>
        <a:lstStyle/>
        <a:p>
          <a:endParaRPr lang="pt-PT"/>
        </a:p>
      </dgm:t>
    </dgm:pt>
    <dgm:pt modelId="{D43C5386-02BE-418C-BA62-40F8AC87D363}" type="pres">
      <dgm:prSet presAssocID="{4CF29F7E-0DBE-4B68-A2AC-E004AF576EAE}" presName="textNode" presStyleLbl="bgShp" presStyleIdx="0" presStyleCnt="3"/>
      <dgm:spPr/>
      <dgm:t>
        <a:bodyPr/>
        <a:lstStyle/>
        <a:p>
          <a:endParaRPr lang="pt-PT"/>
        </a:p>
      </dgm:t>
    </dgm:pt>
    <dgm:pt modelId="{E99CA516-35C9-41F7-8951-B26D00C00544}" type="pres">
      <dgm:prSet presAssocID="{4CF29F7E-0DBE-4B68-A2AC-E004AF576EAE}" presName="compChildNode" presStyleCnt="0"/>
      <dgm:spPr/>
    </dgm:pt>
    <dgm:pt modelId="{F4388A50-ADAF-4045-BC82-33BA8CBECFAD}" type="pres">
      <dgm:prSet presAssocID="{4CF29F7E-0DBE-4B68-A2AC-E004AF576EAE}" presName="theInnerList" presStyleCnt="0"/>
      <dgm:spPr/>
    </dgm:pt>
    <dgm:pt modelId="{06C64237-8A57-4EC4-8CF3-C8F40A71D098}" type="pres">
      <dgm:prSet presAssocID="{2E2E5FCA-0019-4984-B162-5F28EDBF20E8}" presName="childNode" presStyleLbl="node1" presStyleIdx="0" presStyleCnt="5">
        <dgm:presLayoutVars>
          <dgm:bulletEnabled val="1"/>
        </dgm:presLayoutVars>
      </dgm:prSet>
      <dgm:spPr>
        <a:prstGeom prst="roundRect">
          <a:avLst>
            <a:gd name="adj" fmla="val 10000"/>
          </a:avLst>
        </a:prstGeom>
      </dgm:spPr>
      <dgm:t>
        <a:bodyPr/>
        <a:lstStyle/>
        <a:p>
          <a:endParaRPr lang="pt-PT"/>
        </a:p>
      </dgm:t>
    </dgm:pt>
    <dgm:pt modelId="{03D6B3E6-6107-4A36-B584-B1C0728778B0}" type="pres">
      <dgm:prSet presAssocID="{4CF29F7E-0DBE-4B68-A2AC-E004AF576EAE}" presName="aSpace" presStyleCnt="0"/>
      <dgm:spPr/>
    </dgm:pt>
    <dgm:pt modelId="{D82615D3-28BC-4881-B91E-36CC8BEC6E57}" type="pres">
      <dgm:prSet presAssocID="{C77300E0-60FE-41AD-B8AC-947DE9ACA4E3}" presName="compNode" presStyleCnt="0"/>
      <dgm:spPr/>
    </dgm:pt>
    <dgm:pt modelId="{7E4649AB-987A-4DC9-8376-B80C7B19E3DD}" type="pres">
      <dgm:prSet presAssocID="{C77300E0-60FE-41AD-B8AC-947DE9ACA4E3}" presName="aNode" presStyleLbl="bgShp" presStyleIdx="1" presStyleCnt="3"/>
      <dgm:spPr>
        <a:prstGeom prst="roundRect">
          <a:avLst>
            <a:gd name="adj" fmla="val 10000"/>
          </a:avLst>
        </a:prstGeom>
      </dgm:spPr>
      <dgm:t>
        <a:bodyPr/>
        <a:lstStyle/>
        <a:p>
          <a:endParaRPr lang="pt-PT"/>
        </a:p>
      </dgm:t>
    </dgm:pt>
    <dgm:pt modelId="{FE7FD89F-FFE3-48AD-8DC7-513203314667}" type="pres">
      <dgm:prSet presAssocID="{C77300E0-60FE-41AD-B8AC-947DE9ACA4E3}" presName="textNode" presStyleLbl="bgShp" presStyleIdx="1" presStyleCnt="3"/>
      <dgm:spPr/>
      <dgm:t>
        <a:bodyPr/>
        <a:lstStyle/>
        <a:p>
          <a:endParaRPr lang="pt-PT"/>
        </a:p>
      </dgm:t>
    </dgm:pt>
    <dgm:pt modelId="{74E90F0C-72AB-43F2-BB70-A426DC2CD174}" type="pres">
      <dgm:prSet presAssocID="{C77300E0-60FE-41AD-B8AC-947DE9ACA4E3}" presName="compChildNode" presStyleCnt="0"/>
      <dgm:spPr/>
    </dgm:pt>
    <dgm:pt modelId="{D361393A-C1F2-4B58-B4DD-E63F4AD0B474}" type="pres">
      <dgm:prSet presAssocID="{C77300E0-60FE-41AD-B8AC-947DE9ACA4E3}" presName="theInnerList" presStyleCnt="0"/>
      <dgm:spPr/>
    </dgm:pt>
    <dgm:pt modelId="{369A6194-49A5-47B5-81AB-8CA5974EDF85}" type="pres">
      <dgm:prSet presAssocID="{EF69B781-0CC5-4286-8FD5-D38A617E507B}" presName="childNode" presStyleLbl="node1" presStyleIdx="1" presStyleCnt="5">
        <dgm:presLayoutVars>
          <dgm:bulletEnabled val="1"/>
        </dgm:presLayoutVars>
      </dgm:prSet>
      <dgm:spPr>
        <a:prstGeom prst="roundRect">
          <a:avLst>
            <a:gd name="adj" fmla="val 10000"/>
          </a:avLst>
        </a:prstGeom>
      </dgm:spPr>
      <dgm:t>
        <a:bodyPr/>
        <a:lstStyle/>
        <a:p>
          <a:endParaRPr lang="pt-PT"/>
        </a:p>
      </dgm:t>
    </dgm:pt>
    <dgm:pt modelId="{705E0045-A1E0-4B5D-B565-DB4A50FE8676}" type="pres">
      <dgm:prSet presAssocID="{EF69B781-0CC5-4286-8FD5-D38A617E507B}" presName="aSpace2" presStyleCnt="0"/>
      <dgm:spPr/>
    </dgm:pt>
    <dgm:pt modelId="{C08D7A94-66F2-4465-8619-EDFD15000429}" type="pres">
      <dgm:prSet presAssocID="{FE99FD11-5FCD-45B7-B386-41913BB91820}" presName="childNode" presStyleLbl="node1" presStyleIdx="2" presStyleCnt="5">
        <dgm:presLayoutVars>
          <dgm:bulletEnabled val="1"/>
        </dgm:presLayoutVars>
      </dgm:prSet>
      <dgm:spPr>
        <a:prstGeom prst="roundRect">
          <a:avLst>
            <a:gd name="adj" fmla="val 10000"/>
          </a:avLst>
        </a:prstGeom>
      </dgm:spPr>
      <dgm:t>
        <a:bodyPr/>
        <a:lstStyle/>
        <a:p>
          <a:endParaRPr lang="pt-PT"/>
        </a:p>
      </dgm:t>
    </dgm:pt>
    <dgm:pt modelId="{69FA486F-016F-4359-A6B7-ED554E4D2A45}" type="pres">
      <dgm:prSet presAssocID="{FE99FD11-5FCD-45B7-B386-41913BB91820}" presName="aSpace2" presStyleCnt="0"/>
      <dgm:spPr/>
    </dgm:pt>
    <dgm:pt modelId="{1E0146BE-BB8E-4B4E-98C6-1A8BB6237D70}" type="pres">
      <dgm:prSet presAssocID="{E65D7BB3-3760-45CA-B33E-81B328013884}" presName="childNode" presStyleLbl="node1" presStyleIdx="3" presStyleCnt="5">
        <dgm:presLayoutVars>
          <dgm:bulletEnabled val="1"/>
        </dgm:presLayoutVars>
      </dgm:prSet>
      <dgm:spPr>
        <a:prstGeom prst="roundRect">
          <a:avLst>
            <a:gd name="adj" fmla="val 10000"/>
          </a:avLst>
        </a:prstGeom>
      </dgm:spPr>
      <dgm:t>
        <a:bodyPr/>
        <a:lstStyle/>
        <a:p>
          <a:endParaRPr lang="pt-PT"/>
        </a:p>
      </dgm:t>
    </dgm:pt>
    <dgm:pt modelId="{EBDB2049-AB4F-41FA-99EA-31E748367D6D}" type="pres">
      <dgm:prSet presAssocID="{C77300E0-60FE-41AD-B8AC-947DE9ACA4E3}" presName="aSpace" presStyleCnt="0"/>
      <dgm:spPr/>
    </dgm:pt>
    <dgm:pt modelId="{07C6817C-B693-438E-9123-0365629149DC}" type="pres">
      <dgm:prSet presAssocID="{E1ACB3BC-6640-4D5A-9D85-063CDE7E686E}" presName="compNode" presStyleCnt="0"/>
      <dgm:spPr/>
    </dgm:pt>
    <dgm:pt modelId="{9784CE8D-475A-41F1-BB6B-068272A417A2}" type="pres">
      <dgm:prSet presAssocID="{E1ACB3BC-6640-4D5A-9D85-063CDE7E686E}" presName="aNode" presStyleLbl="bgShp" presStyleIdx="2" presStyleCnt="3"/>
      <dgm:spPr>
        <a:prstGeom prst="roundRect">
          <a:avLst>
            <a:gd name="adj" fmla="val 10000"/>
          </a:avLst>
        </a:prstGeom>
      </dgm:spPr>
      <dgm:t>
        <a:bodyPr/>
        <a:lstStyle/>
        <a:p>
          <a:endParaRPr lang="pt-PT"/>
        </a:p>
      </dgm:t>
    </dgm:pt>
    <dgm:pt modelId="{8B26CE20-8388-43A3-B9DC-02E0D46E8FC1}" type="pres">
      <dgm:prSet presAssocID="{E1ACB3BC-6640-4D5A-9D85-063CDE7E686E}" presName="textNode" presStyleLbl="bgShp" presStyleIdx="2" presStyleCnt="3"/>
      <dgm:spPr/>
      <dgm:t>
        <a:bodyPr/>
        <a:lstStyle/>
        <a:p>
          <a:endParaRPr lang="pt-PT"/>
        </a:p>
      </dgm:t>
    </dgm:pt>
    <dgm:pt modelId="{7079A103-2D35-49F3-9886-988E064D9518}" type="pres">
      <dgm:prSet presAssocID="{E1ACB3BC-6640-4D5A-9D85-063CDE7E686E}" presName="compChildNode" presStyleCnt="0"/>
      <dgm:spPr/>
    </dgm:pt>
    <dgm:pt modelId="{9BAFDA4B-C40E-4649-875D-C420AC7E458D}" type="pres">
      <dgm:prSet presAssocID="{E1ACB3BC-6640-4D5A-9D85-063CDE7E686E}" presName="theInnerList" presStyleCnt="0"/>
      <dgm:spPr/>
    </dgm:pt>
    <dgm:pt modelId="{38B810C3-D0F8-4179-A6FB-5E3DFF14228B}" type="pres">
      <dgm:prSet presAssocID="{F4EB6277-D5BC-4D4B-BE37-ED17521F4FBA}" presName="childNode" presStyleLbl="node1" presStyleIdx="4" presStyleCnt="5">
        <dgm:presLayoutVars>
          <dgm:bulletEnabled val="1"/>
        </dgm:presLayoutVars>
      </dgm:prSet>
      <dgm:spPr>
        <a:prstGeom prst="roundRect">
          <a:avLst>
            <a:gd name="adj" fmla="val 10000"/>
          </a:avLst>
        </a:prstGeom>
      </dgm:spPr>
      <dgm:t>
        <a:bodyPr/>
        <a:lstStyle/>
        <a:p>
          <a:endParaRPr lang="pt-PT"/>
        </a:p>
      </dgm:t>
    </dgm:pt>
  </dgm:ptLst>
  <dgm:cxnLst>
    <dgm:cxn modelId="{E23E3740-90F6-4851-86AC-2F1A71156A4B}" srcId="{C77300E0-60FE-41AD-B8AC-947DE9ACA4E3}" destId="{E65D7BB3-3760-45CA-B33E-81B328013884}" srcOrd="2" destOrd="0" parTransId="{9006838A-77E5-4C59-A1F8-DAFD114BA441}" sibTransId="{D149990F-71F6-4BF1-A366-813DC7FB71DC}"/>
    <dgm:cxn modelId="{C53E18E3-D4D7-4A3B-8784-ACD451612628}" type="presOf" srcId="{F4EB6277-D5BC-4D4B-BE37-ED17521F4FBA}" destId="{38B810C3-D0F8-4179-A6FB-5E3DFF14228B}" srcOrd="0" destOrd="0" presId="urn:microsoft.com/office/officeart/2005/8/layout/lProcess2"/>
    <dgm:cxn modelId="{4A86E2C4-2CFB-4A8B-AEE3-7F771B176C0F}" type="presOf" srcId="{DE6796B3-AFFE-41D5-8B59-3A85B520221D}" destId="{468294DB-989D-45D0-B690-424262391513}" srcOrd="0" destOrd="0" presId="urn:microsoft.com/office/officeart/2005/8/layout/lProcess2"/>
    <dgm:cxn modelId="{B48D41A2-7CC7-4668-8DC4-4488BCB575AB}" srcId="{C77300E0-60FE-41AD-B8AC-947DE9ACA4E3}" destId="{EF69B781-0CC5-4286-8FD5-D38A617E507B}" srcOrd="0" destOrd="0" parTransId="{22D038FA-BCCC-4F02-89C4-2E261E001BA9}" sibTransId="{77BF96DA-31A7-4073-B4AB-6B63DD695D10}"/>
    <dgm:cxn modelId="{52288012-60EA-4196-A85B-6A1B2BFFDA69}" type="presOf" srcId="{4CF29F7E-0DBE-4B68-A2AC-E004AF576EAE}" destId="{E402AB0E-1E6C-4C94-8ACB-FD5D2D7F7B4D}" srcOrd="0" destOrd="0" presId="urn:microsoft.com/office/officeart/2005/8/layout/lProcess2"/>
    <dgm:cxn modelId="{CA66F031-15AF-4148-953F-A6A8B725EF87}" type="presOf" srcId="{EF69B781-0CC5-4286-8FD5-D38A617E507B}" destId="{369A6194-49A5-47B5-81AB-8CA5974EDF85}" srcOrd="0" destOrd="0" presId="urn:microsoft.com/office/officeart/2005/8/layout/lProcess2"/>
    <dgm:cxn modelId="{BD0904EF-9328-4A45-B91C-D873F52F2AD3}" type="presOf" srcId="{C77300E0-60FE-41AD-B8AC-947DE9ACA4E3}" destId="{7E4649AB-987A-4DC9-8376-B80C7B19E3DD}" srcOrd="0" destOrd="0" presId="urn:microsoft.com/office/officeart/2005/8/layout/lProcess2"/>
    <dgm:cxn modelId="{A809EB0D-93C6-48D5-9A4E-C4584441F1E0}" srcId="{4CF29F7E-0DBE-4B68-A2AC-E004AF576EAE}" destId="{2E2E5FCA-0019-4984-B162-5F28EDBF20E8}" srcOrd="0" destOrd="0" parTransId="{A2EC2D92-E8D1-4A3D-B8CC-839719D98151}" sibTransId="{277D7F25-3741-4834-88F5-B7E2B7600D4D}"/>
    <dgm:cxn modelId="{2050639C-4118-4066-ABEE-C723D837EC7B}" srcId="{DE6796B3-AFFE-41D5-8B59-3A85B520221D}" destId="{E1ACB3BC-6640-4D5A-9D85-063CDE7E686E}" srcOrd="2" destOrd="0" parTransId="{E7547106-4D59-4B7A-A63D-CF83A71AA986}" sibTransId="{03E8B401-8E53-421B-8617-73785113A35A}"/>
    <dgm:cxn modelId="{A2EE7EBE-CAC1-4A72-AA4A-80B49FCC1968}" type="presOf" srcId="{E1ACB3BC-6640-4D5A-9D85-063CDE7E686E}" destId="{8B26CE20-8388-43A3-B9DC-02E0D46E8FC1}" srcOrd="1" destOrd="0" presId="urn:microsoft.com/office/officeart/2005/8/layout/lProcess2"/>
    <dgm:cxn modelId="{E5786F28-BB62-4F90-A592-4AF69DA8E559}" srcId="{DE6796B3-AFFE-41D5-8B59-3A85B520221D}" destId="{C77300E0-60FE-41AD-B8AC-947DE9ACA4E3}" srcOrd="1" destOrd="0" parTransId="{DDFAF91F-73DC-4CCE-BAB4-3DC67A6C0DFB}" sibTransId="{1D4E4931-0F34-4486-89BA-7DBCED0E5014}"/>
    <dgm:cxn modelId="{84118418-6FA7-4EF7-A78D-FF97E8A2BA7C}" srcId="{DE6796B3-AFFE-41D5-8B59-3A85B520221D}" destId="{4CF29F7E-0DBE-4B68-A2AC-E004AF576EAE}" srcOrd="0" destOrd="0" parTransId="{EDBD4349-F455-43ED-B58E-E81B8469B8B1}" sibTransId="{8F93A3D0-BABD-4DE5-BE99-887304955D6C}"/>
    <dgm:cxn modelId="{B77A53AB-A00F-487D-B83D-1EFD98BD901B}" type="presOf" srcId="{E1ACB3BC-6640-4D5A-9D85-063CDE7E686E}" destId="{9784CE8D-475A-41F1-BB6B-068272A417A2}" srcOrd="0" destOrd="0" presId="urn:microsoft.com/office/officeart/2005/8/layout/lProcess2"/>
    <dgm:cxn modelId="{DCDC1E5C-28A6-4AF1-88DF-5A282E72E5FE}" type="presOf" srcId="{2E2E5FCA-0019-4984-B162-5F28EDBF20E8}" destId="{06C64237-8A57-4EC4-8CF3-C8F40A71D098}" srcOrd="0" destOrd="0" presId="urn:microsoft.com/office/officeart/2005/8/layout/lProcess2"/>
    <dgm:cxn modelId="{8FE3A202-0DB0-4159-8473-12848578E8FC}" type="presOf" srcId="{4CF29F7E-0DBE-4B68-A2AC-E004AF576EAE}" destId="{D43C5386-02BE-418C-BA62-40F8AC87D363}" srcOrd="1" destOrd="0" presId="urn:microsoft.com/office/officeart/2005/8/layout/lProcess2"/>
    <dgm:cxn modelId="{D1D69430-F41A-40B3-B25C-550E6A6C85CC}" srcId="{E1ACB3BC-6640-4D5A-9D85-063CDE7E686E}" destId="{F4EB6277-D5BC-4D4B-BE37-ED17521F4FBA}" srcOrd="0" destOrd="0" parTransId="{E58C7975-750A-4132-BEA7-6A43F73446C9}" sibTransId="{36B33CA1-0C13-4882-AAB3-724A9F0735D4}"/>
    <dgm:cxn modelId="{BBCD0C77-F440-4529-B321-81B269B3AF6E}" type="presOf" srcId="{C77300E0-60FE-41AD-B8AC-947DE9ACA4E3}" destId="{FE7FD89F-FFE3-48AD-8DC7-513203314667}" srcOrd="1" destOrd="0" presId="urn:microsoft.com/office/officeart/2005/8/layout/lProcess2"/>
    <dgm:cxn modelId="{9CA60F6D-86FB-4AE2-9177-E902E5F0EC8C}" type="presOf" srcId="{E65D7BB3-3760-45CA-B33E-81B328013884}" destId="{1E0146BE-BB8E-4B4E-98C6-1A8BB6237D70}" srcOrd="0" destOrd="0" presId="urn:microsoft.com/office/officeart/2005/8/layout/lProcess2"/>
    <dgm:cxn modelId="{B01F6F69-C985-4411-8426-4BBB72BA697B}" srcId="{C77300E0-60FE-41AD-B8AC-947DE9ACA4E3}" destId="{FE99FD11-5FCD-45B7-B386-41913BB91820}" srcOrd="1" destOrd="0" parTransId="{F03CEBB5-4C23-4D40-9EC3-215E80D9CDA8}" sibTransId="{C908A667-7F05-46C5-9F9F-B447D6E729EF}"/>
    <dgm:cxn modelId="{C29DB1CE-56FE-49DE-960E-C98E1F510EF8}" type="presOf" srcId="{FE99FD11-5FCD-45B7-B386-41913BB91820}" destId="{C08D7A94-66F2-4465-8619-EDFD15000429}" srcOrd="0" destOrd="0" presId="urn:microsoft.com/office/officeart/2005/8/layout/lProcess2"/>
    <dgm:cxn modelId="{676FED11-95B2-4B91-8DB0-4945D463203B}" type="presParOf" srcId="{468294DB-989D-45D0-B690-424262391513}" destId="{639B5B3A-F86D-4B6A-AD76-05EFA432D78E}" srcOrd="0" destOrd="0" presId="urn:microsoft.com/office/officeart/2005/8/layout/lProcess2"/>
    <dgm:cxn modelId="{E6D363C3-488F-46B2-82ED-777DA7496CC1}" type="presParOf" srcId="{639B5B3A-F86D-4B6A-AD76-05EFA432D78E}" destId="{E402AB0E-1E6C-4C94-8ACB-FD5D2D7F7B4D}" srcOrd="0" destOrd="0" presId="urn:microsoft.com/office/officeart/2005/8/layout/lProcess2"/>
    <dgm:cxn modelId="{0F18AF5D-CDBF-4CD0-AD56-0FAD259E04F1}" type="presParOf" srcId="{639B5B3A-F86D-4B6A-AD76-05EFA432D78E}" destId="{D43C5386-02BE-418C-BA62-40F8AC87D363}" srcOrd="1" destOrd="0" presId="urn:microsoft.com/office/officeart/2005/8/layout/lProcess2"/>
    <dgm:cxn modelId="{240D0CD8-D7D6-4CC0-B520-D9A40A21F4B5}" type="presParOf" srcId="{639B5B3A-F86D-4B6A-AD76-05EFA432D78E}" destId="{E99CA516-35C9-41F7-8951-B26D00C00544}" srcOrd="2" destOrd="0" presId="urn:microsoft.com/office/officeart/2005/8/layout/lProcess2"/>
    <dgm:cxn modelId="{793CC11B-59E6-4B5F-A337-13D09F318ACA}" type="presParOf" srcId="{E99CA516-35C9-41F7-8951-B26D00C00544}" destId="{F4388A50-ADAF-4045-BC82-33BA8CBECFAD}" srcOrd="0" destOrd="0" presId="urn:microsoft.com/office/officeart/2005/8/layout/lProcess2"/>
    <dgm:cxn modelId="{8F85137A-715F-4004-BC70-2993BE4728D7}" type="presParOf" srcId="{F4388A50-ADAF-4045-BC82-33BA8CBECFAD}" destId="{06C64237-8A57-4EC4-8CF3-C8F40A71D098}" srcOrd="0" destOrd="0" presId="urn:microsoft.com/office/officeart/2005/8/layout/lProcess2"/>
    <dgm:cxn modelId="{249785EC-25D1-4B9B-9B5F-317EEDA2AECB}" type="presParOf" srcId="{468294DB-989D-45D0-B690-424262391513}" destId="{03D6B3E6-6107-4A36-B584-B1C0728778B0}" srcOrd="1" destOrd="0" presId="urn:microsoft.com/office/officeart/2005/8/layout/lProcess2"/>
    <dgm:cxn modelId="{0E760C77-5298-4F14-B0BC-BA38FBF8D854}" type="presParOf" srcId="{468294DB-989D-45D0-B690-424262391513}" destId="{D82615D3-28BC-4881-B91E-36CC8BEC6E57}" srcOrd="2" destOrd="0" presId="urn:microsoft.com/office/officeart/2005/8/layout/lProcess2"/>
    <dgm:cxn modelId="{3127C825-085B-4EDD-9B5E-39278267306D}" type="presParOf" srcId="{D82615D3-28BC-4881-B91E-36CC8BEC6E57}" destId="{7E4649AB-987A-4DC9-8376-B80C7B19E3DD}" srcOrd="0" destOrd="0" presId="urn:microsoft.com/office/officeart/2005/8/layout/lProcess2"/>
    <dgm:cxn modelId="{2783BA62-1BC8-407C-936B-74F2BF25BD25}" type="presParOf" srcId="{D82615D3-28BC-4881-B91E-36CC8BEC6E57}" destId="{FE7FD89F-FFE3-48AD-8DC7-513203314667}" srcOrd="1" destOrd="0" presId="urn:microsoft.com/office/officeart/2005/8/layout/lProcess2"/>
    <dgm:cxn modelId="{AD322A31-810A-405A-8308-01B2973F360A}" type="presParOf" srcId="{D82615D3-28BC-4881-B91E-36CC8BEC6E57}" destId="{74E90F0C-72AB-43F2-BB70-A426DC2CD174}" srcOrd="2" destOrd="0" presId="urn:microsoft.com/office/officeart/2005/8/layout/lProcess2"/>
    <dgm:cxn modelId="{A53A560E-8A8E-43F7-8ED4-2C732B828513}" type="presParOf" srcId="{74E90F0C-72AB-43F2-BB70-A426DC2CD174}" destId="{D361393A-C1F2-4B58-B4DD-E63F4AD0B474}" srcOrd="0" destOrd="0" presId="urn:microsoft.com/office/officeart/2005/8/layout/lProcess2"/>
    <dgm:cxn modelId="{0281F0B4-DF3A-4C4A-BD4E-814040592AC4}" type="presParOf" srcId="{D361393A-C1F2-4B58-B4DD-E63F4AD0B474}" destId="{369A6194-49A5-47B5-81AB-8CA5974EDF85}" srcOrd="0" destOrd="0" presId="urn:microsoft.com/office/officeart/2005/8/layout/lProcess2"/>
    <dgm:cxn modelId="{F5463F2F-C752-4E62-B153-C43AF60542B9}" type="presParOf" srcId="{D361393A-C1F2-4B58-B4DD-E63F4AD0B474}" destId="{705E0045-A1E0-4B5D-B565-DB4A50FE8676}" srcOrd="1" destOrd="0" presId="urn:microsoft.com/office/officeart/2005/8/layout/lProcess2"/>
    <dgm:cxn modelId="{5C523F46-28EE-468E-9B52-BF156455613C}" type="presParOf" srcId="{D361393A-C1F2-4B58-B4DD-E63F4AD0B474}" destId="{C08D7A94-66F2-4465-8619-EDFD15000429}" srcOrd="2" destOrd="0" presId="urn:microsoft.com/office/officeart/2005/8/layout/lProcess2"/>
    <dgm:cxn modelId="{2FDF9846-544C-4228-B425-74CCE7317031}" type="presParOf" srcId="{D361393A-C1F2-4B58-B4DD-E63F4AD0B474}" destId="{69FA486F-016F-4359-A6B7-ED554E4D2A45}" srcOrd="3" destOrd="0" presId="urn:microsoft.com/office/officeart/2005/8/layout/lProcess2"/>
    <dgm:cxn modelId="{78C989E5-4974-450B-AE13-5FDFC7E2E368}" type="presParOf" srcId="{D361393A-C1F2-4B58-B4DD-E63F4AD0B474}" destId="{1E0146BE-BB8E-4B4E-98C6-1A8BB6237D70}" srcOrd="4" destOrd="0" presId="urn:microsoft.com/office/officeart/2005/8/layout/lProcess2"/>
    <dgm:cxn modelId="{BC409CAD-1672-43BB-9094-07E2EFD8FF23}" type="presParOf" srcId="{468294DB-989D-45D0-B690-424262391513}" destId="{EBDB2049-AB4F-41FA-99EA-31E748367D6D}" srcOrd="3" destOrd="0" presId="urn:microsoft.com/office/officeart/2005/8/layout/lProcess2"/>
    <dgm:cxn modelId="{534D6A45-BBA1-40C9-B965-A8547CF8CCED}" type="presParOf" srcId="{468294DB-989D-45D0-B690-424262391513}" destId="{07C6817C-B693-438E-9123-0365629149DC}" srcOrd="4" destOrd="0" presId="urn:microsoft.com/office/officeart/2005/8/layout/lProcess2"/>
    <dgm:cxn modelId="{85FD8F72-1922-4772-8220-62908437B8B6}" type="presParOf" srcId="{07C6817C-B693-438E-9123-0365629149DC}" destId="{9784CE8D-475A-41F1-BB6B-068272A417A2}" srcOrd="0" destOrd="0" presId="urn:microsoft.com/office/officeart/2005/8/layout/lProcess2"/>
    <dgm:cxn modelId="{DBA6A2C3-37A1-43E3-A321-4DFFD1D98DC7}" type="presParOf" srcId="{07C6817C-B693-438E-9123-0365629149DC}" destId="{8B26CE20-8388-43A3-B9DC-02E0D46E8FC1}" srcOrd="1" destOrd="0" presId="urn:microsoft.com/office/officeart/2005/8/layout/lProcess2"/>
    <dgm:cxn modelId="{7A8DB43E-286E-4451-AFF9-2927E93215F4}" type="presParOf" srcId="{07C6817C-B693-438E-9123-0365629149DC}" destId="{7079A103-2D35-49F3-9886-988E064D9518}" srcOrd="2" destOrd="0" presId="urn:microsoft.com/office/officeart/2005/8/layout/lProcess2"/>
    <dgm:cxn modelId="{9813C99C-BE8E-4F0B-96D8-3391DC3AAB13}" type="presParOf" srcId="{7079A103-2D35-49F3-9886-988E064D9518}" destId="{9BAFDA4B-C40E-4649-875D-C420AC7E458D}" srcOrd="0" destOrd="0" presId="urn:microsoft.com/office/officeart/2005/8/layout/lProcess2"/>
    <dgm:cxn modelId="{EAA25AF8-1106-4C74-8CB9-468B8AD28F6D}" type="presParOf" srcId="{9BAFDA4B-C40E-4649-875D-C420AC7E458D}" destId="{38B810C3-D0F8-4179-A6FB-5E3DFF14228B}" srcOrd="0" destOrd="0" presId="urn:microsoft.com/office/officeart/2005/8/layout/lProcess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7.xml><?xml version="1.0" encoding="utf-8"?>
<dgm:dataModel xmlns:dgm="http://schemas.openxmlformats.org/drawingml/2006/diagram" xmlns:a="http://schemas.openxmlformats.org/drawingml/2006/main">
  <dgm:ptLst>
    <dgm:pt modelId="{DE6796B3-AFFE-41D5-8B59-3A85B520221D}" type="doc">
      <dgm:prSet loTypeId="urn:microsoft.com/office/officeart/2005/8/layout/lProcess2" loCatId="list" qsTypeId="urn:microsoft.com/office/officeart/2005/8/quickstyle/simple1" qsCatId="simple" csTypeId="urn:microsoft.com/office/officeart/2005/8/colors/accent2_2" csCatId="accent2" phldr="1"/>
      <dgm:spPr/>
      <dgm:t>
        <a:bodyPr/>
        <a:lstStyle/>
        <a:p>
          <a:endParaRPr lang="pt-PT"/>
        </a:p>
      </dgm:t>
    </dgm:pt>
    <dgm:pt modelId="{78B138FA-9AFA-4BCC-A597-7A529C8B29B1}">
      <dgm:prSet phldrT="[Text]"/>
      <dgm:spPr>
        <a:xfrm>
          <a:off x="155451" y="1091352"/>
          <a:ext cx="1230816" cy="714486"/>
        </a:xfrm>
        <a:solidFill>
          <a:srgbClr val="C0504D">
            <a:hueOff val="0"/>
            <a:satOff val="0"/>
            <a:lumOff val="0"/>
            <a:alphaOff val="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gm:spPr>
      <dgm:t>
        <a:bodyPr/>
        <a:lstStyle/>
        <a:p>
          <a:r>
            <a:rPr lang="pt-PT" b="1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7. Resultados relativos às pessoas</a:t>
          </a:r>
          <a:endParaRPr lang="pt-PT" b="1" dirty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</dgm:t>
    </dgm:pt>
    <dgm:pt modelId="{D4D8B06F-5AAD-47D2-9174-7998BFCB2502}" type="parTrans" cxnId="{B446E448-6322-483A-AB5B-0F5044AAE578}">
      <dgm:prSet/>
      <dgm:spPr/>
      <dgm:t>
        <a:bodyPr/>
        <a:lstStyle/>
        <a:p>
          <a:endParaRPr lang="pt-PT"/>
        </a:p>
      </dgm:t>
    </dgm:pt>
    <dgm:pt modelId="{A94FB171-A4BF-417A-822E-92D4BF755F71}" type="sibTrans" cxnId="{B446E448-6322-483A-AB5B-0F5044AAE578}">
      <dgm:prSet/>
      <dgm:spPr/>
      <dgm:t>
        <a:bodyPr/>
        <a:lstStyle/>
        <a:p>
          <a:endParaRPr lang="pt-PT"/>
        </a:p>
      </dgm:t>
    </dgm:pt>
    <dgm:pt modelId="{A70C44F5-1AD8-4A01-8442-6AB96F81D199}">
      <dgm:prSet phldrT="[Text]"/>
      <dgm:spPr>
        <a:xfrm>
          <a:off x="1599" y="0"/>
          <a:ext cx="1538521" cy="3636805"/>
        </a:xfrm>
        <a:solidFill>
          <a:srgbClr val="C0504D">
            <a:tint val="40000"/>
            <a:hueOff val="0"/>
            <a:satOff val="0"/>
            <a:lumOff val="0"/>
            <a:alphaOff val="0"/>
          </a:srgbClr>
        </a:solidFill>
        <a:ln>
          <a:noFill/>
        </a:ln>
        <a:effectLst/>
      </dgm:spPr>
      <dgm:t>
        <a:bodyPr/>
        <a:lstStyle/>
        <a:p>
          <a:endParaRPr lang="pt-PT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+mn-cs"/>
          </a:endParaRPr>
        </a:p>
      </dgm:t>
    </dgm:pt>
    <dgm:pt modelId="{F2E63905-C430-435C-BBC8-51683BC2208A}" type="parTrans" cxnId="{E05A84EF-3967-4A71-883D-DB2FDEB94DA0}">
      <dgm:prSet/>
      <dgm:spPr/>
      <dgm:t>
        <a:bodyPr/>
        <a:lstStyle/>
        <a:p>
          <a:endParaRPr lang="pt-PT"/>
        </a:p>
      </dgm:t>
    </dgm:pt>
    <dgm:pt modelId="{A512FCAA-8D11-4423-AD42-28D8D734A26D}" type="sibTrans" cxnId="{E05A84EF-3967-4A71-883D-DB2FDEB94DA0}">
      <dgm:prSet/>
      <dgm:spPr/>
      <dgm:t>
        <a:bodyPr/>
        <a:lstStyle/>
        <a:p>
          <a:endParaRPr lang="pt-PT"/>
        </a:p>
      </dgm:t>
    </dgm:pt>
    <dgm:pt modelId="{B0A4ADD2-80B8-443D-97A5-797DB3FBA152}">
      <dgm:prSet phldrT="[Text]"/>
      <dgm:spPr>
        <a:xfrm>
          <a:off x="155451" y="1915759"/>
          <a:ext cx="1230816" cy="714486"/>
        </a:xfrm>
        <a:solidFill>
          <a:srgbClr val="C0504D">
            <a:hueOff val="0"/>
            <a:satOff val="0"/>
            <a:lumOff val="0"/>
            <a:alphaOff val="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gm:spPr>
      <dgm:t>
        <a:bodyPr/>
        <a:lstStyle/>
        <a:p>
          <a:r>
            <a:rPr lang="pt-PT" b="1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6.  Resultados  orientados para os cidadãos/clientes</a:t>
          </a:r>
          <a:endParaRPr lang="pt-PT" b="1" dirty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</dgm:t>
    </dgm:pt>
    <dgm:pt modelId="{5FC7E574-E27E-4011-B5BB-857C2E5CD468}" type="parTrans" cxnId="{BF314BB7-BC96-4917-B207-C10923E27404}">
      <dgm:prSet/>
      <dgm:spPr/>
      <dgm:t>
        <a:bodyPr/>
        <a:lstStyle/>
        <a:p>
          <a:endParaRPr lang="pt-PT"/>
        </a:p>
      </dgm:t>
    </dgm:pt>
    <dgm:pt modelId="{EE38198E-05E6-4B9C-9408-B6440159A6ED}" type="sibTrans" cxnId="{BF314BB7-BC96-4917-B207-C10923E27404}">
      <dgm:prSet/>
      <dgm:spPr/>
      <dgm:t>
        <a:bodyPr/>
        <a:lstStyle/>
        <a:p>
          <a:endParaRPr lang="pt-PT"/>
        </a:p>
      </dgm:t>
    </dgm:pt>
    <dgm:pt modelId="{6FEB3764-4BD7-49C6-AEFD-0E9A5EAFE039}">
      <dgm:prSet phldrT="[Text]" custT="1"/>
      <dgm:spPr>
        <a:xfrm>
          <a:off x="155451" y="2740167"/>
          <a:ext cx="1230816" cy="714486"/>
        </a:xfrm>
        <a:solidFill>
          <a:srgbClr val="C0504D">
            <a:hueOff val="0"/>
            <a:satOff val="0"/>
            <a:lumOff val="0"/>
            <a:alphaOff val="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gm:spPr>
      <dgm:t>
        <a:bodyPr/>
        <a:lstStyle/>
        <a:p>
          <a:r>
            <a:rPr lang="pt-PT" sz="1400" b="1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8. Impacto na Sociedade</a:t>
          </a:r>
          <a:endParaRPr lang="pt-PT" sz="1400" b="1" dirty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</dgm:t>
    </dgm:pt>
    <dgm:pt modelId="{2917C5EC-9556-4989-B75A-65F62B965C86}" type="parTrans" cxnId="{BABE974D-E028-487C-8F8E-3723FC32CC70}">
      <dgm:prSet/>
      <dgm:spPr/>
      <dgm:t>
        <a:bodyPr/>
        <a:lstStyle/>
        <a:p>
          <a:endParaRPr lang="pt-PT"/>
        </a:p>
      </dgm:t>
    </dgm:pt>
    <dgm:pt modelId="{68BF253E-B553-437F-B7E8-D3C40A276513}" type="sibTrans" cxnId="{BABE974D-E028-487C-8F8E-3723FC32CC70}">
      <dgm:prSet/>
      <dgm:spPr/>
      <dgm:t>
        <a:bodyPr/>
        <a:lstStyle/>
        <a:p>
          <a:endParaRPr lang="pt-PT"/>
        </a:p>
      </dgm:t>
    </dgm:pt>
    <dgm:pt modelId="{DEDB2A03-A8C9-428A-AC41-2D6F5CEE025E}">
      <dgm:prSet phldrT="[Text]" custT="1"/>
      <dgm:spPr>
        <a:xfrm>
          <a:off x="1809361" y="1091041"/>
          <a:ext cx="1230816" cy="2363923"/>
        </a:xfrm>
        <a:solidFill>
          <a:srgbClr val="C0504D">
            <a:hueOff val="0"/>
            <a:satOff val="0"/>
            <a:lumOff val="0"/>
            <a:alphaOff val="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gm:spPr>
      <dgm:t>
        <a:bodyPr/>
        <a:lstStyle/>
        <a:p>
          <a:r>
            <a:rPr lang="pt-PT" sz="1400" b="1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9. </a:t>
          </a:r>
        </a:p>
        <a:p>
          <a:r>
            <a:rPr lang="pt-PT" sz="1400" b="1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Resultados de Desempenho Chave</a:t>
          </a:r>
          <a:endParaRPr lang="pt-PT" sz="1400" b="1" dirty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</dgm:t>
    </dgm:pt>
    <dgm:pt modelId="{BFCCD6C0-E8F4-42D6-8F39-40E363E669D4}" type="parTrans" cxnId="{C6F95E67-3DDB-4834-8A6D-A617CBFBC2BA}">
      <dgm:prSet/>
      <dgm:spPr/>
      <dgm:t>
        <a:bodyPr/>
        <a:lstStyle/>
        <a:p>
          <a:endParaRPr lang="pt-PT"/>
        </a:p>
      </dgm:t>
    </dgm:pt>
    <dgm:pt modelId="{C01A7D40-BB65-451E-90D7-3DA07370A42C}" type="sibTrans" cxnId="{C6F95E67-3DDB-4834-8A6D-A617CBFBC2BA}">
      <dgm:prSet/>
      <dgm:spPr/>
      <dgm:t>
        <a:bodyPr/>
        <a:lstStyle/>
        <a:p>
          <a:endParaRPr lang="pt-PT"/>
        </a:p>
      </dgm:t>
    </dgm:pt>
    <dgm:pt modelId="{A9F571D7-4218-48DA-9E6B-5212F5F0BA35}">
      <dgm:prSet phldrT="[Text]"/>
      <dgm:spPr>
        <a:xfrm>
          <a:off x="1655509" y="0"/>
          <a:ext cx="1538521" cy="3636805"/>
        </a:xfrm>
        <a:solidFill>
          <a:srgbClr val="C0504D">
            <a:tint val="40000"/>
            <a:hueOff val="0"/>
            <a:satOff val="0"/>
            <a:lumOff val="0"/>
            <a:alphaOff val="0"/>
          </a:srgbClr>
        </a:solidFill>
        <a:ln>
          <a:noFill/>
        </a:ln>
        <a:effectLst/>
      </dgm:spPr>
      <dgm:t>
        <a:bodyPr/>
        <a:lstStyle/>
        <a:p>
          <a:endParaRPr lang="pt-PT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+mn-cs"/>
          </a:endParaRPr>
        </a:p>
      </dgm:t>
    </dgm:pt>
    <dgm:pt modelId="{E115F30A-7DD5-4371-83DC-5E45FA595262}" type="parTrans" cxnId="{D99BE4BC-436C-4987-BFFD-94ACAAF47B7C}">
      <dgm:prSet/>
      <dgm:spPr/>
      <dgm:t>
        <a:bodyPr/>
        <a:lstStyle/>
        <a:p>
          <a:endParaRPr lang="pt-PT"/>
        </a:p>
      </dgm:t>
    </dgm:pt>
    <dgm:pt modelId="{3C5D82D0-308C-4A6E-AAA4-11F807A713EB}" type="sibTrans" cxnId="{D99BE4BC-436C-4987-BFFD-94ACAAF47B7C}">
      <dgm:prSet/>
      <dgm:spPr/>
      <dgm:t>
        <a:bodyPr/>
        <a:lstStyle/>
        <a:p>
          <a:endParaRPr lang="pt-PT"/>
        </a:p>
      </dgm:t>
    </dgm:pt>
    <dgm:pt modelId="{468294DB-989D-45D0-B690-424262391513}" type="pres">
      <dgm:prSet presAssocID="{DE6796B3-AFFE-41D5-8B59-3A85B520221D}" presName="theList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pt-PT"/>
        </a:p>
      </dgm:t>
    </dgm:pt>
    <dgm:pt modelId="{2FF287D7-6323-426D-ACAC-35142FC591B8}" type="pres">
      <dgm:prSet presAssocID="{A70C44F5-1AD8-4A01-8442-6AB96F81D199}" presName="compNode" presStyleCnt="0"/>
      <dgm:spPr/>
    </dgm:pt>
    <dgm:pt modelId="{1D54E5CD-29CF-4394-8361-20AF451F38B0}" type="pres">
      <dgm:prSet presAssocID="{A70C44F5-1AD8-4A01-8442-6AB96F81D199}" presName="aNode" presStyleLbl="bgShp" presStyleIdx="0" presStyleCnt="2"/>
      <dgm:spPr>
        <a:prstGeom prst="roundRect">
          <a:avLst>
            <a:gd name="adj" fmla="val 10000"/>
          </a:avLst>
        </a:prstGeom>
      </dgm:spPr>
      <dgm:t>
        <a:bodyPr/>
        <a:lstStyle/>
        <a:p>
          <a:endParaRPr lang="pt-PT"/>
        </a:p>
      </dgm:t>
    </dgm:pt>
    <dgm:pt modelId="{0094492E-15BB-42E8-BA30-CD2BB81B040F}" type="pres">
      <dgm:prSet presAssocID="{A70C44F5-1AD8-4A01-8442-6AB96F81D199}" presName="textNode" presStyleLbl="bgShp" presStyleIdx="0" presStyleCnt="2"/>
      <dgm:spPr/>
      <dgm:t>
        <a:bodyPr/>
        <a:lstStyle/>
        <a:p>
          <a:endParaRPr lang="pt-PT"/>
        </a:p>
      </dgm:t>
    </dgm:pt>
    <dgm:pt modelId="{98814BBA-26E7-4773-BCD9-45F8D5BAF904}" type="pres">
      <dgm:prSet presAssocID="{A70C44F5-1AD8-4A01-8442-6AB96F81D199}" presName="compChildNode" presStyleCnt="0"/>
      <dgm:spPr/>
    </dgm:pt>
    <dgm:pt modelId="{D4D31583-E685-4BC8-BD9B-AAB7F36CC360}" type="pres">
      <dgm:prSet presAssocID="{A70C44F5-1AD8-4A01-8442-6AB96F81D199}" presName="theInnerList" presStyleCnt="0"/>
      <dgm:spPr/>
    </dgm:pt>
    <dgm:pt modelId="{DCDC9FF9-7CDD-480C-B082-9936BA6F95B7}" type="pres">
      <dgm:prSet presAssocID="{78B138FA-9AFA-4BCC-A597-7A529C8B29B1}" presName="childNode" presStyleLbl="node1" presStyleIdx="0" presStyleCnt="4">
        <dgm:presLayoutVars>
          <dgm:bulletEnabled val="1"/>
        </dgm:presLayoutVars>
      </dgm:prSet>
      <dgm:spPr>
        <a:prstGeom prst="roundRect">
          <a:avLst>
            <a:gd name="adj" fmla="val 10000"/>
          </a:avLst>
        </a:prstGeom>
      </dgm:spPr>
      <dgm:t>
        <a:bodyPr/>
        <a:lstStyle/>
        <a:p>
          <a:endParaRPr lang="pt-PT"/>
        </a:p>
      </dgm:t>
    </dgm:pt>
    <dgm:pt modelId="{495953B5-76C6-48CE-9017-DB910A804435}" type="pres">
      <dgm:prSet presAssocID="{78B138FA-9AFA-4BCC-A597-7A529C8B29B1}" presName="aSpace2" presStyleCnt="0"/>
      <dgm:spPr/>
    </dgm:pt>
    <dgm:pt modelId="{304BB1A3-1BC6-4A3F-94E1-71EDFE13005A}" type="pres">
      <dgm:prSet presAssocID="{B0A4ADD2-80B8-443D-97A5-797DB3FBA152}" presName="childNode" presStyleLbl="node1" presStyleIdx="1" presStyleCnt="4">
        <dgm:presLayoutVars>
          <dgm:bulletEnabled val="1"/>
        </dgm:presLayoutVars>
      </dgm:prSet>
      <dgm:spPr>
        <a:prstGeom prst="roundRect">
          <a:avLst>
            <a:gd name="adj" fmla="val 10000"/>
          </a:avLst>
        </a:prstGeom>
      </dgm:spPr>
      <dgm:t>
        <a:bodyPr/>
        <a:lstStyle/>
        <a:p>
          <a:endParaRPr lang="pt-PT"/>
        </a:p>
      </dgm:t>
    </dgm:pt>
    <dgm:pt modelId="{67102E46-A504-4E40-91AE-96AC14A00E75}" type="pres">
      <dgm:prSet presAssocID="{B0A4ADD2-80B8-443D-97A5-797DB3FBA152}" presName="aSpace2" presStyleCnt="0"/>
      <dgm:spPr/>
    </dgm:pt>
    <dgm:pt modelId="{AF5B40D9-0196-4471-A9DE-0D0AA2C49CC7}" type="pres">
      <dgm:prSet presAssocID="{6FEB3764-4BD7-49C6-AEFD-0E9A5EAFE039}" presName="childNode" presStyleLbl="node1" presStyleIdx="2" presStyleCnt="4">
        <dgm:presLayoutVars>
          <dgm:bulletEnabled val="1"/>
        </dgm:presLayoutVars>
      </dgm:prSet>
      <dgm:spPr>
        <a:prstGeom prst="roundRect">
          <a:avLst>
            <a:gd name="adj" fmla="val 10000"/>
          </a:avLst>
        </a:prstGeom>
      </dgm:spPr>
      <dgm:t>
        <a:bodyPr/>
        <a:lstStyle/>
        <a:p>
          <a:endParaRPr lang="pt-PT"/>
        </a:p>
      </dgm:t>
    </dgm:pt>
    <dgm:pt modelId="{8A966BE9-52C6-4E0B-9220-97D482FEE899}" type="pres">
      <dgm:prSet presAssocID="{A70C44F5-1AD8-4A01-8442-6AB96F81D199}" presName="aSpace" presStyleCnt="0"/>
      <dgm:spPr/>
    </dgm:pt>
    <dgm:pt modelId="{A2F4372E-47CE-4B77-82EF-D9EAE12570E2}" type="pres">
      <dgm:prSet presAssocID="{A9F571D7-4218-48DA-9E6B-5212F5F0BA35}" presName="compNode" presStyleCnt="0"/>
      <dgm:spPr/>
    </dgm:pt>
    <dgm:pt modelId="{C164206E-0C79-4598-A858-B6821531FD0A}" type="pres">
      <dgm:prSet presAssocID="{A9F571D7-4218-48DA-9E6B-5212F5F0BA35}" presName="aNode" presStyleLbl="bgShp" presStyleIdx="1" presStyleCnt="2"/>
      <dgm:spPr>
        <a:prstGeom prst="roundRect">
          <a:avLst>
            <a:gd name="adj" fmla="val 10000"/>
          </a:avLst>
        </a:prstGeom>
      </dgm:spPr>
      <dgm:t>
        <a:bodyPr/>
        <a:lstStyle/>
        <a:p>
          <a:endParaRPr lang="pt-PT"/>
        </a:p>
      </dgm:t>
    </dgm:pt>
    <dgm:pt modelId="{313AA28B-1162-4468-9B77-16A9582F80E2}" type="pres">
      <dgm:prSet presAssocID="{A9F571D7-4218-48DA-9E6B-5212F5F0BA35}" presName="textNode" presStyleLbl="bgShp" presStyleIdx="1" presStyleCnt="2"/>
      <dgm:spPr/>
      <dgm:t>
        <a:bodyPr/>
        <a:lstStyle/>
        <a:p>
          <a:endParaRPr lang="pt-PT"/>
        </a:p>
      </dgm:t>
    </dgm:pt>
    <dgm:pt modelId="{490FA4ED-3373-4C02-9062-3FA7BDD980BF}" type="pres">
      <dgm:prSet presAssocID="{A9F571D7-4218-48DA-9E6B-5212F5F0BA35}" presName="compChildNode" presStyleCnt="0"/>
      <dgm:spPr/>
    </dgm:pt>
    <dgm:pt modelId="{5B958936-8BAC-4C41-817C-239EFB792E3C}" type="pres">
      <dgm:prSet presAssocID="{A9F571D7-4218-48DA-9E6B-5212F5F0BA35}" presName="theInnerList" presStyleCnt="0"/>
      <dgm:spPr/>
    </dgm:pt>
    <dgm:pt modelId="{5E45EBEB-EF97-45AC-A597-7A84CD027854}" type="pres">
      <dgm:prSet presAssocID="{DEDB2A03-A8C9-428A-AC41-2D6F5CEE025E}" presName="childNode" presStyleLbl="node1" presStyleIdx="3" presStyleCnt="4">
        <dgm:presLayoutVars>
          <dgm:bulletEnabled val="1"/>
        </dgm:presLayoutVars>
      </dgm:prSet>
      <dgm:spPr>
        <a:prstGeom prst="roundRect">
          <a:avLst>
            <a:gd name="adj" fmla="val 10000"/>
          </a:avLst>
        </a:prstGeom>
      </dgm:spPr>
      <dgm:t>
        <a:bodyPr/>
        <a:lstStyle/>
        <a:p>
          <a:endParaRPr lang="pt-PT"/>
        </a:p>
      </dgm:t>
    </dgm:pt>
  </dgm:ptLst>
  <dgm:cxnLst>
    <dgm:cxn modelId="{C6F95E67-3DDB-4834-8A6D-A617CBFBC2BA}" srcId="{A9F571D7-4218-48DA-9E6B-5212F5F0BA35}" destId="{DEDB2A03-A8C9-428A-AC41-2D6F5CEE025E}" srcOrd="0" destOrd="0" parTransId="{BFCCD6C0-E8F4-42D6-8F39-40E363E669D4}" sibTransId="{C01A7D40-BB65-451E-90D7-3DA07370A42C}"/>
    <dgm:cxn modelId="{25E620EE-ACB6-4ECD-B8BA-1D820E9E315A}" type="presOf" srcId="{6FEB3764-4BD7-49C6-AEFD-0E9A5EAFE039}" destId="{AF5B40D9-0196-4471-A9DE-0D0AA2C49CC7}" srcOrd="0" destOrd="0" presId="urn:microsoft.com/office/officeart/2005/8/layout/lProcess2"/>
    <dgm:cxn modelId="{538F4106-094B-4240-84D3-69CA0E359CEE}" type="presOf" srcId="{A9F571D7-4218-48DA-9E6B-5212F5F0BA35}" destId="{313AA28B-1162-4468-9B77-16A9582F80E2}" srcOrd="1" destOrd="0" presId="urn:microsoft.com/office/officeart/2005/8/layout/lProcess2"/>
    <dgm:cxn modelId="{B446E448-6322-483A-AB5B-0F5044AAE578}" srcId="{A70C44F5-1AD8-4A01-8442-6AB96F81D199}" destId="{78B138FA-9AFA-4BCC-A597-7A529C8B29B1}" srcOrd="0" destOrd="0" parTransId="{D4D8B06F-5AAD-47D2-9174-7998BFCB2502}" sibTransId="{A94FB171-A4BF-417A-822E-92D4BF755F71}"/>
    <dgm:cxn modelId="{559087A8-F29F-423A-954E-8D7442C797A9}" type="presOf" srcId="{DEDB2A03-A8C9-428A-AC41-2D6F5CEE025E}" destId="{5E45EBEB-EF97-45AC-A597-7A84CD027854}" srcOrd="0" destOrd="0" presId="urn:microsoft.com/office/officeart/2005/8/layout/lProcess2"/>
    <dgm:cxn modelId="{F300BFA7-860B-4D7D-9898-8D893E5931AE}" type="presOf" srcId="{DE6796B3-AFFE-41D5-8B59-3A85B520221D}" destId="{468294DB-989D-45D0-B690-424262391513}" srcOrd="0" destOrd="0" presId="urn:microsoft.com/office/officeart/2005/8/layout/lProcess2"/>
    <dgm:cxn modelId="{17965645-9DE9-4BB4-AEAC-E43856296B46}" type="presOf" srcId="{78B138FA-9AFA-4BCC-A597-7A529C8B29B1}" destId="{DCDC9FF9-7CDD-480C-B082-9936BA6F95B7}" srcOrd="0" destOrd="0" presId="urn:microsoft.com/office/officeart/2005/8/layout/lProcess2"/>
    <dgm:cxn modelId="{BABE974D-E028-487C-8F8E-3723FC32CC70}" srcId="{A70C44F5-1AD8-4A01-8442-6AB96F81D199}" destId="{6FEB3764-4BD7-49C6-AEFD-0E9A5EAFE039}" srcOrd="2" destOrd="0" parTransId="{2917C5EC-9556-4989-B75A-65F62B965C86}" sibTransId="{68BF253E-B553-437F-B7E8-D3C40A276513}"/>
    <dgm:cxn modelId="{0B91AE8A-918E-4CE6-B557-E0101ED4299B}" type="presOf" srcId="{A70C44F5-1AD8-4A01-8442-6AB96F81D199}" destId="{0094492E-15BB-42E8-BA30-CD2BB81B040F}" srcOrd="1" destOrd="0" presId="urn:microsoft.com/office/officeart/2005/8/layout/lProcess2"/>
    <dgm:cxn modelId="{093019A8-D81B-4AA8-8711-F6CB2B333F8F}" type="presOf" srcId="{A9F571D7-4218-48DA-9E6B-5212F5F0BA35}" destId="{C164206E-0C79-4598-A858-B6821531FD0A}" srcOrd="0" destOrd="0" presId="urn:microsoft.com/office/officeart/2005/8/layout/lProcess2"/>
    <dgm:cxn modelId="{BF314BB7-BC96-4917-B207-C10923E27404}" srcId="{A70C44F5-1AD8-4A01-8442-6AB96F81D199}" destId="{B0A4ADD2-80B8-443D-97A5-797DB3FBA152}" srcOrd="1" destOrd="0" parTransId="{5FC7E574-E27E-4011-B5BB-857C2E5CD468}" sibTransId="{EE38198E-05E6-4B9C-9408-B6440159A6ED}"/>
    <dgm:cxn modelId="{37C92461-292E-4DED-B0F1-AE1E2E7C8644}" type="presOf" srcId="{A70C44F5-1AD8-4A01-8442-6AB96F81D199}" destId="{1D54E5CD-29CF-4394-8361-20AF451F38B0}" srcOrd="0" destOrd="0" presId="urn:microsoft.com/office/officeart/2005/8/layout/lProcess2"/>
    <dgm:cxn modelId="{6637B59A-FBA4-4574-B6A0-419CD1BD7581}" type="presOf" srcId="{B0A4ADD2-80B8-443D-97A5-797DB3FBA152}" destId="{304BB1A3-1BC6-4A3F-94E1-71EDFE13005A}" srcOrd="0" destOrd="0" presId="urn:microsoft.com/office/officeart/2005/8/layout/lProcess2"/>
    <dgm:cxn modelId="{D99BE4BC-436C-4987-BFFD-94ACAAF47B7C}" srcId="{DE6796B3-AFFE-41D5-8B59-3A85B520221D}" destId="{A9F571D7-4218-48DA-9E6B-5212F5F0BA35}" srcOrd="1" destOrd="0" parTransId="{E115F30A-7DD5-4371-83DC-5E45FA595262}" sibTransId="{3C5D82D0-308C-4A6E-AAA4-11F807A713EB}"/>
    <dgm:cxn modelId="{E05A84EF-3967-4A71-883D-DB2FDEB94DA0}" srcId="{DE6796B3-AFFE-41D5-8B59-3A85B520221D}" destId="{A70C44F5-1AD8-4A01-8442-6AB96F81D199}" srcOrd="0" destOrd="0" parTransId="{F2E63905-C430-435C-BBC8-51683BC2208A}" sibTransId="{A512FCAA-8D11-4423-AD42-28D8D734A26D}"/>
    <dgm:cxn modelId="{00D548C9-81FC-43C6-8209-35CF88080CDA}" type="presParOf" srcId="{468294DB-989D-45D0-B690-424262391513}" destId="{2FF287D7-6323-426D-ACAC-35142FC591B8}" srcOrd="0" destOrd="0" presId="urn:microsoft.com/office/officeart/2005/8/layout/lProcess2"/>
    <dgm:cxn modelId="{02913879-FAD0-470C-8612-5AEE77FEEF56}" type="presParOf" srcId="{2FF287D7-6323-426D-ACAC-35142FC591B8}" destId="{1D54E5CD-29CF-4394-8361-20AF451F38B0}" srcOrd="0" destOrd="0" presId="urn:microsoft.com/office/officeart/2005/8/layout/lProcess2"/>
    <dgm:cxn modelId="{925F6306-98F4-4D3C-9C9B-04327853704A}" type="presParOf" srcId="{2FF287D7-6323-426D-ACAC-35142FC591B8}" destId="{0094492E-15BB-42E8-BA30-CD2BB81B040F}" srcOrd="1" destOrd="0" presId="urn:microsoft.com/office/officeart/2005/8/layout/lProcess2"/>
    <dgm:cxn modelId="{3929750F-E0EA-4507-BC10-FD3878AE9D6B}" type="presParOf" srcId="{2FF287D7-6323-426D-ACAC-35142FC591B8}" destId="{98814BBA-26E7-4773-BCD9-45F8D5BAF904}" srcOrd="2" destOrd="0" presId="urn:microsoft.com/office/officeart/2005/8/layout/lProcess2"/>
    <dgm:cxn modelId="{46CFF8DD-7A42-448D-B784-DB844404598A}" type="presParOf" srcId="{98814BBA-26E7-4773-BCD9-45F8D5BAF904}" destId="{D4D31583-E685-4BC8-BD9B-AAB7F36CC360}" srcOrd="0" destOrd="0" presId="urn:microsoft.com/office/officeart/2005/8/layout/lProcess2"/>
    <dgm:cxn modelId="{0005B6AE-DF13-4CDA-ADD7-BF2938587846}" type="presParOf" srcId="{D4D31583-E685-4BC8-BD9B-AAB7F36CC360}" destId="{DCDC9FF9-7CDD-480C-B082-9936BA6F95B7}" srcOrd="0" destOrd="0" presId="urn:microsoft.com/office/officeart/2005/8/layout/lProcess2"/>
    <dgm:cxn modelId="{979A7B40-FC1C-430C-AB79-067D4EDCC17F}" type="presParOf" srcId="{D4D31583-E685-4BC8-BD9B-AAB7F36CC360}" destId="{495953B5-76C6-48CE-9017-DB910A804435}" srcOrd="1" destOrd="0" presId="urn:microsoft.com/office/officeart/2005/8/layout/lProcess2"/>
    <dgm:cxn modelId="{A6E144A1-0066-412E-8BB2-BCA85EC4F5A8}" type="presParOf" srcId="{D4D31583-E685-4BC8-BD9B-AAB7F36CC360}" destId="{304BB1A3-1BC6-4A3F-94E1-71EDFE13005A}" srcOrd="2" destOrd="0" presId="urn:microsoft.com/office/officeart/2005/8/layout/lProcess2"/>
    <dgm:cxn modelId="{4FB5A6E8-A441-44D3-8011-64FBED54B26F}" type="presParOf" srcId="{D4D31583-E685-4BC8-BD9B-AAB7F36CC360}" destId="{67102E46-A504-4E40-91AE-96AC14A00E75}" srcOrd="3" destOrd="0" presId="urn:microsoft.com/office/officeart/2005/8/layout/lProcess2"/>
    <dgm:cxn modelId="{AE3FF7FD-3AA7-43A4-9BB5-C8FDA780D902}" type="presParOf" srcId="{D4D31583-E685-4BC8-BD9B-AAB7F36CC360}" destId="{AF5B40D9-0196-4471-A9DE-0D0AA2C49CC7}" srcOrd="4" destOrd="0" presId="urn:microsoft.com/office/officeart/2005/8/layout/lProcess2"/>
    <dgm:cxn modelId="{007D378B-B1E8-40CD-90B9-CE2CDD712F44}" type="presParOf" srcId="{468294DB-989D-45D0-B690-424262391513}" destId="{8A966BE9-52C6-4E0B-9220-97D482FEE899}" srcOrd="1" destOrd="0" presId="urn:microsoft.com/office/officeart/2005/8/layout/lProcess2"/>
    <dgm:cxn modelId="{57F232D8-7EA6-4386-9549-34061BAEAA0E}" type="presParOf" srcId="{468294DB-989D-45D0-B690-424262391513}" destId="{A2F4372E-47CE-4B77-82EF-D9EAE12570E2}" srcOrd="2" destOrd="0" presId="urn:microsoft.com/office/officeart/2005/8/layout/lProcess2"/>
    <dgm:cxn modelId="{05B77C73-2EE5-482D-9364-C42C6178C26A}" type="presParOf" srcId="{A2F4372E-47CE-4B77-82EF-D9EAE12570E2}" destId="{C164206E-0C79-4598-A858-B6821531FD0A}" srcOrd="0" destOrd="0" presId="urn:microsoft.com/office/officeart/2005/8/layout/lProcess2"/>
    <dgm:cxn modelId="{885BAA66-1EE5-42BB-9EF3-6661FD803EA4}" type="presParOf" srcId="{A2F4372E-47CE-4B77-82EF-D9EAE12570E2}" destId="{313AA28B-1162-4468-9B77-16A9582F80E2}" srcOrd="1" destOrd="0" presId="urn:microsoft.com/office/officeart/2005/8/layout/lProcess2"/>
    <dgm:cxn modelId="{66B6C56D-2EE1-4751-A1F1-F1EB1AD06259}" type="presParOf" srcId="{A2F4372E-47CE-4B77-82EF-D9EAE12570E2}" destId="{490FA4ED-3373-4C02-9062-3FA7BDD980BF}" srcOrd="2" destOrd="0" presId="urn:microsoft.com/office/officeart/2005/8/layout/lProcess2"/>
    <dgm:cxn modelId="{7FF4028F-EBCA-423F-BE08-54D19959151A}" type="presParOf" srcId="{490FA4ED-3373-4C02-9062-3FA7BDD980BF}" destId="{5B958936-8BAC-4C41-817C-239EFB792E3C}" srcOrd="0" destOrd="0" presId="urn:microsoft.com/office/officeart/2005/8/layout/lProcess2"/>
    <dgm:cxn modelId="{3AF498A6-E7C5-4880-B36C-4E872D104B35}" type="presParOf" srcId="{5B958936-8BAC-4C41-817C-239EFB792E3C}" destId="{5E45EBEB-EF97-45AC-A597-7A84CD027854}" srcOrd="0" destOrd="0" presId="urn:microsoft.com/office/officeart/2005/8/layout/lProcess2"/>
  </dgm:cxnLst>
  <dgm:bg/>
  <dgm:whole/>
  <dgm:extLst>
    <a:ext uri="http://schemas.microsoft.com/office/drawing/2008/diagram">
      <dsp:dataModelExt xmlns:dsp="http://schemas.microsoft.com/office/drawing/2008/diagram" xmlns="" relId="rId11" minVer="http://schemas.openxmlformats.org/drawingml/2006/diagram"/>
    </a:ext>
  </dgm:extLst>
</dgm:dataModel>
</file>

<file path=ppt/diagrams/data28.xml><?xml version="1.0" encoding="utf-8"?>
<dgm:dataModel xmlns:dgm="http://schemas.openxmlformats.org/drawingml/2006/diagram" xmlns:a="http://schemas.openxmlformats.org/drawingml/2006/main">
  <dgm:ptLst>
    <dgm:pt modelId="{6DF207CB-DE72-4734-B418-6BA88C5E65CB}" type="doc">
      <dgm:prSet loTypeId="urn:microsoft.com/office/officeart/2005/8/layout/hChevron3" loCatId="process" qsTypeId="urn:microsoft.com/office/officeart/2005/8/quickstyle/simple1" qsCatId="simple" csTypeId="urn:microsoft.com/office/officeart/2005/8/colors/accent0_2" csCatId="mainScheme"/>
      <dgm:spPr/>
      <dgm:t>
        <a:bodyPr/>
        <a:lstStyle/>
        <a:p>
          <a:endParaRPr lang="pt-PT"/>
        </a:p>
      </dgm:t>
    </dgm:pt>
    <dgm:pt modelId="{36BAFA48-4383-436C-8B8D-8313C50C2744}">
      <dgm:prSet/>
      <dgm:spPr>
        <a:xfrm>
          <a:off x="2197" y="0"/>
          <a:ext cx="4496198" cy="375050"/>
        </a:xfrm>
        <a:solidFill>
          <a:sysClr val="window" lastClr="FFFFFF">
            <a:hueOff val="0"/>
            <a:satOff val="0"/>
            <a:lumOff val="0"/>
            <a:alphaOff val="0"/>
          </a:sysClr>
        </a:solidFill>
        <a:ln w="25400" cap="flat" cmpd="sng" algn="ctr">
          <a:solidFill>
            <a:srgbClr val="1F497D">
              <a:shade val="8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pPr rtl="0"/>
          <a:r>
            <a:rPr lang="pt-PT" dirty="0" smtClean="0">
              <a:solidFill>
                <a:srgbClr val="1F497D">
                  <a:hueOff val="0"/>
                  <a:satOff val="0"/>
                  <a:lumOff val="0"/>
                  <a:alphaOff val="0"/>
                </a:srgbClr>
              </a:solidFill>
              <a:latin typeface="Calibri"/>
              <a:ea typeface="+mn-ea"/>
              <a:cs typeface="+mn-cs"/>
            </a:rPr>
            <a:t>Critérios de Meios</a:t>
          </a:r>
          <a:endParaRPr lang="pt-PT" dirty="0">
            <a:solidFill>
              <a:srgbClr val="1F497D">
                <a:hueOff val="0"/>
                <a:satOff val="0"/>
                <a:lumOff val="0"/>
                <a:alphaOff val="0"/>
              </a:srgbClr>
            </a:solidFill>
            <a:latin typeface="Calibri"/>
            <a:ea typeface="+mn-ea"/>
            <a:cs typeface="+mn-cs"/>
          </a:endParaRPr>
        </a:p>
      </dgm:t>
    </dgm:pt>
    <dgm:pt modelId="{15A875A5-B97C-4DB5-B26A-00F9384D722E}" type="parTrans" cxnId="{14CDB508-D367-49C0-991C-29BC79B3BF9D}">
      <dgm:prSet/>
      <dgm:spPr/>
      <dgm:t>
        <a:bodyPr/>
        <a:lstStyle/>
        <a:p>
          <a:endParaRPr lang="pt-PT"/>
        </a:p>
      </dgm:t>
    </dgm:pt>
    <dgm:pt modelId="{4435F79D-6041-4F12-B5D7-09C771D25BBA}" type="sibTrans" cxnId="{14CDB508-D367-49C0-991C-29BC79B3BF9D}">
      <dgm:prSet/>
      <dgm:spPr/>
      <dgm:t>
        <a:bodyPr/>
        <a:lstStyle/>
        <a:p>
          <a:endParaRPr lang="pt-PT"/>
        </a:p>
      </dgm:t>
    </dgm:pt>
    <dgm:pt modelId="{3E670FE5-DD58-411F-9E98-D5584B32CD71}" type="pres">
      <dgm:prSet presAssocID="{6DF207CB-DE72-4734-B418-6BA88C5E65CB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pt-PT"/>
        </a:p>
      </dgm:t>
    </dgm:pt>
    <dgm:pt modelId="{A75DFE11-E748-431A-836A-28F9E920A844}" type="pres">
      <dgm:prSet presAssocID="{36BAFA48-4383-436C-8B8D-8313C50C2744}" presName="parTxOnly" presStyleLbl="node1" presStyleIdx="0" presStyleCnt="1">
        <dgm:presLayoutVars>
          <dgm:bulletEnabled val="1"/>
        </dgm:presLayoutVars>
      </dgm:prSet>
      <dgm:spPr>
        <a:prstGeom prst="homePlate">
          <a:avLst/>
        </a:prstGeom>
      </dgm:spPr>
      <dgm:t>
        <a:bodyPr/>
        <a:lstStyle/>
        <a:p>
          <a:endParaRPr lang="pt-PT"/>
        </a:p>
      </dgm:t>
    </dgm:pt>
  </dgm:ptLst>
  <dgm:cxnLst>
    <dgm:cxn modelId="{14CDB508-D367-49C0-991C-29BC79B3BF9D}" srcId="{6DF207CB-DE72-4734-B418-6BA88C5E65CB}" destId="{36BAFA48-4383-436C-8B8D-8313C50C2744}" srcOrd="0" destOrd="0" parTransId="{15A875A5-B97C-4DB5-B26A-00F9384D722E}" sibTransId="{4435F79D-6041-4F12-B5D7-09C771D25BBA}"/>
    <dgm:cxn modelId="{B653C775-5EED-4C31-A2F7-D297BBDB2FFD}" type="presOf" srcId="{6DF207CB-DE72-4734-B418-6BA88C5E65CB}" destId="{3E670FE5-DD58-411F-9E98-D5584B32CD71}" srcOrd="0" destOrd="0" presId="urn:microsoft.com/office/officeart/2005/8/layout/hChevron3"/>
    <dgm:cxn modelId="{8B7C33CC-52F8-4F65-BE2C-4A5C5985DA44}" type="presOf" srcId="{36BAFA48-4383-436C-8B8D-8313C50C2744}" destId="{A75DFE11-E748-431A-836A-28F9E920A844}" srcOrd="0" destOrd="0" presId="urn:microsoft.com/office/officeart/2005/8/layout/hChevron3"/>
    <dgm:cxn modelId="{AD5AEDF3-CA91-4A51-96E6-1659E80CB6B5}" type="presParOf" srcId="{3E670FE5-DD58-411F-9E98-D5584B32CD71}" destId="{A75DFE11-E748-431A-836A-28F9E920A844}" srcOrd="0" destOrd="0" presId="urn:microsoft.com/office/officeart/2005/8/layout/hChevron3"/>
  </dgm:cxnLst>
  <dgm:bg/>
  <dgm:whole/>
  <dgm:extLst>
    <a:ext uri="http://schemas.microsoft.com/office/drawing/2008/diagram">
      <dsp:dataModelExt xmlns:dsp="http://schemas.microsoft.com/office/drawing/2008/diagram" xmlns="" relId="rId16" minVer="http://schemas.openxmlformats.org/drawingml/2006/diagram"/>
    </a:ext>
  </dgm:extLst>
</dgm:dataModel>
</file>

<file path=ppt/diagrams/data29.xml><?xml version="1.0" encoding="utf-8"?>
<dgm:dataModel xmlns:dgm="http://schemas.openxmlformats.org/drawingml/2006/diagram" xmlns:a="http://schemas.openxmlformats.org/drawingml/2006/main">
  <dgm:ptLst>
    <dgm:pt modelId="{6DF207CB-DE72-4734-B418-6BA88C5E65CB}" type="doc">
      <dgm:prSet loTypeId="urn:microsoft.com/office/officeart/2005/8/layout/hChevron3" loCatId="process" qsTypeId="urn:microsoft.com/office/officeart/2005/8/quickstyle/simple1" qsCatId="simple" csTypeId="urn:microsoft.com/office/officeart/2005/8/colors/accent2_1" csCatId="accent2" phldr="1"/>
      <dgm:spPr/>
      <dgm:t>
        <a:bodyPr/>
        <a:lstStyle/>
        <a:p>
          <a:endParaRPr lang="pt-PT"/>
        </a:p>
      </dgm:t>
    </dgm:pt>
    <dgm:pt modelId="{36BAFA48-4383-436C-8B8D-8313C50C2744}">
      <dgm:prSet/>
      <dgm:spPr>
        <a:xfrm>
          <a:off x="2860" y="0"/>
          <a:ext cx="2926097" cy="375050"/>
        </a:xfrm>
        <a:solidFill>
          <a:sysClr val="window" lastClr="FFFFFF">
            <a:hueOff val="0"/>
            <a:satOff val="0"/>
            <a:lumOff val="0"/>
            <a:alphaOff val="0"/>
          </a:sysClr>
        </a:solidFill>
        <a:ln w="25400" cap="flat" cmpd="sng" algn="ctr">
          <a:solidFill>
            <a:srgbClr val="C0504D">
              <a:shade val="8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pPr rtl="0"/>
          <a:r>
            <a:rPr lang="pt-PT" dirty="0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+mn-cs"/>
            </a:rPr>
            <a:t>Critérios de Resultados</a:t>
          </a:r>
          <a:endParaRPr lang="pt-PT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+mn-cs"/>
          </a:endParaRPr>
        </a:p>
      </dgm:t>
    </dgm:pt>
    <dgm:pt modelId="{15A875A5-B97C-4DB5-B26A-00F9384D722E}" type="parTrans" cxnId="{14CDB508-D367-49C0-991C-29BC79B3BF9D}">
      <dgm:prSet/>
      <dgm:spPr/>
      <dgm:t>
        <a:bodyPr/>
        <a:lstStyle/>
        <a:p>
          <a:endParaRPr lang="pt-PT"/>
        </a:p>
      </dgm:t>
    </dgm:pt>
    <dgm:pt modelId="{4435F79D-6041-4F12-B5D7-09C771D25BBA}" type="sibTrans" cxnId="{14CDB508-D367-49C0-991C-29BC79B3BF9D}">
      <dgm:prSet/>
      <dgm:spPr/>
      <dgm:t>
        <a:bodyPr/>
        <a:lstStyle/>
        <a:p>
          <a:endParaRPr lang="pt-PT"/>
        </a:p>
      </dgm:t>
    </dgm:pt>
    <dgm:pt modelId="{3E670FE5-DD58-411F-9E98-D5584B32CD71}" type="pres">
      <dgm:prSet presAssocID="{6DF207CB-DE72-4734-B418-6BA88C5E65CB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pt-PT"/>
        </a:p>
      </dgm:t>
    </dgm:pt>
    <dgm:pt modelId="{A75DFE11-E748-431A-836A-28F9E920A844}" type="pres">
      <dgm:prSet presAssocID="{36BAFA48-4383-436C-8B8D-8313C50C2744}" presName="parTxOnly" presStyleLbl="node1" presStyleIdx="0" presStyleCnt="1" custLinFactNeighborX="389">
        <dgm:presLayoutVars>
          <dgm:bulletEnabled val="1"/>
        </dgm:presLayoutVars>
      </dgm:prSet>
      <dgm:spPr>
        <a:prstGeom prst="homePlate">
          <a:avLst/>
        </a:prstGeom>
      </dgm:spPr>
      <dgm:t>
        <a:bodyPr/>
        <a:lstStyle/>
        <a:p>
          <a:endParaRPr lang="pt-PT"/>
        </a:p>
      </dgm:t>
    </dgm:pt>
  </dgm:ptLst>
  <dgm:cxnLst>
    <dgm:cxn modelId="{14CDB508-D367-49C0-991C-29BC79B3BF9D}" srcId="{6DF207CB-DE72-4734-B418-6BA88C5E65CB}" destId="{36BAFA48-4383-436C-8B8D-8313C50C2744}" srcOrd="0" destOrd="0" parTransId="{15A875A5-B97C-4DB5-B26A-00F9384D722E}" sibTransId="{4435F79D-6041-4F12-B5D7-09C771D25BBA}"/>
    <dgm:cxn modelId="{5C640490-EC1C-48F2-A12D-C501FDAE9C30}" type="presOf" srcId="{36BAFA48-4383-436C-8B8D-8313C50C2744}" destId="{A75DFE11-E748-431A-836A-28F9E920A844}" srcOrd="0" destOrd="0" presId="urn:microsoft.com/office/officeart/2005/8/layout/hChevron3"/>
    <dgm:cxn modelId="{B8A28422-C3DB-413D-87B5-88AB248E89D7}" type="presOf" srcId="{6DF207CB-DE72-4734-B418-6BA88C5E65CB}" destId="{3E670FE5-DD58-411F-9E98-D5584B32CD71}" srcOrd="0" destOrd="0" presId="urn:microsoft.com/office/officeart/2005/8/layout/hChevron3"/>
    <dgm:cxn modelId="{D2CB8932-0788-42E0-82F6-9889192480C8}" type="presParOf" srcId="{3E670FE5-DD58-411F-9E98-D5584B32CD71}" destId="{A75DFE11-E748-431A-836A-28F9E920A844}" srcOrd="0" destOrd="0" presId="urn:microsoft.com/office/officeart/2005/8/layout/hChevron3"/>
  </dgm:cxnLst>
  <dgm:bg/>
  <dgm:whole/>
  <dgm:extLst>
    <a:ext uri="http://schemas.microsoft.com/office/drawing/2008/diagram">
      <dsp:dataModelExt xmlns:dsp="http://schemas.microsoft.com/office/drawing/2008/diagram" xmlns="" relId="rId21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28729337-FA27-4C43-A08D-F7D7739C1292}" type="doc">
      <dgm:prSet loTypeId="urn:microsoft.com/office/officeart/2005/8/layout/vList2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pt-PT"/>
        </a:p>
      </dgm:t>
    </dgm:pt>
    <dgm:pt modelId="{1409583F-8F39-468C-9027-D458D9A0DED1}">
      <dgm:prSet phldrT="[Texto]" custT="1"/>
      <dgm:spPr/>
      <dgm:t>
        <a:bodyPr/>
        <a:lstStyle/>
        <a:p>
          <a:r>
            <a:rPr lang="pt-PT" sz="3200" dirty="0" smtClean="0"/>
            <a:t>Do diagnóstico à ação…</a:t>
          </a:r>
          <a:endParaRPr lang="pt-PT" sz="3200" dirty="0"/>
        </a:p>
      </dgm:t>
    </dgm:pt>
    <dgm:pt modelId="{C7C2877D-38A0-47FB-9794-E9920EFD96C6}" type="parTrans" cxnId="{83342936-C75E-460E-A439-BBDA28D8138C}">
      <dgm:prSet/>
      <dgm:spPr/>
      <dgm:t>
        <a:bodyPr/>
        <a:lstStyle/>
        <a:p>
          <a:endParaRPr lang="pt-PT"/>
        </a:p>
      </dgm:t>
    </dgm:pt>
    <dgm:pt modelId="{456CC06D-458B-4ED5-974F-BEB242EA9995}" type="sibTrans" cxnId="{83342936-C75E-460E-A439-BBDA28D8138C}">
      <dgm:prSet/>
      <dgm:spPr/>
      <dgm:t>
        <a:bodyPr/>
        <a:lstStyle/>
        <a:p>
          <a:endParaRPr lang="pt-PT"/>
        </a:p>
      </dgm:t>
    </dgm:pt>
    <dgm:pt modelId="{AE2A7F77-0007-41EC-9A61-1EE5AAD48733}" type="pres">
      <dgm:prSet presAssocID="{28729337-FA27-4C43-A08D-F7D7739C1292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pt-PT"/>
        </a:p>
      </dgm:t>
    </dgm:pt>
    <dgm:pt modelId="{AE438F9A-FB50-4216-A84D-DF891896FCF6}" type="pres">
      <dgm:prSet presAssocID="{1409583F-8F39-468C-9027-D458D9A0DED1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pt-PT"/>
        </a:p>
      </dgm:t>
    </dgm:pt>
  </dgm:ptLst>
  <dgm:cxnLst>
    <dgm:cxn modelId="{DEE612A3-CE5D-41FE-A945-0614A9144EB1}" type="presOf" srcId="{28729337-FA27-4C43-A08D-F7D7739C1292}" destId="{AE2A7F77-0007-41EC-9A61-1EE5AAD48733}" srcOrd="0" destOrd="0" presId="urn:microsoft.com/office/officeart/2005/8/layout/vList2"/>
    <dgm:cxn modelId="{39AA7ED6-A17C-42CB-8FD5-5C9784971A36}" type="presOf" srcId="{1409583F-8F39-468C-9027-D458D9A0DED1}" destId="{AE438F9A-FB50-4216-A84D-DF891896FCF6}" srcOrd="0" destOrd="0" presId="urn:microsoft.com/office/officeart/2005/8/layout/vList2"/>
    <dgm:cxn modelId="{83342936-C75E-460E-A439-BBDA28D8138C}" srcId="{28729337-FA27-4C43-A08D-F7D7739C1292}" destId="{1409583F-8F39-468C-9027-D458D9A0DED1}" srcOrd="0" destOrd="0" parTransId="{C7C2877D-38A0-47FB-9794-E9920EFD96C6}" sibTransId="{456CC06D-458B-4ED5-974F-BEB242EA9995}"/>
    <dgm:cxn modelId="{3BECAB13-D739-4692-A0A7-F24C198D08AE}" type="presParOf" srcId="{AE2A7F77-0007-41EC-9A61-1EE5AAD48733}" destId="{AE438F9A-FB50-4216-A84D-DF891896FCF6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30.xml><?xml version="1.0" encoding="utf-8"?>
<dgm:dataModel xmlns:dgm="http://schemas.openxmlformats.org/drawingml/2006/diagram" xmlns:a="http://schemas.openxmlformats.org/drawingml/2006/main">
  <dgm:ptLst>
    <dgm:pt modelId="{5F146D22-1205-46EA-B573-F7269728426A}" type="doc">
      <dgm:prSet loTypeId="urn:microsoft.com/office/officeart/2005/8/layout/vList2" loCatId="list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pt-PT"/>
        </a:p>
      </dgm:t>
    </dgm:pt>
    <dgm:pt modelId="{68179DF0-C6ED-40FC-ABA4-C5DD82EF4CCD}">
      <dgm:prSet phldrT="[Texto]" custT="1"/>
      <dgm:spPr/>
      <dgm:t>
        <a:bodyPr/>
        <a:lstStyle/>
        <a:p>
          <a:r>
            <a:rPr lang="pt-PT" sz="2200" dirty="0" smtClean="0"/>
            <a:t>Pessoas</a:t>
          </a:r>
          <a:endParaRPr lang="pt-PT" sz="2200" dirty="0"/>
        </a:p>
      </dgm:t>
    </dgm:pt>
    <dgm:pt modelId="{F6F27EA7-05E3-4E0F-8441-F5A0D6597FA6}" type="parTrans" cxnId="{BAA137A8-2031-4606-80A3-4CFD04FA98BF}">
      <dgm:prSet/>
      <dgm:spPr/>
      <dgm:t>
        <a:bodyPr/>
        <a:lstStyle/>
        <a:p>
          <a:endParaRPr lang="pt-PT"/>
        </a:p>
      </dgm:t>
    </dgm:pt>
    <dgm:pt modelId="{0F46E928-3F52-412E-91AC-0E3534242731}" type="sibTrans" cxnId="{BAA137A8-2031-4606-80A3-4CFD04FA98BF}">
      <dgm:prSet/>
      <dgm:spPr/>
      <dgm:t>
        <a:bodyPr/>
        <a:lstStyle/>
        <a:p>
          <a:endParaRPr lang="pt-PT"/>
        </a:p>
      </dgm:t>
    </dgm:pt>
    <dgm:pt modelId="{6E39564E-3514-4AE0-94FF-C07FB20C71EF}">
      <dgm:prSet phldrT="[Texto]" custT="1"/>
      <dgm:spPr/>
      <dgm:t>
        <a:bodyPr/>
        <a:lstStyle/>
        <a:p>
          <a:r>
            <a:rPr lang="pt-PT" sz="1800" dirty="0" smtClean="0"/>
            <a:t>Otimização dos meios de Comunicação (PD/PND)</a:t>
          </a:r>
          <a:endParaRPr lang="pt-PT" sz="1800" dirty="0"/>
        </a:p>
      </dgm:t>
    </dgm:pt>
    <dgm:pt modelId="{20B41776-94B1-423D-B1C5-8EFD9CC56D79}" type="parTrans" cxnId="{93FA04CA-4624-4F1F-84C1-547A640C5FD2}">
      <dgm:prSet/>
      <dgm:spPr/>
      <dgm:t>
        <a:bodyPr/>
        <a:lstStyle/>
        <a:p>
          <a:endParaRPr lang="pt-PT"/>
        </a:p>
      </dgm:t>
    </dgm:pt>
    <dgm:pt modelId="{7ECA6589-1753-412A-BD11-961E0BB4A979}" type="sibTrans" cxnId="{93FA04CA-4624-4F1F-84C1-547A640C5FD2}">
      <dgm:prSet/>
      <dgm:spPr/>
      <dgm:t>
        <a:bodyPr/>
        <a:lstStyle/>
        <a:p>
          <a:endParaRPr lang="pt-PT"/>
        </a:p>
      </dgm:t>
    </dgm:pt>
    <dgm:pt modelId="{50DF0995-90A9-46F3-9338-177D061F3AA4}">
      <dgm:prSet phldrT="[Texto]" custT="1"/>
      <dgm:spPr/>
      <dgm:t>
        <a:bodyPr/>
        <a:lstStyle/>
        <a:p>
          <a:r>
            <a:rPr lang="pt-PT" sz="1800" smtClean="0">
              <a:latin typeface="Calibri" pitchFamily="34" charset="0"/>
            </a:rPr>
            <a:t>Cultura de Agrupamento</a:t>
          </a:r>
          <a:endParaRPr lang="pt-PT" sz="1800" dirty="0"/>
        </a:p>
      </dgm:t>
    </dgm:pt>
    <dgm:pt modelId="{207C93A3-03CF-41C3-B034-686F81A9A3F1}" type="parTrans" cxnId="{E15A09B6-F1CF-468B-A575-363F9108ADB8}">
      <dgm:prSet/>
      <dgm:spPr/>
      <dgm:t>
        <a:bodyPr/>
        <a:lstStyle/>
        <a:p>
          <a:endParaRPr lang="pt-PT"/>
        </a:p>
      </dgm:t>
    </dgm:pt>
    <dgm:pt modelId="{EF6AA5B6-27BF-4B9A-8BF4-42C3C4D38CBE}" type="sibTrans" cxnId="{E15A09B6-F1CF-468B-A575-363F9108ADB8}">
      <dgm:prSet/>
      <dgm:spPr/>
      <dgm:t>
        <a:bodyPr/>
        <a:lstStyle/>
        <a:p>
          <a:endParaRPr lang="pt-PT"/>
        </a:p>
      </dgm:t>
    </dgm:pt>
    <dgm:pt modelId="{497A4E28-BA46-4DAE-83D9-E0A52A203589}">
      <dgm:prSet phldrT="[Texto]" custT="1"/>
      <dgm:spPr/>
      <dgm:t>
        <a:bodyPr/>
        <a:lstStyle/>
        <a:p>
          <a:r>
            <a:rPr lang="pt-PT" sz="1800" dirty="0" smtClean="0"/>
            <a:t>Resultados Escolares (envolvimento)</a:t>
          </a:r>
          <a:endParaRPr lang="pt-PT" sz="1800" dirty="0"/>
        </a:p>
      </dgm:t>
    </dgm:pt>
    <dgm:pt modelId="{5D6072FE-F578-471D-9295-46B9C83FA310}" type="parTrans" cxnId="{4FCECA74-85DA-4873-B30F-6F258FDE0ACB}">
      <dgm:prSet/>
      <dgm:spPr/>
      <dgm:t>
        <a:bodyPr/>
        <a:lstStyle/>
        <a:p>
          <a:endParaRPr lang="pt-PT"/>
        </a:p>
      </dgm:t>
    </dgm:pt>
    <dgm:pt modelId="{41114AB9-0586-402A-BA27-DF1F5363C409}" type="sibTrans" cxnId="{4FCECA74-85DA-4873-B30F-6F258FDE0ACB}">
      <dgm:prSet/>
      <dgm:spPr/>
      <dgm:t>
        <a:bodyPr/>
        <a:lstStyle/>
        <a:p>
          <a:endParaRPr lang="pt-PT"/>
        </a:p>
      </dgm:t>
    </dgm:pt>
    <dgm:pt modelId="{E25CE46F-C9E5-4107-A730-02393503DDA9}">
      <dgm:prSet phldrT="[Texto]" custT="1"/>
      <dgm:spPr/>
      <dgm:t>
        <a:bodyPr/>
        <a:lstStyle/>
        <a:p>
          <a:r>
            <a:rPr lang="pt-PT" sz="1800" dirty="0" smtClean="0"/>
            <a:t>Qualidade da Prestação de Serviço Educativo (envolvimento)</a:t>
          </a:r>
          <a:endParaRPr lang="pt-PT" sz="1800" dirty="0"/>
        </a:p>
      </dgm:t>
    </dgm:pt>
    <dgm:pt modelId="{5C3E72AF-F500-4514-8F1E-32519B73BE23}" type="parTrans" cxnId="{C2FC6D8C-9FC5-4CB4-9305-3358EB7E7777}">
      <dgm:prSet/>
      <dgm:spPr/>
    </dgm:pt>
    <dgm:pt modelId="{E9891D89-E7A3-4F39-8E8D-238CDFA627AA}" type="sibTrans" cxnId="{C2FC6D8C-9FC5-4CB4-9305-3358EB7E7777}">
      <dgm:prSet/>
      <dgm:spPr/>
    </dgm:pt>
    <dgm:pt modelId="{E7C10B19-A1EE-4978-903D-C061F3B80762}">
      <dgm:prSet phldrT="[Texto]" custT="1"/>
      <dgm:spPr/>
      <dgm:t>
        <a:bodyPr/>
        <a:lstStyle/>
        <a:p>
          <a:r>
            <a:rPr lang="pt-PT" sz="1800" dirty="0" smtClean="0"/>
            <a:t>Interação com o PND (envolvimento)</a:t>
          </a:r>
          <a:endParaRPr lang="pt-PT" sz="1800" dirty="0"/>
        </a:p>
      </dgm:t>
    </dgm:pt>
    <dgm:pt modelId="{23ABCA57-5EDB-4E3F-811B-B42605AD86D7}" type="parTrans" cxnId="{DB5669E5-44B5-4997-A602-58C583A2379A}">
      <dgm:prSet/>
      <dgm:spPr/>
    </dgm:pt>
    <dgm:pt modelId="{2518B4C0-C1DD-4219-B868-83D272DF8EBF}" type="sibTrans" cxnId="{DB5669E5-44B5-4997-A602-58C583A2379A}">
      <dgm:prSet/>
      <dgm:spPr/>
    </dgm:pt>
    <dgm:pt modelId="{3E733062-4257-47A2-8C86-CE85B9EA4CBE}" type="pres">
      <dgm:prSet presAssocID="{5F146D22-1205-46EA-B573-F7269728426A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pt-PT"/>
        </a:p>
      </dgm:t>
    </dgm:pt>
    <dgm:pt modelId="{7C45C025-0E3A-4DCD-A781-096B2AF9A654}" type="pres">
      <dgm:prSet presAssocID="{68179DF0-C6ED-40FC-ABA4-C5DD82EF4CCD}" presName="parentText" presStyleLbl="node1" presStyleIdx="0" presStyleCnt="1" custScaleY="41420" custLinFactNeighborY="-35936">
        <dgm:presLayoutVars>
          <dgm:chMax val="0"/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AD6C7FE0-2298-4C30-94E2-9D3EEFCFC7F1}" type="pres">
      <dgm:prSet presAssocID="{68179DF0-C6ED-40FC-ABA4-C5DD82EF4CCD}" presName="childText" presStyleLbl="revTx" presStyleIdx="0" presStyleCnt="1">
        <dgm:presLayoutVars>
          <dgm:bulletEnabled val="1"/>
        </dgm:presLayoutVars>
      </dgm:prSet>
      <dgm:spPr/>
      <dgm:t>
        <a:bodyPr/>
        <a:lstStyle/>
        <a:p>
          <a:endParaRPr lang="pt-PT"/>
        </a:p>
      </dgm:t>
    </dgm:pt>
  </dgm:ptLst>
  <dgm:cxnLst>
    <dgm:cxn modelId="{005D3B2E-ABA8-4FF4-B933-4C526BAD729D}" type="presOf" srcId="{5F146D22-1205-46EA-B573-F7269728426A}" destId="{3E733062-4257-47A2-8C86-CE85B9EA4CBE}" srcOrd="0" destOrd="0" presId="urn:microsoft.com/office/officeart/2005/8/layout/vList2"/>
    <dgm:cxn modelId="{B7512D59-021A-4230-8177-1997823703C6}" type="presOf" srcId="{E7C10B19-A1EE-4978-903D-C061F3B80762}" destId="{AD6C7FE0-2298-4C30-94E2-9D3EEFCFC7F1}" srcOrd="0" destOrd="4" presId="urn:microsoft.com/office/officeart/2005/8/layout/vList2"/>
    <dgm:cxn modelId="{DB5669E5-44B5-4997-A602-58C583A2379A}" srcId="{68179DF0-C6ED-40FC-ABA4-C5DD82EF4CCD}" destId="{E7C10B19-A1EE-4978-903D-C061F3B80762}" srcOrd="4" destOrd="0" parTransId="{23ABCA57-5EDB-4E3F-811B-B42605AD86D7}" sibTransId="{2518B4C0-C1DD-4219-B868-83D272DF8EBF}"/>
    <dgm:cxn modelId="{E15A09B6-F1CF-468B-A575-363F9108ADB8}" srcId="{68179DF0-C6ED-40FC-ABA4-C5DD82EF4CCD}" destId="{50DF0995-90A9-46F3-9338-177D061F3AA4}" srcOrd="1" destOrd="0" parTransId="{207C93A3-03CF-41C3-B034-686F81A9A3F1}" sibTransId="{EF6AA5B6-27BF-4B9A-8BF4-42C3C4D38CBE}"/>
    <dgm:cxn modelId="{C2FC6D8C-9FC5-4CB4-9305-3358EB7E7777}" srcId="{68179DF0-C6ED-40FC-ABA4-C5DD82EF4CCD}" destId="{E25CE46F-C9E5-4107-A730-02393503DDA9}" srcOrd="3" destOrd="0" parTransId="{5C3E72AF-F500-4514-8F1E-32519B73BE23}" sibTransId="{E9891D89-E7A3-4F39-8E8D-238CDFA627AA}"/>
    <dgm:cxn modelId="{93FA04CA-4624-4F1F-84C1-547A640C5FD2}" srcId="{68179DF0-C6ED-40FC-ABA4-C5DD82EF4CCD}" destId="{6E39564E-3514-4AE0-94FF-C07FB20C71EF}" srcOrd="0" destOrd="0" parTransId="{20B41776-94B1-423D-B1C5-8EFD9CC56D79}" sibTransId="{7ECA6589-1753-412A-BD11-961E0BB4A979}"/>
    <dgm:cxn modelId="{F42D99DF-199B-4A85-ADEA-8DBE234A9023}" type="presOf" srcId="{497A4E28-BA46-4DAE-83D9-E0A52A203589}" destId="{AD6C7FE0-2298-4C30-94E2-9D3EEFCFC7F1}" srcOrd="0" destOrd="2" presId="urn:microsoft.com/office/officeart/2005/8/layout/vList2"/>
    <dgm:cxn modelId="{4FCECA74-85DA-4873-B30F-6F258FDE0ACB}" srcId="{68179DF0-C6ED-40FC-ABA4-C5DD82EF4CCD}" destId="{497A4E28-BA46-4DAE-83D9-E0A52A203589}" srcOrd="2" destOrd="0" parTransId="{5D6072FE-F578-471D-9295-46B9C83FA310}" sibTransId="{41114AB9-0586-402A-BA27-DF1F5363C409}"/>
    <dgm:cxn modelId="{72447E89-02C2-46FA-924D-58E6CD82EA8C}" type="presOf" srcId="{E25CE46F-C9E5-4107-A730-02393503DDA9}" destId="{AD6C7FE0-2298-4C30-94E2-9D3EEFCFC7F1}" srcOrd="0" destOrd="3" presId="urn:microsoft.com/office/officeart/2005/8/layout/vList2"/>
    <dgm:cxn modelId="{BAA137A8-2031-4606-80A3-4CFD04FA98BF}" srcId="{5F146D22-1205-46EA-B573-F7269728426A}" destId="{68179DF0-C6ED-40FC-ABA4-C5DD82EF4CCD}" srcOrd="0" destOrd="0" parTransId="{F6F27EA7-05E3-4E0F-8441-F5A0D6597FA6}" sibTransId="{0F46E928-3F52-412E-91AC-0E3534242731}"/>
    <dgm:cxn modelId="{B9AA5951-A700-4292-9E27-9B09726F5671}" type="presOf" srcId="{68179DF0-C6ED-40FC-ABA4-C5DD82EF4CCD}" destId="{7C45C025-0E3A-4DCD-A781-096B2AF9A654}" srcOrd="0" destOrd="0" presId="urn:microsoft.com/office/officeart/2005/8/layout/vList2"/>
    <dgm:cxn modelId="{D5CF5D3E-D11D-49CA-A72E-79B9EF927F5A}" type="presOf" srcId="{6E39564E-3514-4AE0-94FF-C07FB20C71EF}" destId="{AD6C7FE0-2298-4C30-94E2-9D3EEFCFC7F1}" srcOrd="0" destOrd="0" presId="urn:microsoft.com/office/officeart/2005/8/layout/vList2"/>
    <dgm:cxn modelId="{9D0B6F2A-E52C-41BE-BDB3-8DC44DB502A0}" type="presOf" srcId="{50DF0995-90A9-46F3-9338-177D061F3AA4}" destId="{AD6C7FE0-2298-4C30-94E2-9D3EEFCFC7F1}" srcOrd="0" destOrd="1" presId="urn:microsoft.com/office/officeart/2005/8/layout/vList2"/>
    <dgm:cxn modelId="{C847C7AF-077A-4A3E-9C81-AB7542A806AA}" type="presParOf" srcId="{3E733062-4257-47A2-8C86-CE85B9EA4CBE}" destId="{7C45C025-0E3A-4DCD-A781-096B2AF9A654}" srcOrd="0" destOrd="0" presId="urn:microsoft.com/office/officeart/2005/8/layout/vList2"/>
    <dgm:cxn modelId="{3B686C43-75AF-4E12-B409-15A03BF0F655}" type="presParOf" srcId="{3E733062-4257-47A2-8C86-CE85B9EA4CBE}" destId="{AD6C7FE0-2298-4C30-94E2-9D3EEFCFC7F1}" srcOrd="1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26" minVer="http://schemas.openxmlformats.org/drawingml/2006/diagram"/>
    </a:ext>
  </dgm:extLst>
</dgm:dataModel>
</file>

<file path=ppt/diagrams/data31.xml><?xml version="1.0" encoding="utf-8"?>
<dgm:dataModel xmlns:dgm="http://schemas.openxmlformats.org/drawingml/2006/diagram" xmlns:a="http://schemas.openxmlformats.org/drawingml/2006/main">
  <dgm:ptLst>
    <dgm:pt modelId="{DE6796B3-AFFE-41D5-8B59-3A85B520221D}" type="doc">
      <dgm:prSet loTypeId="urn:microsoft.com/office/officeart/2005/8/layout/lProcess2" loCatId="list" qsTypeId="urn:microsoft.com/office/officeart/2005/8/quickstyle/simple1" qsCatId="simple" csTypeId="urn:microsoft.com/office/officeart/2005/8/colors/accent0_3" csCatId="mainScheme" phldr="1"/>
      <dgm:spPr/>
      <dgm:t>
        <a:bodyPr/>
        <a:lstStyle/>
        <a:p>
          <a:endParaRPr lang="pt-PT"/>
        </a:p>
      </dgm:t>
    </dgm:pt>
    <dgm:pt modelId="{4CF29F7E-0DBE-4B68-A2AC-E004AF576EAE}">
      <dgm:prSet phldrT="[Text]"/>
      <dgm:spPr>
        <a:xfrm>
          <a:off x="0" y="0"/>
          <a:ext cx="1578045" cy="3636805"/>
        </a:xfrm>
        <a:solidFill>
          <a:srgbClr val="1F497D">
            <a:tint val="40000"/>
            <a:hueOff val="0"/>
            <a:satOff val="0"/>
            <a:lumOff val="0"/>
            <a:alphaOff val="0"/>
          </a:srgbClr>
        </a:solidFill>
        <a:ln>
          <a:noFill/>
        </a:ln>
        <a:effectLst/>
      </dgm:spPr>
      <dgm:t>
        <a:bodyPr/>
        <a:lstStyle/>
        <a:p>
          <a:endParaRPr lang="pt-PT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+mn-cs"/>
          </a:endParaRPr>
        </a:p>
      </dgm:t>
    </dgm:pt>
    <dgm:pt modelId="{EDBD4349-F455-43ED-B58E-E81B8469B8B1}" type="parTrans" cxnId="{84118418-6FA7-4EF7-A78D-FF97E8A2BA7C}">
      <dgm:prSet/>
      <dgm:spPr/>
      <dgm:t>
        <a:bodyPr/>
        <a:lstStyle/>
        <a:p>
          <a:endParaRPr lang="pt-PT"/>
        </a:p>
      </dgm:t>
    </dgm:pt>
    <dgm:pt modelId="{8F93A3D0-BABD-4DE5-BE99-887304955D6C}" type="sibTrans" cxnId="{84118418-6FA7-4EF7-A78D-FF97E8A2BA7C}">
      <dgm:prSet/>
      <dgm:spPr/>
      <dgm:t>
        <a:bodyPr/>
        <a:lstStyle/>
        <a:p>
          <a:endParaRPr lang="pt-PT"/>
        </a:p>
      </dgm:t>
    </dgm:pt>
    <dgm:pt modelId="{2E2E5FCA-0019-4984-B162-5F28EDBF20E8}">
      <dgm:prSet phldrT="[Text]"/>
      <dgm:spPr>
        <a:xfrm>
          <a:off x="158411" y="1091041"/>
          <a:ext cx="1262436" cy="2363923"/>
        </a:xfrm>
        <a:solidFill>
          <a:srgbClr val="1F497D"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EEECE1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r>
            <a:rPr lang="pt-PT" b="1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1. </a:t>
          </a:r>
        </a:p>
        <a:p>
          <a:r>
            <a:rPr lang="pt-PT" b="1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Liderança</a:t>
          </a:r>
          <a:endParaRPr lang="pt-PT" b="1" dirty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</dgm:t>
    </dgm:pt>
    <dgm:pt modelId="{A2EC2D92-E8D1-4A3D-B8CC-839719D98151}" type="parTrans" cxnId="{A809EB0D-93C6-48D5-9A4E-C4584441F1E0}">
      <dgm:prSet/>
      <dgm:spPr/>
      <dgm:t>
        <a:bodyPr/>
        <a:lstStyle/>
        <a:p>
          <a:endParaRPr lang="pt-PT"/>
        </a:p>
      </dgm:t>
    </dgm:pt>
    <dgm:pt modelId="{277D7F25-3741-4834-88F5-B7E2B7600D4D}" type="sibTrans" cxnId="{A809EB0D-93C6-48D5-9A4E-C4584441F1E0}">
      <dgm:prSet/>
      <dgm:spPr/>
      <dgm:t>
        <a:bodyPr/>
        <a:lstStyle/>
        <a:p>
          <a:endParaRPr lang="pt-PT"/>
        </a:p>
      </dgm:t>
    </dgm:pt>
    <dgm:pt modelId="{C77300E0-60FE-41AD-B8AC-947DE9ACA4E3}">
      <dgm:prSet phldrT="[Text]"/>
      <dgm:spPr>
        <a:xfrm>
          <a:off x="1697005" y="0"/>
          <a:ext cx="1578045" cy="3636805"/>
        </a:xfrm>
        <a:solidFill>
          <a:srgbClr val="1F497D">
            <a:tint val="40000"/>
            <a:hueOff val="0"/>
            <a:satOff val="0"/>
            <a:lumOff val="0"/>
            <a:alphaOff val="0"/>
          </a:srgbClr>
        </a:solidFill>
        <a:ln>
          <a:noFill/>
        </a:ln>
        <a:effectLst/>
      </dgm:spPr>
      <dgm:t>
        <a:bodyPr/>
        <a:lstStyle/>
        <a:p>
          <a:endParaRPr lang="pt-PT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+mn-cs"/>
          </a:endParaRPr>
        </a:p>
      </dgm:t>
    </dgm:pt>
    <dgm:pt modelId="{DDFAF91F-73DC-4CCE-BAB4-3DC67A6C0DFB}" type="parTrans" cxnId="{E5786F28-BB62-4F90-A592-4AF69DA8E559}">
      <dgm:prSet/>
      <dgm:spPr/>
      <dgm:t>
        <a:bodyPr/>
        <a:lstStyle/>
        <a:p>
          <a:endParaRPr lang="pt-PT"/>
        </a:p>
      </dgm:t>
    </dgm:pt>
    <dgm:pt modelId="{1D4E4931-0F34-4486-89BA-7DBCED0E5014}" type="sibTrans" cxnId="{E5786F28-BB62-4F90-A592-4AF69DA8E559}">
      <dgm:prSet/>
      <dgm:spPr/>
      <dgm:t>
        <a:bodyPr/>
        <a:lstStyle/>
        <a:p>
          <a:endParaRPr lang="pt-PT"/>
        </a:p>
      </dgm:t>
    </dgm:pt>
    <dgm:pt modelId="{EF69B781-0CC5-4286-8FD5-D38A617E507B}">
      <dgm:prSet phldrT="[Text]"/>
      <dgm:spPr>
        <a:xfrm>
          <a:off x="1854809" y="1091352"/>
          <a:ext cx="1262436" cy="714486"/>
        </a:xfrm>
        <a:solidFill>
          <a:srgbClr val="1F497D"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EEECE1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r>
            <a:rPr lang="pt-PT" b="1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3. </a:t>
          </a:r>
          <a:br>
            <a:rPr lang="pt-PT" b="1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</a:br>
          <a:r>
            <a:rPr lang="pt-PT" b="1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Pessoas</a:t>
          </a:r>
          <a:endParaRPr lang="pt-PT" b="1" dirty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</dgm:t>
    </dgm:pt>
    <dgm:pt modelId="{22D038FA-BCCC-4F02-89C4-2E261E001BA9}" type="parTrans" cxnId="{B48D41A2-7CC7-4668-8DC4-4488BCB575AB}">
      <dgm:prSet/>
      <dgm:spPr/>
      <dgm:t>
        <a:bodyPr/>
        <a:lstStyle/>
        <a:p>
          <a:endParaRPr lang="pt-PT"/>
        </a:p>
      </dgm:t>
    </dgm:pt>
    <dgm:pt modelId="{77BF96DA-31A7-4073-B4AB-6B63DD695D10}" type="sibTrans" cxnId="{B48D41A2-7CC7-4668-8DC4-4488BCB575AB}">
      <dgm:prSet/>
      <dgm:spPr/>
      <dgm:t>
        <a:bodyPr/>
        <a:lstStyle/>
        <a:p>
          <a:endParaRPr lang="pt-PT"/>
        </a:p>
      </dgm:t>
    </dgm:pt>
    <dgm:pt modelId="{FE99FD11-5FCD-45B7-B386-41913BB91820}">
      <dgm:prSet phldrT="[Text]"/>
      <dgm:spPr>
        <a:xfrm>
          <a:off x="1854809" y="1915759"/>
          <a:ext cx="1262436" cy="714486"/>
        </a:xfrm>
        <a:solidFill>
          <a:srgbClr val="1F497D"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EEECE1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r>
            <a:rPr lang="pt-PT" b="1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2. </a:t>
          </a:r>
          <a:br>
            <a:rPr lang="pt-PT" b="1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</a:br>
          <a:r>
            <a:rPr lang="pt-PT" b="1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Planeamento e Estratégia</a:t>
          </a:r>
          <a:endParaRPr lang="pt-PT" b="1" dirty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</dgm:t>
    </dgm:pt>
    <dgm:pt modelId="{F03CEBB5-4C23-4D40-9EC3-215E80D9CDA8}" type="parTrans" cxnId="{B01F6F69-C985-4411-8426-4BBB72BA697B}">
      <dgm:prSet/>
      <dgm:spPr/>
      <dgm:t>
        <a:bodyPr/>
        <a:lstStyle/>
        <a:p>
          <a:endParaRPr lang="pt-PT"/>
        </a:p>
      </dgm:t>
    </dgm:pt>
    <dgm:pt modelId="{C908A667-7F05-46C5-9F9F-B447D6E729EF}" type="sibTrans" cxnId="{B01F6F69-C985-4411-8426-4BBB72BA697B}">
      <dgm:prSet/>
      <dgm:spPr/>
      <dgm:t>
        <a:bodyPr/>
        <a:lstStyle/>
        <a:p>
          <a:endParaRPr lang="pt-PT"/>
        </a:p>
      </dgm:t>
    </dgm:pt>
    <dgm:pt modelId="{F4EB6277-D5BC-4D4B-BE37-ED17521F4FBA}">
      <dgm:prSet phldrT="[Text]"/>
      <dgm:spPr>
        <a:xfrm>
          <a:off x="3551208" y="1091041"/>
          <a:ext cx="1262436" cy="2363923"/>
        </a:xfrm>
        <a:solidFill>
          <a:srgbClr val="1F497D"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EEECE1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r>
            <a:rPr lang="pt-PT" b="1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5. </a:t>
          </a:r>
        </a:p>
        <a:p>
          <a:r>
            <a:rPr lang="pt-PT" b="1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Processos</a:t>
          </a:r>
          <a:endParaRPr lang="pt-PT" b="1" dirty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</dgm:t>
    </dgm:pt>
    <dgm:pt modelId="{E58C7975-750A-4132-BEA7-6A43F73446C9}" type="parTrans" cxnId="{D1D69430-F41A-40B3-B25C-550E6A6C85CC}">
      <dgm:prSet/>
      <dgm:spPr/>
      <dgm:t>
        <a:bodyPr/>
        <a:lstStyle/>
        <a:p>
          <a:endParaRPr lang="pt-PT"/>
        </a:p>
      </dgm:t>
    </dgm:pt>
    <dgm:pt modelId="{36B33CA1-0C13-4882-AAB3-724A9F0735D4}" type="sibTrans" cxnId="{D1D69430-F41A-40B3-B25C-550E6A6C85CC}">
      <dgm:prSet/>
      <dgm:spPr/>
      <dgm:t>
        <a:bodyPr/>
        <a:lstStyle/>
        <a:p>
          <a:endParaRPr lang="pt-PT"/>
        </a:p>
      </dgm:t>
    </dgm:pt>
    <dgm:pt modelId="{E65D7BB3-3760-45CA-B33E-81B328013884}">
      <dgm:prSet phldrT="[Text]"/>
      <dgm:spPr>
        <a:xfrm>
          <a:off x="1854809" y="2740167"/>
          <a:ext cx="1262436" cy="714486"/>
        </a:xfrm>
        <a:solidFill>
          <a:srgbClr val="1F497D"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EEECE1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r>
            <a:rPr lang="pt-PT" b="1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4. </a:t>
          </a:r>
          <a:br>
            <a:rPr lang="pt-PT" b="1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</a:br>
          <a:r>
            <a:rPr lang="pt-PT" b="1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Parcerias e Recursos </a:t>
          </a:r>
          <a:endParaRPr lang="pt-PT" b="1" dirty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</dgm:t>
    </dgm:pt>
    <dgm:pt modelId="{9006838A-77E5-4C59-A1F8-DAFD114BA441}" type="parTrans" cxnId="{E23E3740-90F6-4851-86AC-2F1A71156A4B}">
      <dgm:prSet/>
      <dgm:spPr/>
      <dgm:t>
        <a:bodyPr/>
        <a:lstStyle/>
        <a:p>
          <a:endParaRPr lang="pt-PT"/>
        </a:p>
      </dgm:t>
    </dgm:pt>
    <dgm:pt modelId="{D149990F-71F6-4BF1-A366-813DC7FB71DC}" type="sibTrans" cxnId="{E23E3740-90F6-4851-86AC-2F1A71156A4B}">
      <dgm:prSet/>
      <dgm:spPr/>
      <dgm:t>
        <a:bodyPr/>
        <a:lstStyle/>
        <a:p>
          <a:endParaRPr lang="pt-PT"/>
        </a:p>
      </dgm:t>
    </dgm:pt>
    <dgm:pt modelId="{E1ACB3BC-6640-4D5A-9D85-063CDE7E686E}">
      <dgm:prSet phldrT="[Text]"/>
      <dgm:spPr>
        <a:xfrm>
          <a:off x="3393403" y="0"/>
          <a:ext cx="1578045" cy="3636805"/>
        </a:xfrm>
        <a:solidFill>
          <a:srgbClr val="1F497D">
            <a:tint val="40000"/>
            <a:hueOff val="0"/>
            <a:satOff val="0"/>
            <a:lumOff val="0"/>
            <a:alphaOff val="0"/>
          </a:srgbClr>
        </a:solidFill>
        <a:ln>
          <a:noFill/>
        </a:ln>
        <a:effectLst/>
      </dgm:spPr>
      <dgm:t>
        <a:bodyPr/>
        <a:lstStyle/>
        <a:p>
          <a:endParaRPr lang="pt-PT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+mn-cs"/>
          </a:endParaRPr>
        </a:p>
      </dgm:t>
    </dgm:pt>
    <dgm:pt modelId="{E7547106-4D59-4B7A-A63D-CF83A71AA986}" type="parTrans" cxnId="{2050639C-4118-4066-ABEE-C723D837EC7B}">
      <dgm:prSet/>
      <dgm:spPr/>
      <dgm:t>
        <a:bodyPr/>
        <a:lstStyle/>
        <a:p>
          <a:endParaRPr lang="pt-PT"/>
        </a:p>
      </dgm:t>
    </dgm:pt>
    <dgm:pt modelId="{03E8B401-8E53-421B-8617-73785113A35A}" type="sibTrans" cxnId="{2050639C-4118-4066-ABEE-C723D837EC7B}">
      <dgm:prSet/>
      <dgm:spPr/>
      <dgm:t>
        <a:bodyPr/>
        <a:lstStyle/>
        <a:p>
          <a:endParaRPr lang="pt-PT"/>
        </a:p>
      </dgm:t>
    </dgm:pt>
    <dgm:pt modelId="{468294DB-989D-45D0-B690-424262391513}" type="pres">
      <dgm:prSet presAssocID="{DE6796B3-AFFE-41D5-8B59-3A85B520221D}" presName="theList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pt-PT"/>
        </a:p>
      </dgm:t>
    </dgm:pt>
    <dgm:pt modelId="{639B5B3A-F86D-4B6A-AD76-05EFA432D78E}" type="pres">
      <dgm:prSet presAssocID="{4CF29F7E-0DBE-4B68-A2AC-E004AF576EAE}" presName="compNode" presStyleCnt="0"/>
      <dgm:spPr/>
    </dgm:pt>
    <dgm:pt modelId="{E402AB0E-1E6C-4C94-8ACB-FD5D2D7F7B4D}" type="pres">
      <dgm:prSet presAssocID="{4CF29F7E-0DBE-4B68-A2AC-E004AF576EAE}" presName="aNode" presStyleLbl="bgShp" presStyleIdx="0" presStyleCnt="3" custLinFactNeighborX="-1851" custLinFactNeighborY="311"/>
      <dgm:spPr>
        <a:prstGeom prst="roundRect">
          <a:avLst>
            <a:gd name="adj" fmla="val 10000"/>
          </a:avLst>
        </a:prstGeom>
      </dgm:spPr>
      <dgm:t>
        <a:bodyPr/>
        <a:lstStyle/>
        <a:p>
          <a:endParaRPr lang="pt-PT"/>
        </a:p>
      </dgm:t>
    </dgm:pt>
    <dgm:pt modelId="{D43C5386-02BE-418C-BA62-40F8AC87D363}" type="pres">
      <dgm:prSet presAssocID="{4CF29F7E-0DBE-4B68-A2AC-E004AF576EAE}" presName="textNode" presStyleLbl="bgShp" presStyleIdx="0" presStyleCnt="3"/>
      <dgm:spPr/>
      <dgm:t>
        <a:bodyPr/>
        <a:lstStyle/>
        <a:p>
          <a:endParaRPr lang="pt-PT"/>
        </a:p>
      </dgm:t>
    </dgm:pt>
    <dgm:pt modelId="{E99CA516-35C9-41F7-8951-B26D00C00544}" type="pres">
      <dgm:prSet presAssocID="{4CF29F7E-0DBE-4B68-A2AC-E004AF576EAE}" presName="compChildNode" presStyleCnt="0"/>
      <dgm:spPr/>
    </dgm:pt>
    <dgm:pt modelId="{F4388A50-ADAF-4045-BC82-33BA8CBECFAD}" type="pres">
      <dgm:prSet presAssocID="{4CF29F7E-0DBE-4B68-A2AC-E004AF576EAE}" presName="theInnerList" presStyleCnt="0"/>
      <dgm:spPr/>
    </dgm:pt>
    <dgm:pt modelId="{06C64237-8A57-4EC4-8CF3-C8F40A71D098}" type="pres">
      <dgm:prSet presAssocID="{2E2E5FCA-0019-4984-B162-5F28EDBF20E8}" presName="childNode" presStyleLbl="node1" presStyleIdx="0" presStyleCnt="5">
        <dgm:presLayoutVars>
          <dgm:bulletEnabled val="1"/>
        </dgm:presLayoutVars>
      </dgm:prSet>
      <dgm:spPr>
        <a:prstGeom prst="roundRect">
          <a:avLst>
            <a:gd name="adj" fmla="val 10000"/>
          </a:avLst>
        </a:prstGeom>
      </dgm:spPr>
      <dgm:t>
        <a:bodyPr/>
        <a:lstStyle/>
        <a:p>
          <a:endParaRPr lang="pt-PT"/>
        </a:p>
      </dgm:t>
    </dgm:pt>
    <dgm:pt modelId="{03D6B3E6-6107-4A36-B584-B1C0728778B0}" type="pres">
      <dgm:prSet presAssocID="{4CF29F7E-0DBE-4B68-A2AC-E004AF576EAE}" presName="aSpace" presStyleCnt="0"/>
      <dgm:spPr/>
    </dgm:pt>
    <dgm:pt modelId="{D82615D3-28BC-4881-B91E-36CC8BEC6E57}" type="pres">
      <dgm:prSet presAssocID="{C77300E0-60FE-41AD-B8AC-947DE9ACA4E3}" presName="compNode" presStyleCnt="0"/>
      <dgm:spPr/>
    </dgm:pt>
    <dgm:pt modelId="{7E4649AB-987A-4DC9-8376-B80C7B19E3DD}" type="pres">
      <dgm:prSet presAssocID="{C77300E0-60FE-41AD-B8AC-947DE9ACA4E3}" presName="aNode" presStyleLbl="bgShp" presStyleIdx="1" presStyleCnt="3"/>
      <dgm:spPr>
        <a:prstGeom prst="roundRect">
          <a:avLst>
            <a:gd name="adj" fmla="val 10000"/>
          </a:avLst>
        </a:prstGeom>
      </dgm:spPr>
      <dgm:t>
        <a:bodyPr/>
        <a:lstStyle/>
        <a:p>
          <a:endParaRPr lang="pt-PT"/>
        </a:p>
      </dgm:t>
    </dgm:pt>
    <dgm:pt modelId="{FE7FD89F-FFE3-48AD-8DC7-513203314667}" type="pres">
      <dgm:prSet presAssocID="{C77300E0-60FE-41AD-B8AC-947DE9ACA4E3}" presName="textNode" presStyleLbl="bgShp" presStyleIdx="1" presStyleCnt="3"/>
      <dgm:spPr/>
      <dgm:t>
        <a:bodyPr/>
        <a:lstStyle/>
        <a:p>
          <a:endParaRPr lang="pt-PT"/>
        </a:p>
      </dgm:t>
    </dgm:pt>
    <dgm:pt modelId="{74E90F0C-72AB-43F2-BB70-A426DC2CD174}" type="pres">
      <dgm:prSet presAssocID="{C77300E0-60FE-41AD-B8AC-947DE9ACA4E3}" presName="compChildNode" presStyleCnt="0"/>
      <dgm:spPr/>
    </dgm:pt>
    <dgm:pt modelId="{D361393A-C1F2-4B58-B4DD-E63F4AD0B474}" type="pres">
      <dgm:prSet presAssocID="{C77300E0-60FE-41AD-B8AC-947DE9ACA4E3}" presName="theInnerList" presStyleCnt="0"/>
      <dgm:spPr/>
    </dgm:pt>
    <dgm:pt modelId="{369A6194-49A5-47B5-81AB-8CA5974EDF85}" type="pres">
      <dgm:prSet presAssocID="{EF69B781-0CC5-4286-8FD5-D38A617E507B}" presName="childNode" presStyleLbl="node1" presStyleIdx="1" presStyleCnt="5">
        <dgm:presLayoutVars>
          <dgm:bulletEnabled val="1"/>
        </dgm:presLayoutVars>
      </dgm:prSet>
      <dgm:spPr>
        <a:prstGeom prst="roundRect">
          <a:avLst>
            <a:gd name="adj" fmla="val 10000"/>
          </a:avLst>
        </a:prstGeom>
      </dgm:spPr>
      <dgm:t>
        <a:bodyPr/>
        <a:lstStyle/>
        <a:p>
          <a:endParaRPr lang="pt-PT"/>
        </a:p>
      </dgm:t>
    </dgm:pt>
    <dgm:pt modelId="{705E0045-A1E0-4B5D-B565-DB4A50FE8676}" type="pres">
      <dgm:prSet presAssocID="{EF69B781-0CC5-4286-8FD5-D38A617E507B}" presName="aSpace2" presStyleCnt="0"/>
      <dgm:spPr/>
    </dgm:pt>
    <dgm:pt modelId="{C08D7A94-66F2-4465-8619-EDFD15000429}" type="pres">
      <dgm:prSet presAssocID="{FE99FD11-5FCD-45B7-B386-41913BB91820}" presName="childNode" presStyleLbl="node1" presStyleIdx="2" presStyleCnt="5">
        <dgm:presLayoutVars>
          <dgm:bulletEnabled val="1"/>
        </dgm:presLayoutVars>
      </dgm:prSet>
      <dgm:spPr>
        <a:prstGeom prst="roundRect">
          <a:avLst>
            <a:gd name="adj" fmla="val 10000"/>
          </a:avLst>
        </a:prstGeom>
      </dgm:spPr>
      <dgm:t>
        <a:bodyPr/>
        <a:lstStyle/>
        <a:p>
          <a:endParaRPr lang="pt-PT"/>
        </a:p>
      </dgm:t>
    </dgm:pt>
    <dgm:pt modelId="{69FA486F-016F-4359-A6B7-ED554E4D2A45}" type="pres">
      <dgm:prSet presAssocID="{FE99FD11-5FCD-45B7-B386-41913BB91820}" presName="aSpace2" presStyleCnt="0"/>
      <dgm:spPr/>
    </dgm:pt>
    <dgm:pt modelId="{1E0146BE-BB8E-4B4E-98C6-1A8BB6237D70}" type="pres">
      <dgm:prSet presAssocID="{E65D7BB3-3760-45CA-B33E-81B328013884}" presName="childNode" presStyleLbl="node1" presStyleIdx="3" presStyleCnt="5">
        <dgm:presLayoutVars>
          <dgm:bulletEnabled val="1"/>
        </dgm:presLayoutVars>
      </dgm:prSet>
      <dgm:spPr>
        <a:prstGeom prst="roundRect">
          <a:avLst>
            <a:gd name="adj" fmla="val 10000"/>
          </a:avLst>
        </a:prstGeom>
      </dgm:spPr>
      <dgm:t>
        <a:bodyPr/>
        <a:lstStyle/>
        <a:p>
          <a:endParaRPr lang="pt-PT"/>
        </a:p>
      </dgm:t>
    </dgm:pt>
    <dgm:pt modelId="{EBDB2049-AB4F-41FA-99EA-31E748367D6D}" type="pres">
      <dgm:prSet presAssocID="{C77300E0-60FE-41AD-B8AC-947DE9ACA4E3}" presName="aSpace" presStyleCnt="0"/>
      <dgm:spPr/>
    </dgm:pt>
    <dgm:pt modelId="{07C6817C-B693-438E-9123-0365629149DC}" type="pres">
      <dgm:prSet presAssocID="{E1ACB3BC-6640-4D5A-9D85-063CDE7E686E}" presName="compNode" presStyleCnt="0"/>
      <dgm:spPr/>
    </dgm:pt>
    <dgm:pt modelId="{9784CE8D-475A-41F1-BB6B-068272A417A2}" type="pres">
      <dgm:prSet presAssocID="{E1ACB3BC-6640-4D5A-9D85-063CDE7E686E}" presName="aNode" presStyleLbl="bgShp" presStyleIdx="2" presStyleCnt="3"/>
      <dgm:spPr>
        <a:prstGeom prst="roundRect">
          <a:avLst>
            <a:gd name="adj" fmla="val 10000"/>
          </a:avLst>
        </a:prstGeom>
      </dgm:spPr>
      <dgm:t>
        <a:bodyPr/>
        <a:lstStyle/>
        <a:p>
          <a:endParaRPr lang="pt-PT"/>
        </a:p>
      </dgm:t>
    </dgm:pt>
    <dgm:pt modelId="{8B26CE20-8388-43A3-B9DC-02E0D46E8FC1}" type="pres">
      <dgm:prSet presAssocID="{E1ACB3BC-6640-4D5A-9D85-063CDE7E686E}" presName="textNode" presStyleLbl="bgShp" presStyleIdx="2" presStyleCnt="3"/>
      <dgm:spPr/>
      <dgm:t>
        <a:bodyPr/>
        <a:lstStyle/>
        <a:p>
          <a:endParaRPr lang="pt-PT"/>
        </a:p>
      </dgm:t>
    </dgm:pt>
    <dgm:pt modelId="{7079A103-2D35-49F3-9886-988E064D9518}" type="pres">
      <dgm:prSet presAssocID="{E1ACB3BC-6640-4D5A-9D85-063CDE7E686E}" presName="compChildNode" presStyleCnt="0"/>
      <dgm:spPr/>
    </dgm:pt>
    <dgm:pt modelId="{9BAFDA4B-C40E-4649-875D-C420AC7E458D}" type="pres">
      <dgm:prSet presAssocID="{E1ACB3BC-6640-4D5A-9D85-063CDE7E686E}" presName="theInnerList" presStyleCnt="0"/>
      <dgm:spPr/>
    </dgm:pt>
    <dgm:pt modelId="{38B810C3-D0F8-4179-A6FB-5E3DFF14228B}" type="pres">
      <dgm:prSet presAssocID="{F4EB6277-D5BC-4D4B-BE37-ED17521F4FBA}" presName="childNode" presStyleLbl="node1" presStyleIdx="4" presStyleCnt="5">
        <dgm:presLayoutVars>
          <dgm:bulletEnabled val="1"/>
        </dgm:presLayoutVars>
      </dgm:prSet>
      <dgm:spPr>
        <a:prstGeom prst="roundRect">
          <a:avLst>
            <a:gd name="adj" fmla="val 10000"/>
          </a:avLst>
        </a:prstGeom>
      </dgm:spPr>
      <dgm:t>
        <a:bodyPr/>
        <a:lstStyle/>
        <a:p>
          <a:endParaRPr lang="pt-PT"/>
        </a:p>
      </dgm:t>
    </dgm:pt>
  </dgm:ptLst>
  <dgm:cxnLst>
    <dgm:cxn modelId="{5690829C-A0C0-4E6D-97F3-AA6DC789D4D3}" type="presOf" srcId="{2E2E5FCA-0019-4984-B162-5F28EDBF20E8}" destId="{06C64237-8A57-4EC4-8CF3-C8F40A71D098}" srcOrd="0" destOrd="0" presId="urn:microsoft.com/office/officeart/2005/8/layout/lProcess2"/>
    <dgm:cxn modelId="{F0EDF570-6162-4207-8C4B-567FD8C1B54B}" type="presOf" srcId="{4CF29F7E-0DBE-4B68-A2AC-E004AF576EAE}" destId="{D43C5386-02BE-418C-BA62-40F8AC87D363}" srcOrd="1" destOrd="0" presId="urn:microsoft.com/office/officeart/2005/8/layout/lProcess2"/>
    <dgm:cxn modelId="{E23E3740-90F6-4851-86AC-2F1A71156A4B}" srcId="{C77300E0-60FE-41AD-B8AC-947DE9ACA4E3}" destId="{E65D7BB3-3760-45CA-B33E-81B328013884}" srcOrd="2" destOrd="0" parTransId="{9006838A-77E5-4C59-A1F8-DAFD114BA441}" sibTransId="{D149990F-71F6-4BF1-A366-813DC7FB71DC}"/>
    <dgm:cxn modelId="{81D620EB-5D40-44F3-BE79-90612B1F212E}" type="presOf" srcId="{E65D7BB3-3760-45CA-B33E-81B328013884}" destId="{1E0146BE-BB8E-4B4E-98C6-1A8BB6237D70}" srcOrd="0" destOrd="0" presId="urn:microsoft.com/office/officeart/2005/8/layout/lProcess2"/>
    <dgm:cxn modelId="{0A1D778B-7317-4FF0-AE13-786D6CA1E8D6}" type="presOf" srcId="{EF69B781-0CC5-4286-8FD5-D38A617E507B}" destId="{369A6194-49A5-47B5-81AB-8CA5974EDF85}" srcOrd="0" destOrd="0" presId="urn:microsoft.com/office/officeart/2005/8/layout/lProcess2"/>
    <dgm:cxn modelId="{E81D1AF7-10E6-467D-9EC1-BF501F995041}" type="presOf" srcId="{FE99FD11-5FCD-45B7-B386-41913BB91820}" destId="{C08D7A94-66F2-4465-8619-EDFD15000429}" srcOrd="0" destOrd="0" presId="urn:microsoft.com/office/officeart/2005/8/layout/lProcess2"/>
    <dgm:cxn modelId="{1F11D609-2EEF-4ED8-877A-63EE46FC0886}" type="presOf" srcId="{DE6796B3-AFFE-41D5-8B59-3A85B520221D}" destId="{468294DB-989D-45D0-B690-424262391513}" srcOrd="0" destOrd="0" presId="urn:microsoft.com/office/officeart/2005/8/layout/lProcess2"/>
    <dgm:cxn modelId="{A611F102-E6F6-4CA4-B5A6-88AE45FF4459}" type="presOf" srcId="{E1ACB3BC-6640-4D5A-9D85-063CDE7E686E}" destId="{9784CE8D-475A-41F1-BB6B-068272A417A2}" srcOrd="0" destOrd="0" presId="urn:microsoft.com/office/officeart/2005/8/layout/lProcess2"/>
    <dgm:cxn modelId="{9317A005-FB2E-4508-854D-929A507E6F69}" type="presOf" srcId="{C77300E0-60FE-41AD-B8AC-947DE9ACA4E3}" destId="{7E4649AB-987A-4DC9-8376-B80C7B19E3DD}" srcOrd="0" destOrd="0" presId="urn:microsoft.com/office/officeart/2005/8/layout/lProcess2"/>
    <dgm:cxn modelId="{B48D41A2-7CC7-4668-8DC4-4488BCB575AB}" srcId="{C77300E0-60FE-41AD-B8AC-947DE9ACA4E3}" destId="{EF69B781-0CC5-4286-8FD5-D38A617E507B}" srcOrd="0" destOrd="0" parTransId="{22D038FA-BCCC-4F02-89C4-2E261E001BA9}" sibTransId="{77BF96DA-31A7-4073-B4AB-6B63DD695D10}"/>
    <dgm:cxn modelId="{A809EB0D-93C6-48D5-9A4E-C4584441F1E0}" srcId="{4CF29F7E-0DBE-4B68-A2AC-E004AF576EAE}" destId="{2E2E5FCA-0019-4984-B162-5F28EDBF20E8}" srcOrd="0" destOrd="0" parTransId="{A2EC2D92-E8D1-4A3D-B8CC-839719D98151}" sibTransId="{277D7F25-3741-4834-88F5-B7E2B7600D4D}"/>
    <dgm:cxn modelId="{2050639C-4118-4066-ABEE-C723D837EC7B}" srcId="{DE6796B3-AFFE-41D5-8B59-3A85B520221D}" destId="{E1ACB3BC-6640-4D5A-9D85-063CDE7E686E}" srcOrd="2" destOrd="0" parTransId="{E7547106-4D59-4B7A-A63D-CF83A71AA986}" sibTransId="{03E8B401-8E53-421B-8617-73785113A35A}"/>
    <dgm:cxn modelId="{6AA9DFCC-258A-405F-B718-3D384832D094}" type="presOf" srcId="{4CF29F7E-0DBE-4B68-A2AC-E004AF576EAE}" destId="{E402AB0E-1E6C-4C94-8ACB-FD5D2D7F7B4D}" srcOrd="0" destOrd="0" presId="urn:microsoft.com/office/officeart/2005/8/layout/lProcess2"/>
    <dgm:cxn modelId="{E5786F28-BB62-4F90-A592-4AF69DA8E559}" srcId="{DE6796B3-AFFE-41D5-8B59-3A85B520221D}" destId="{C77300E0-60FE-41AD-B8AC-947DE9ACA4E3}" srcOrd="1" destOrd="0" parTransId="{DDFAF91F-73DC-4CCE-BAB4-3DC67A6C0DFB}" sibTransId="{1D4E4931-0F34-4486-89BA-7DBCED0E5014}"/>
    <dgm:cxn modelId="{84118418-6FA7-4EF7-A78D-FF97E8A2BA7C}" srcId="{DE6796B3-AFFE-41D5-8B59-3A85B520221D}" destId="{4CF29F7E-0DBE-4B68-A2AC-E004AF576EAE}" srcOrd="0" destOrd="0" parTransId="{EDBD4349-F455-43ED-B58E-E81B8469B8B1}" sibTransId="{8F93A3D0-BABD-4DE5-BE99-887304955D6C}"/>
    <dgm:cxn modelId="{CA91A44C-6906-4184-B0FE-B94738DA233D}" type="presOf" srcId="{C77300E0-60FE-41AD-B8AC-947DE9ACA4E3}" destId="{FE7FD89F-FFE3-48AD-8DC7-513203314667}" srcOrd="1" destOrd="0" presId="urn:microsoft.com/office/officeart/2005/8/layout/lProcess2"/>
    <dgm:cxn modelId="{3CA0F305-1D0A-40CB-B287-7C172A2D0BA3}" type="presOf" srcId="{E1ACB3BC-6640-4D5A-9D85-063CDE7E686E}" destId="{8B26CE20-8388-43A3-B9DC-02E0D46E8FC1}" srcOrd="1" destOrd="0" presId="urn:microsoft.com/office/officeart/2005/8/layout/lProcess2"/>
    <dgm:cxn modelId="{D1D69430-F41A-40B3-B25C-550E6A6C85CC}" srcId="{E1ACB3BC-6640-4D5A-9D85-063CDE7E686E}" destId="{F4EB6277-D5BC-4D4B-BE37-ED17521F4FBA}" srcOrd="0" destOrd="0" parTransId="{E58C7975-750A-4132-BEA7-6A43F73446C9}" sibTransId="{36B33CA1-0C13-4882-AAB3-724A9F0735D4}"/>
    <dgm:cxn modelId="{AF3736E9-7933-4EF6-8355-224F2A23FFE5}" type="presOf" srcId="{F4EB6277-D5BC-4D4B-BE37-ED17521F4FBA}" destId="{38B810C3-D0F8-4179-A6FB-5E3DFF14228B}" srcOrd="0" destOrd="0" presId="urn:microsoft.com/office/officeart/2005/8/layout/lProcess2"/>
    <dgm:cxn modelId="{B01F6F69-C985-4411-8426-4BBB72BA697B}" srcId="{C77300E0-60FE-41AD-B8AC-947DE9ACA4E3}" destId="{FE99FD11-5FCD-45B7-B386-41913BB91820}" srcOrd="1" destOrd="0" parTransId="{F03CEBB5-4C23-4D40-9EC3-215E80D9CDA8}" sibTransId="{C908A667-7F05-46C5-9F9F-B447D6E729EF}"/>
    <dgm:cxn modelId="{2E4E4239-D9BC-4F5D-B33C-C106B2F34FB4}" type="presParOf" srcId="{468294DB-989D-45D0-B690-424262391513}" destId="{639B5B3A-F86D-4B6A-AD76-05EFA432D78E}" srcOrd="0" destOrd="0" presId="urn:microsoft.com/office/officeart/2005/8/layout/lProcess2"/>
    <dgm:cxn modelId="{A9B0AE2A-1223-412E-A388-CA806CE858A0}" type="presParOf" srcId="{639B5B3A-F86D-4B6A-AD76-05EFA432D78E}" destId="{E402AB0E-1E6C-4C94-8ACB-FD5D2D7F7B4D}" srcOrd="0" destOrd="0" presId="urn:microsoft.com/office/officeart/2005/8/layout/lProcess2"/>
    <dgm:cxn modelId="{E0DD1C92-9207-492A-9078-BDB9328C5A56}" type="presParOf" srcId="{639B5B3A-F86D-4B6A-AD76-05EFA432D78E}" destId="{D43C5386-02BE-418C-BA62-40F8AC87D363}" srcOrd="1" destOrd="0" presId="urn:microsoft.com/office/officeart/2005/8/layout/lProcess2"/>
    <dgm:cxn modelId="{FCC5586D-ED17-4658-A38B-647148A16971}" type="presParOf" srcId="{639B5B3A-F86D-4B6A-AD76-05EFA432D78E}" destId="{E99CA516-35C9-41F7-8951-B26D00C00544}" srcOrd="2" destOrd="0" presId="urn:microsoft.com/office/officeart/2005/8/layout/lProcess2"/>
    <dgm:cxn modelId="{F891B5C4-39F4-47C3-809B-98ABB4E216CA}" type="presParOf" srcId="{E99CA516-35C9-41F7-8951-B26D00C00544}" destId="{F4388A50-ADAF-4045-BC82-33BA8CBECFAD}" srcOrd="0" destOrd="0" presId="urn:microsoft.com/office/officeart/2005/8/layout/lProcess2"/>
    <dgm:cxn modelId="{33F68B14-538E-470F-9FD9-910CC8BB0342}" type="presParOf" srcId="{F4388A50-ADAF-4045-BC82-33BA8CBECFAD}" destId="{06C64237-8A57-4EC4-8CF3-C8F40A71D098}" srcOrd="0" destOrd="0" presId="urn:microsoft.com/office/officeart/2005/8/layout/lProcess2"/>
    <dgm:cxn modelId="{1F7715D0-F04D-4B2E-A849-3A58AE360174}" type="presParOf" srcId="{468294DB-989D-45D0-B690-424262391513}" destId="{03D6B3E6-6107-4A36-B584-B1C0728778B0}" srcOrd="1" destOrd="0" presId="urn:microsoft.com/office/officeart/2005/8/layout/lProcess2"/>
    <dgm:cxn modelId="{C292AF13-5FA2-41AE-B6CE-C6D507B58CFF}" type="presParOf" srcId="{468294DB-989D-45D0-B690-424262391513}" destId="{D82615D3-28BC-4881-B91E-36CC8BEC6E57}" srcOrd="2" destOrd="0" presId="urn:microsoft.com/office/officeart/2005/8/layout/lProcess2"/>
    <dgm:cxn modelId="{D4CE1017-4FF7-4B58-B28A-694CE2E29E4D}" type="presParOf" srcId="{D82615D3-28BC-4881-B91E-36CC8BEC6E57}" destId="{7E4649AB-987A-4DC9-8376-B80C7B19E3DD}" srcOrd="0" destOrd="0" presId="urn:microsoft.com/office/officeart/2005/8/layout/lProcess2"/>
    <dgm:cxn modelId="{D1CAC880-F97B-4A05-AE97-E76A81CC461C}" type="presParOf" srcId="{D82615D3-28BC-4881-B91E-36CC8BEC6E57}" destId="{FE7FD89F-FFE3-48AD-8DC7-513203314667}" srcOrd="1" destOrd="0" presId="urn:microsoft.com/office/officeart/2005/8/layout/lProcess2"/>
    <dgm:cxn modelId="{5A100AB1-22EB-4403-8207-204EC0EF0D6A}" type="presParOf" srcId="{D82615D3-28BC-4881-B91E-36CC8BEC6E57}" destId="{74E90F0C-72AB-43F2-BB70-A426DC2CD174}" srcOrd="2" destOrd="0" presId="urn:microsoft.com/office/officeart/2005/8/layout/lProcess2"/>
    <dgm:cxn modelId="{A98AA9C9-ED20-429B-AB5C-F8277D396C79}" type="presParOf" srcId="{74E90F0C-72AB-43F2-BB70-A426DC2CD174}" destId="{D361393A-C1F2-4B58-B4DD-E63F4AD0B474}" srcOrd="0" destOrd="0" presId="urn:microsoft.com/office/officeart/2005/8/layout/lProcess2"/>
    <dgm:cxn modelId="{58ABF324-6B88-4A33-A033-66F2C462FB70}" type="presParOf" srcId="{D361393A-C1F2-4B58-B4DD-E63F4AD0B474}" destId="{369A6194-49A5-47B5-81AB-8CA5974EDF85}" srcOrd="0" destOrd="0" presId="urn:microsoft.com/office/officeart/2005/8/layout/lProcess2"/>
    <dgm:cxn modelId="{613A72F6-5213-4C23-931F-2519A29F0471}" type="presParOf" srcId="{D361393A-C1F2-4B58-B4DD-E63F4AD0B474}" destId="{705E0045-A1E0-4B5D-B565-DB4A50FE8676}" srcOrd="1" destOrd="0" presId="urn:microsoft.com/office/officeart/2005/8/layout/lProcess2"/>
    <dgm:cxn modelId="{495AC8E5-0F06-4E7B-A974-8911A21D661E}" type="presParOf" srcId="{D361393A-C1F2-4B58-B4DD-E63F4AD0B474}" destId="{C08D7A94-66F2-4465-8619-EDFD15000429}" srcOrd="2" destOrd="0" presId="urn:microsoft.com/office/officeart/2005/8/layout/lProcess2"/>
    <dgm:cxn modelId="{0AC41573-A311-45F4-B2AD-CF3BDEE7033B}" type="presParOf" srcId="{D361393A-C1F2-4B58-B4DD-E63F4AD0B474}" destId="{69FA486F-016F-4359-A6B7-ED554E4D2A45}" srcOrd="3" destOrd="0" presId="urn:microsoft.com/office/officeart/2005/8/layout/lProcess2"/>
    <dgm:cxn modelId="{4AA4EAC3-BFC1-4B28-9D4F-66AE55FFAEBE}" type="presParOf" srcId="{D361393A-C1F2-4B58-B4DD-E63F4AD0B474}" destId="{1E0146BE-BB8E-4B4E-98C6-1A8BB6237D70}" srcOrd="4" destOrd="0" presId="urn:microsoft.com/office/officeart/2005/8/layout/lProcess2"/>
    <dgm:cxn modelId="{B8BC1FCD-FA14-4614-93C6-7C74F2474D5F}" type="presParOf" srcId="{468294DB-989D-45D0-B690-424262391513}" destId="{EBDB2049-AB4F-41FA-99EA-31E748367D6D}" srcOrd="3" destOrd="0" presId="urn:microsoft.com/office/officeart/2005/8/layout/lProcess2"/>
    <dgm:cxn modelId="{8AA0E335-597F-4E21-A80E-4F38BF92B39D}" type="presParOf" srcId="{468294DB-989D-45D0-B690-424262391513}" destId="{07C6817C-B693-438E-9123-0365629149DC}" srcOrd="4" destOrd="0" presId="urn:microsoft.com/office/officeart/2005/8/layout/lProcess2"/>
    <dgm:cxn modelId="{736C0699-E6DA-445A-A566-CF9301BDFFE0}" type="presParOf" srcId="{07C6817C-B693-438E-9123-0365629149DC}" destId="{9784CE8D-475A-41F1-BB6B-068272A417A2}" srcOrd="0" destOrd="0" presId="urn:microsoft.com/office/officeart/2005/8/layout/lProcess2"/>
    <dgm:cxn modelId="{23A172AE-5F73-47B0-9D2A-6F7850F8ABF5}" type="presParOf" srcId="{07C6817C-B693-438E-9123-0365629149DC}" destId="{8B26CE20-8388-43A3-B9DC-02E0D46E8FC1}" srcOrd="1" destOrd="0" presId="urn:microsoft.com/office/officeart/2005/8/layout/lProcess2"/>
    <dgm:cxn modelId="{1DDA5C26-5EFA-4D3F-B0D7-042C782CC9BE}" type="presParOf" srcId="{07C6817C-B693-438E-9123-0365629149DC}" destId="{7079A103-2D35-49F3-9886-988E064D9518}" srcOrd="2" destOrd="0" presId="urn:microsoft.com/office/officeart/2005/8/layout/lProcess2"/>
    <dgm:cxn modelId="{D3A91284-2A6B-41C8-B319-B5A698805FE4}" type="presParOf" srcId="{7079A103-2D35-49F3-9886-988E064D9518}" destId="{9BAFDA4B-C40E-4649-875D-C420AC7E458D}" srcOrd="0" destOrd="0" presId="urn:microsoft.com/office/officeart/2005/8/layout/lProcess2"/>
    <dgm:cxn modelId="{EEEDA1D9-482E-42EB-8C73-1A4607491782}" type="presParOf" srcId="{9BAFDA4B-C40E-4649-875D-C420AC7E458D}" destId="{38B810C3-D0F8-4179-A6FB-5E3DFF14228B}" srcOrd="0" destOrd="0" presId="urn:microsoft.com/office/officeart/2005/8/layout/lProcess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32.xml><?xml version="1.0" encoding="utf-8"?>
<dgm:dataModel xmlns:dgm="http://schemas.openxmlformats.org/drawingml/2006/diagram" xmlns:a="http://schemas.openxmlformats.org/drawingml/2006/main">
  <dgm:ptLst>
    <dgm:pt modelId="{DE6796B3-AFFE-41D5-8B59-3A85B520221D}" type="doc">
      <dgm:prSet loTypeId="urn:microsoft.com/office/officeart/2005/8/layout/lProcess2" loCatId="list" qsTypeId="urn:microsoft.com/office/officeart/2005/8/quickstyle/simple1" qsCatId="simple" csTypeId="urn:microsoft.com/office/officeart/2005/8/colors/accent2_2" csCatId="accent2" phldr="1"/>
      <dgm:spPr/>
      <dgm:t>
        <a:bodyPr/>
        <a:lstStyle/>
        <a:p>
          <a:endParaRPr lang="pt-PT"/>
        </a:p>
      </dgm:t>
    </dgm:pt>
    <dgm:pt modelId="{78B138FA-9AFA-4BCC-A597-7A529C8B29B1}">
      <dgm:prSet phldrT="[Text]"/>
      <dgm:spPr>
        <a:xfrm>
          <a:off x="155451" y="1091352"/>
          <a:ext cx="1230816" cy="714486"/>
        </a:xfrm>
        <a:solidFill>
          <a:srgbClr val="C0504D">
            <a:hueOff val="0"/>
            <a:satOff val="0"/>
            <a:lumOff val="0"/>
            <a:alphaOff val="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gm:spPr>
      <dgm:t>
        <a:bodyPr/>
        <a:lstStyle/>
        <a:p>
          <a:r>
            <a:rPr lang="pt-PT" b="1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7. Resultados relativos às pessoas</a:t>
          </a:r>
          <a:endParaRPr lang="pt-PT" b="1" dirty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</dgm:t>
    </dgm:pt>
    <dgm:pt modelId="{D4D8B06F-5AAD-47D2-9174-7998BFCB2502}" type="parTrans" cxnId="{B446E448-6322-483A-AB5B-0F5044AAE578}">
      <dgm:prSet/>
      <dgm:spPr/>
      <dgm:t>
        <a:bodyPr/>
        <a:lstStyle/>
        <a:p>
          <a:endParaRPr lang="pt-PT"/>
        </a:p>
      </dgm:t>
    </dgm:pt>
    <dgm:pt modelId="{A94FB171-A4BF-417A-822E-92D4BF755F71}" type="sibTrans" cxnId="{B446E448-6322-483A-AB5B-0F5044AAE578}">
      <dgm:prSet/>
      <dgm:spPr/>
      <dgm:t>
        <a:bodyPr/>
        <a:lstStyle/>
        <a:p>
          <a:endParaRPr lang="pt-PT"/>
        </a:p>
      </dgm:t>
    </dgm:pt>
    <dgm:pt modelId="{A70C44F5-1AD8-4A01-8442-6AB96F81D199}">
      <dgm:prSet phldrT="[Text]"/>
      <dgm:spPr>
        <a:xfrm>
          <a:off x="1599" y="0"/>
          <a:ext cx="1538521" cy="3636805"/>
        </a:xfrm>
        <a:solidFill>
          <a:srgbClr val="C0504D">
            <a:tint val="40000"/>
            <a:hueOff val="0"/>
            <a:satOff val="0"/>
            <a:lumOff val="0"/>
            <a:alphaOff val="0"/>
          </a:srgbClr>
        </a:solidFill>
        <a:ln>
          <a:noFill/>
        </a:ln>
        <a:effectLst/>
      </dgm:spPr>
      <dgm:t>
        <a:bodyPr/>
        <a:lstStyle/>
        <a:p>
          <a:endParaRPr lang="pt-PT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+mn-cs"/>
          </a:endParaRPr>
        </a:p>
      </dgm:t>
    </dgm:pt>
    <dgm:pt modelId="{F2E63905-C430-435C-BBC8-51683BC2208A}" type="parTrans" cxnId="{E05A84EF-3967-4A71-883D-DB2FDEB94DA0}">
      <dgm:prSet/>
      <dgm:spPr/>
      <dgm:t>
        <a:bodyPr/>
        <a:lstStyle/>
        <a:p>
          <a:endParaRPr lang="pt-PT"/>
        </a:p>
      </dgm:t>
    </dgm:pt>
    <dgm:pt modelId="{A512FCAA-8D11-4423-AD42-28D8D734A26D}" type="sibTrans" cxnId="{E05A84EF-3967-4A71-883D-DB2FDEB94DA0}">
      <dgm:prSet/>
      <dgm:spPr/>
      <dgm:t>
        <a:bodyPr/>
        <a:lstStyle/>
        <a:p>
          <a:endParaRPr lang="pt-PT"/>
        </a:p>
      </dgm:t>
    </dgm:pt>
    <dgm:pt modelId="{B0A4ADD2-80B8-443D-97A5-797DB3FBA152}">
      <dgm:prSet phldrT="[Text]"/>
      <dgm:spPr>
        <a:xfrm>
          <a:off x="155451" y="1915759"/>
          <a:ext cx="1230816" cy="714486"/>
        </a:xfrm>
        <a:solidFill>
          <a:srgbClr val="C0504D">
            <a:hueOff val="0"/>
            <a:satOff val="0"/>
            <a:lumOff val="0"/>
            <a:alphaOff val="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gm:spPr>
      <dgm:t>
        <a:bodyPr/>
        <a:lstStyle/>
        <a:p>
          <a:r>
            <a:rPr lang="pt-PT" b="1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6.  Resultados  orientados para os cidadãos/clientes</a:t>
          </a:r>
          <a:endParaRPr lang="pt-PT" b="1" dirty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</dgm:t>
    </dgm:pt>
    <dgm:pt modelId="{5FC7E574-E27E-4011-B5BB-857C2E5CD468}" type="parTrans" cxnId="{BF314BB7-BC96-4917-B207-C10923E27404}">
      <dgm:prSet/>
      <dgm:spPr/>
      <dgm:t>
        <a:bodyPr/>
        <a:lstStyle/>
        <a:p>
          <a:endParaRPr lang="pt-PT"/>
        </a:p>
      </dgm:t>
    </dgm:pt>
    <dgm:pt modelId="{EE38198E-05E6-4B9C-9408-B6440159A6ED}" type="sibTrans" cxnId="{BF314BB7-BC96-4917-B207-C10923E27404}">
      <dgm:prSet/>
      <dgm:spPr/>
      <dgm:t>
        <a:bodyPr/>
        <a:lstStyle/>
        <a:p>
          <a:endParaRPr lang="pt-PT"/>
        </a:p>
      </dgm:t>
    </dgm:pt>
    <dgm:pt modelId="{6FEB3764-4BD7-49C6-AEFD-0E9A5EAFE039}">
      <dgm:prSet phldrT="[Text]" custT="1"/>
      <dgm:spPr>
        <a:xfrm>
          <a:off x="155451" y="2740167"/>
          <a:ext cx="1230816" cy="714486"/>
        </a:xfrm>
        <a:solidFill>
          <a:srgbClr val="C0504D">
            <a:hueOff val="0"/>
            <a:satOff val="0"/>
            <a:lumOff val="0"/>
            <a:alphaOff val="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gm:spPr>
      <dgm:t>
        <a:bodyPr/>
        <a:lstStyle/>
        <a:p>
          <a:r>
            <a:rPr lang="pt-PT" sz="1400" b="1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8. Impacto na Sociedade</a:t>
          </a:r>
          <a:endParaRPr lang="pt-PT" sz="1400" b="1" dirty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</dgm:t>
    </dgm:pt>
    <dgm:pt modelId="{2917C5EC-9556-4989-B75A-65F62B965C86}" type="parTrans" cxnId="{BABE974D-E028-487C-8F8E-3723FC32CC70}">
      <dgm:prSet/>
      <dgm:spPr/>
      <dgm:t>
        <a:bodyPr/>
        <a:lstStyle/>
        <a:p>
          <a:endParaRPr lang="pt-PT"/>
        </a:p>
      </dgm:t>
    </dgm:pt>
    <dgm:pt modelId="{68BF253E-B553-437F-B7E8-D3C40A276513}" type="sibTrans" cxnId="{BABE974D-E028-487C-8F8E-3723FC32CC70}">
      <dgm:prSet/>
      <dgm:spPr/>
      <dgm:t>
        <a:bodyPr/>
        <a:lstStyle/>
        <a:p>
          <a:endParaRPr lang="pt-PT"/>
        </a:p>
      </dgm:t>
    </dgm:pt>
    <dgm:pt modelId="{DEDB2A03-A8C9-428A-AC41-2D6F5CEE025E}">
      <dgm:prSet phldrT="[Text]" custT="1"/>
      <dgm:spPr>
        <a:xfrm>
          <a:off x="1809361" y="1091041"/>
          <a:ext cx="1230816" cy="2363923"/>
        </a:xfrm>
        <a:solidFill>
          <a:srgbClr val="C0504D">
            <a:hueOff val="0"/>
            <a:satOff val="0"/>
            <a:lumOff val="0"/>
            <a:alphaOff val="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gm:spPr>
      <dgm:t>
        <a:bodyPr/>
        <a:lstStyle/>
        <a:p>
          <a:r>
            <a:rPr lang="pt-PT" sz="1400" b="1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9. </a:t>
          </a:r>
        </a:p>
        <a:p>
          <a:r>
            <a:rPr lang="pt-PT" sz="1400" b="1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Resultados de Desempenho Chave</a:t>
          </a:r>
          <a:endParaRPr lang="pt-PT" sz="1400" b="1" dirty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</dgm:t>
    </dgm:pt>
    <dgm:pt modelId="{BFCCD6C0-E8F4-42D6-8F39-40E363E669D4}" type="parTrans" cxnId="{C6F95E67-3DDB-4834-8A6D-A617CBFBC2BA}">
      <dgm:prSet/>
      <dgm:spPr/>
      <dgm:t>
        <a:bodyPr/>
        <a:lstStyle/>
        <a:p>
          <a:endParaRPr lang="pt-PT"/>
        </a:p>
      </dgm:t>
    </dgm:pt>
    <dgm:pt modelId="{C01A7D40-BB65-451E-90D7-3DA07370A42C}" type="sibTrans" cxnId="{C6F95E67-3DDB-4834-8A6D-A617CBFBC2BA}">
      <dgm:prSet/>
      <dgm:spPr/>
      <dgm:t>
        <a:bodyPr/>
        <a:lstStyle/>
        <a:p>
          <a:endParaRPr lang="pt-PT"/>
        </a:p>
      </dgm:t>
    </dgm:pt>
    <dgm:pt modelId="{A9F571D7-4218-48DA-9E6B-5212F5F0BA35}">
      <dgm:prSet phldrT="[Text]"/>
      <dgm:spPr>
        <a:xfrm>
          <a:off x="1655509" y="0"/>
          <a:ext cx="1538521" cy="3636805"/>
        </a:xfrm>
        <a:solidFill>
          <a:srgbClr val="C0504D">
            <a:tint val="40000"/>
            <a:hueOff val="0"/>
            <a:satOff val="0"/>
            <a:lumOff val="0"/>
            <a:alphaOff val="0"/>
          </a:srgbClr>
        </a:solidFill>
        <a:ln>
          <a:noFill/>
        </a:ln>
        <a:effectLst/>
      </dgm:spPr>
      <dgm:t>
        <a:bodyPr/>
        <a:lstStyle/>
        <a:p>
          <a:endParaRPr lang="pt-PT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+mn-cs"/>
          </a:endParaRPr>
        </a:p>
      </dgm:t>
    </dgm:pt>
    <dgm:pt modelId="{E115F30A-7DD5-4371-83DC-5E45FA595262}" type="parTrans" cxnId="{D99BE4BC-436C-4987-BFFD-94ACAAF47B7C}">
      <dgm:prSet/>
      <dgm:spPr/>
      <dgm:t>
        <a:bodyPr/>
        <a:lstStyle/>
        <a:p>
          <a:endParaRPr lang="pt-PT"/>
        </a:p>
      </dgm:t>
    </dgm:pt>
    <dgm:pt modelId="{3C5D82D0-308C-4A6E-AAA4-11F807A713EB}" type="sibTrans" cxnId="{D99BE4BC-436C-4987-BFFD-94ACAAF47B7C}">
      <dgm:prSet/>
      <dgm:spPr/>
      <dgm:t>
        <a:bodyPr/>
        <a:lstStyle/>
        <a:p>
          <a:endParaRPr lang="pt-PT"/>
        </a:p>
      </dgm:t>
    </dgm:pt>
    <dgm:pt modelId="{468294DB-989D-45D0-B690-424262391513}" type="pres">
      <dgm:prSet presAssocID="{DE6796B3-AFFE-41D5-8B59-3A85B520221D}" presName="theList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pt-PT"/>
        </a:p>
      </dgm:t>
    </dgm:pt>
    <dgm:pt modelId="{2FF287D7-6323-426D-ACAC-35142FC591B8}" type="pres">
      <dgm:prSet presAssocID="{A70C44F5-1AD8-4A01-8442-6AB96F81D199}" presName="compNode" presStyleCnt="0"/>
      <dgm:spPr/>
    </dgm:pt>
    <dgm:pt modelId="{1D54E5CD-29CF-4394-8361-20AF451F38B0}" type="pres">
      <dgm:prSet presAssocID="{A70C44F5-1AD8-4A01-8442-6AB96F81D199}" presName="aNode" presStyleLbl="bgShp" presStyleIdx="0" presStyleCnt="2"/>
      <dgm:spPr>
        <a:prstGeom prst="roundRect">
          <a:avLst>
            <a:gd name="adj" fmla="val 10000"/>
          </a:avLst>
        </a:prstGeom>
      </dgm:spPr>
      <dgm:t>
        <a:bodyPr/>
        <a:lstStyle/>
        <a:p>
          <a:endParaRPr lang="pt-PT"/>
        </a:p>
      </dgm:t>
    </dgm:pt>
    <dgm:pt modelId="{0094492E-15BB-42E8-BA30-CD2BB81B040F}" type="pres">
      <dgm:prSet presAssocID="{A70C44F5-1AD8-4A01-8442-6AB96F81D199}" presName="textNode" presStyleLbl="bgShp" presStyleIdx="0" presStyleCnt="2"/>
      <dgm:spPr/>
      <dgm:t>
        <a:bodyPr/>
        <a:lstStyle/>
        <a:p>
          <a:endParaRPr lang="pt-PT"/>
        </a:p>
      </dgm:t>
    </dgm:pt>
    <dgm:pt modelId="{98814BBA-26E7-4773-BCD9-45F8D5BAF904}" type="pres">
      <dgm:prSet presAssocID="{A70C44F5-1AD8-4A01-8442-6AB96F81D199}" presName="compChildNode" presStyleCnt="0"/>
      <dgm:spPr/>
    </dgm:pt>
    <dgm:pt modelId="{D4D31583-E685-4BC8-BD9B-AAB7F36CC360}" type="pres">
      <dgm:prSet presAssocID="{A70C44F5-1AD8-4A01-8442-6AB96F81D199}" presName="theInnerList" presStyleCnt="0"/>
      <dgm:spPr/>
    </dgm:pt>
    <dgm:pt modelId="{DCDC9FF9-7CDD-480C-B082-9936BA6F95B7}" type="pres">
      <dgm:prSet presAssocID="{78B138FA-9AFA-4BCC-A597-7A529C8B29B1}" presName="childNode" presStyleLbl="node1" presStyleIdx="0" presStyleCnt="4">
        <dgm:presLayoutVars>
          <dgm:bulletEnabled val="1"/>
        </dgm:presLayoutVars>
      </dgm:prSet>
      <dgm:spPr>
        <a:prstGeom prst="roundRect">
          <a:avLst>
            <a:gd name="adj" fmla="val 10000"/>
          </a:avLst>
        </a:prstGeom>
      </dgm:spPr>
      <dgm:t>
        <a:bodyPr/>
        <a:lstStyle/>
        <a:p>
          <a:endParaRPr lang="pt-PT"/>
        </a:p>
      </dgm:t>
    </dgm:pt>
    <dgm:pt modelId="{495953B5-76C6-48CE-9017-DB910A804435}" type="pres">
      <dgm:prSet presAssocID="{78B138FA-9AFA-4BCC-A597-7A529C8B29B1}" presName="aSpace2" presStyleCnt="0"/>
      <dgm:spPr/>
    </dgm:pt>
    <dgm:pt modelId="{304BB1A3-1BC6-4A3F-94E1-71EDFE13005A}" type="pres">
      <dgm:prSet presAssocID="{B0A4ADD2-80B8-443D-97A5-797DB3FBA152}" presName="childNode" presStyleLbl="node1" presStyleIdx="1" presStyleCnt="4">
        <dgm:presLayoutVars>
          <dgm:bulletEnabled val="1"/>
        </dgm:presLayoutVars>
      </dgm:prSet>
      <dgm:spPr>
        <a:prstGeom prst="roundRect">
          <a:avLst>
            <a:gd name="adj" fmla="val 10000"/>
          </a:avLst>
        </a:prstGeom>
      </dgm:spPr>
      <dgm:t>
        <a:bodyPr/>
        <a:lstStyle/>
        <a:p>
          <a:endParaRPr lang="pt-PT"/>
        </a:p>
      </dgm:t>
    </dgm:pt>
    <dgm:pt modelId="{67102E46-A504-4E40-91AE-96AC14A00E75}" type="pres">
      <dgm:prSet presAssocID="{B0A4ADD2-80B8-443D-97A5-797DB3FBA152}" presName="aSpace2" presStyleCnt="0"/>
      <dgm:spPr/>
    </dgm:pt>
    <dgm:pt modelId="{AF5B40D9-0196-4471-A9DE-0D0AA2C49CC7}" type="pres">
      <dgm:prSet presAssocID="{6FEB3764-4BD7-49C6-AEFD-0E9A5EAFE039}" presName="childNode" presStyleLbl="node1" presStyleIdx="2" presStyleCnt="4">
        <dgm:presLayoutVars>
          <dgm:bulletEnabled val="1"/>
        </dgm:presLayoutVars>
      </dgm:prSet>
      <dgm:spPr>
        <a:prstGeom prst="roundRect">
          <a:avLst>
            <a:gd name="adj" fmla="val 10000"/>
          </a:avLst>
        </a:prstGeom>
      </dgm:spPr>
      <dgm:t>
        <a:bodyPr/>
        <a:lstStyle/>
        <a:p>
          <a:endParaRPr lang="pt-PT"/>
        </a:p>
      </dgm:t>
    </dgm:pt>
    <dgm:pt modelId="{8A966BE9-52C6-4E0B-9220-97D482FEE899}" type="pres">
      <dgm:prSet presAssocID="{A70C44F5-1AD8-4A01-8442-6AB96F81D199}" presName="aSpace" presStyleCnt="0"/>
      <dgm:spPr/>
    </dgm:pt>
    <dgm:pt modelId="{A2F4372E-47CE-4B77-82EF-D9EAE12570E2}" type="pres">
      <dgm:prSet presAssocID="{A9F571D7-4218-48DA-9E6B-5212F5F0BA35}" presName="compNode" presStyleCnt="0"/>
      <dgm:spPr/>
    </dgm:pt>
    <dgm:pt modelId="{C164206E-0C79-4598-A858-B6821531FD0A}" type="pres">
      <dgm:prSet presAssocID="{A9F571D7-4218-48DA-9E6B-5212F5F0BA35}" presName="aNode" presStyleLbl="bgShp" presStyleIdx="1" presStyleCnt="2"/>
      <dgm:spPr>
        <a:prstGeom prst="roundRect">
          <a:avLst>
            <a:gd name="adj" fmla="val 10000"/>
          </a:avLst>
        </a:prstGeom>
      </dgm:spPr>
      <dgm:t>
        <a:bodyPr/>
        <a:lstStyle/>
        <a:p>
          <a:endParaRPr lang="pt-PT"/>
        </a:p>
      </dgm:t>
    </dgm:pt>
    <dgm:pt modelId="{313AA28B-1162-4468-9B77-16A9582F80E2}" type="pres">
      <dgm:prSet presAssocID="{A9F571D7-4218-48DA-9E6B-5212F5F0BA35}" presName="textNode" presStyleLbl="bgShp" presStyleIdx="1" presStyleCnt="2"/>
      <dgm:spPr/>
      <dgm:t>
        <a:bodyPr/>
        <a:lstStyle/>
        <a:p>
          <a:endParaRPr lang="pt-PT"/>
        </a:p>
      </dgm:t>
    </dgm:pt>
    <dgm:pt modelId="{490FA4ED-3373-4C02-9062-3FA7BDD980BF}" type="pres">
      <dgm:prSet presAssocID="{A9F571D7-4218-48DA-9E6B-5212F5F0BA35}" presName="compChildNode" presStyleCnt="0"/>
      <dgm:spPr/>
    </dgm:pt>
    <dgm:pt modelId="{5B958936-8BAC-4C41-817C-239EFB792E3C}" type="pres">
      <dgm:prSet presAssocID="{A9F571D7-4218-48DA-9E6B-5212F5F0BA35}" presName="theInnerList" presStyleCnt="0"/>
      <dgm:spPr/>
    </dgm:pt>
    <dgm:pt modelId="{5E45EBEB-EF97-45AC-A597-7A84CD027854}" type="pres">
      <dgm:prSet presAssocID="{DEDB2A03-A8C9-428A-AC41-2D6F5CEE025E}" presName="childNode" presStyleLbl="node1" presStyleIdx="3" presStyleCnt="4">
        <dgm:presLayoutVars>
          <dgm:bulletEnabled val="1"/>
        </dgm:presLayoutVars>
      </dgm:prSet>
      <dgm:spPr>
        <a:prstGeom prst="roundRect">
          <a:avLst>
            <a:gd name="adj" fmla="val 10000"/>
          </a:avLst>
        </a:prstGeom>
      </dgm:spPr>
      <dgm:t>
        <a:bodyPr/>
        <a:lstStyle/>
        <a:p>
          <a:endParaRPr lang="pt-PT"/>
        </a:p>
      </dgm:t>
    </dgm:pt>
  </dgm:ptLst>
  <dgm:cxnLst>
    <dgm:cxn modelId="{C6F95E67-3DDB-4834-8A6D-A617CBFBC2BA}" srcId="{A9F571D7-4218-48DA-9E6B-5212F5F0BA35}" destId="{DEDB2A03-A8C9-428A-AC41-2D6F5CEE025E}" srcOrd="0" destOrd="0" parTransId="{BFCCD6C0-E8F4-42D6-8F39-40E363E669D4}" sibTransId="{C01A7D40-BB65-451E-90D7-3DA07370A42C}"/>
    <dgm:cxn modelId="{450B8F91-7B90-46DD-B10D-48F18A63ED3E}" type="presOf" srcId="{DEDB2A03-A8C9-428A-AC41-2D6F5CEE025E}" destId="{5E45EBEB-EF97-45AC-A597-7A84CD027854}" srcOrd="0" destOrd="0" presId="urn:microsoft.com/office/officeart/2005/8/layout/lProcess2"/>
    <dgm:cxn modelId="{B446E448-6322-483A-AB5B-0F5044AAE578}" srcId="{A70C44F5-1AD8-4A01-8442-6AB96F81D199}" destId="{78B138FA-9AFA-4BCC-A597-7A529C8B29B1}" srcOrd="0" destOrd="0" parTransId="{D4D8B06F-5AAD-47D2-9174-7998BFCB2502}" sibTransId="{A94FB171-A4BF-417A-822E-92D4BF755F71}"/>
    <dgm:cxn modelId="{A71A03CF-A2DD-4996-97AA-8F6671672503}" type="presOf" srcId="{A9F571D7-4218-48DA-9E6B-5212F5F0BA35}" destId="{C164206E-0C79-4598-A858-B6821531FD0A}" srcOrd="0" destOrd="0" presId="urn:microsoft.com/office/officeart/2005/8/layout/lProcess2"/>
    <dgm:cxn modelId="{955251E1-8FF4-4512-AAED-9D40A59001A3}" type="presOf" srcId="{B0A4ADD2-80B8-443D-97A5-797DB3FBA152}" destId="{304BB1A3-1BC6-4A3F-94E1-71EDFE13005A}" srcOrd="0" destOrd="0" presId="urn:microsoft.com/office/officeart/2005/8/layout/lProcess2"/>
    <dgm:cxn modelId="{F189E1BC-79D3-4ADC-B577-B811359198CB}" type="presOf" srcId="{A9F571D7-4218-48DA-9E6B-5212F5F0BA35}" destId="{313AA28B-1162-4468-9B77-16A9582F80E2}" srcOrd="1" destOrd="0" presId="urn:microsoft.com/office/officeart/2005/8/layout/lProcess2"/>
    <dgm:cxn modelId="{8FB71019-3D54-4E19-9FF4-73AD27971306}" type="presOf" srcId="{A70C44F5-1AD8-4A01-8442-6AB96F81D199}" destId="{0094492E-15BB-42E8-BA30-CD2BB81B040F}" srcOrd="1" destOrd="0" presId="urn:microsoft.com/office/officeart/2005/8/layout/lProcess2"/>
    <dgm:cxn modelId="{242651AC-5AA1-4922-9CBE-F61060883C7C}" type="presOf" srcId="{78B138FA-9AFA-4BCC-A597-7A529C8B29B1}" destId="{DCDC9FF9-7CDD-480C-B082-9936BA6F95B7}" srcOrd="0" destOrd="0" presId="urn:microsoft.com/office/officeart/2005/8/layout/lProcess2"/>
    <dgm:cxn modelId="{AE0DEAF6-2E38-42E0-B4E3-192AAF0C6DB1}" type="presOf" srcId="{A70C44F5-1AD8-4A01-8442-6AB96F81D199}" destId="{1D54E5CD-29CF-4394-8361-20AF451F38B0}" srcOrd="0" destOrd="0" presId="urn:microsoft.com/office/officeart/2005/8/layout/lProcess2"/>
    <dgm:cxn modelId="{BABE974D-E028-487C-8F8E-3723FC32CC70}" srcId="{A70C44F5-1AD8-4A01-8442-6AB96F81D199}" destId="{6FEB3764-4BD7-49C6-AEFD-0E9A5EAFE039}" srcOrd="2" destOrd="0" parTransId="{2917C5EC-9556-4989-B75A-65F62B965C86}" sibTransId="{68BF253E-B553-437F-B7E8-D3C40A276513}"/>
    <dgm:cxn modelId="{C183FE50-FE02-4FB2-A3F6-1EE7FB3AD772}" type="presOf" srcId="{6FEB3764-4BD7-49C6-AEFD-0E9A5EAFE039}" destId="{AF5B40D9-0196-4471-A9DE-0D0AA2C49CC7}" srcOrd="0" destOrd="0" presId="urn:microsoft.com/office/officeart/2005/8/layout/lProcess2"/>
    <dgm:cxn modelId="{BF314BB7-BC96-4917-B207-C10923E27404}" srcId="{A70C44F5-1AD8-4A01-8442-6AB96F81D199}" destId="{B0A4ADD2-80B8-443D-97A5-797DB3FBA152}" srcOrd="1" destOrd="0" parTransId="{5FC7E574-E27E-4011-B5BB-857C2E5CD468}" sibTransId="{EE38198E-05E6-4B9C-9408-B6440159A6ED}"/>
    <dgm:cxn modelId="{D99BE4BC-436C-4987-BFFD-94ACAAF47B7C}" srcId="{DE6796B3-AFFE-41D5-8B59-3A85B520221D}" destId="{A9F571D7-4218-48DA-9E6B-5212F5F0BA35}" srcOrd="1" destOrd="0" parTransId="{E115F30A-7DD5-4371-83DC-5E45FA595262}" sibTransId="{3C5D82D0-308C-4A6E-AAA4-11F807A713EB}"/>
    <dgm:cxn modelId="{E05A84EF-3967-4A71-883D-DB2FDEB94DA0}" srcId="{DE6796B3-AFFE-41D5-8B59-3A85B520221D}" destId="{A70C44F5-1AD8-4A01-8442-6AB96F81D199}" srcOrd="0" destOrd="0" parTransId="{F2E63905-C430-435C-BBC8-51683BC2208A}" sibTransId="{A512FCAA-8D11-4423-AD42-28D8D734A26D}"/>
    <dgm:cxn modelId="{021F7F41-C910-4866-8D30-B69E9733C4BB}" type="presOf" srcId="{DE6796B3-AFFE-41D5-8B59-3A85B520221D}" destId="{468294DB-989D-45D0-B690-424262391513}" srcOrd="0" destOrd="0" presId="urn:microsoft.com/office/officeart/2005/8/layout/lProcess2"/>
    <dgm:cxn modelId="{610FE72A-90E0-4CF6-8104-AA9D013613EF}" type="presParOf" srcId="{468294DB-989D-45D0-B690-424262391513}" destId="{2FF287D7-6323-426D-ACAC-35142FC591B8}" srcOrd="0" destOrd="0" presId="urn:microsoft.com/office/officeart/2005/8/layout/lProcess2"/>
    <dgm:cxn modelId="{86D852EE-691E-49EF-8919-F0233E84DADB}" type="presParOf" srcId="{2FF287D7-6323-426D-ACAC-35142FC591B8}" destId="{1D54E5CD-29CF-4394-8361-20AF451F38B0}" srcOrd="0" destOrd="0" presId="urn:microsoft.com/office/officeart/2005/8/layout/lProcess2"/>
    <dgm:cxn modelId="{57720904-E93E-459B-8CB2-091B9F7CBEED}" type="presParOf" srcId="{2FF287D7-6323-426D-ACAC-35142FC591B8}" destId="{0094492E-15BB-42E8-BA30-CD2BB81B040F}" srcOrd="1" destOrd="0" presId="urn:microsoft.com/office/officeart/2005/8/layout/lProcess2"/>
    <dgm:cxn modelId="{5AAC6EAD-A80B-4AF6-95C9-A7AA907C98DA}" type="presParOf" srcId="{2FF287D7-6323-426D-ACAC-35142FC591B8}" destId="{98814BBA-26E7-4773-BCD9-45F8D5BAF904}" srcOrd="2" destOrd="0" presId="urn:microsoft.com/office/officeart/2005/8/layout/lProcess2"/>
    <dgm:cxn modelId="{5E86596C-1FCB-4B7C-BE54-6180B9420F8A}" type="presParOf" srcId="{98814BBA-26E7-4773-BCD9-45F8D5BAF904}" destId="{D4D31583-E685-4BC8-BD9B-AAB7F36CC360}" srcOrd="0" destOrd="0" presId="urn:microsoft.com/office/officeart/2005/8/layout/lProcess2"/>
    <dgm:cxn modelId="{4B5EA21F-0B18-42A8-9709-08F02667CA9E}" type="presParOf" srcId="{D4D31583-E685-4BC8-BD9B-AAB7F36CC360}" destId="{DCDC9FF9-7CDD-480C-B082-9936BA6F95B7}" srcOrd="0" destOrd="0" presId="urn:microsoft.com/office/officeart/2005/8/layout/lProcess2"/>
    <dgm:cxn modelId="{93928F0F-CDD9-4E84-93F2-3C91D7586310}" type="presParOf" srcId="{D4D31583-E685-4BC8-BD9B-AAB7F36CC360}" destId="{495953B5-76C6-48CE-9017-DB910A804435}" srcOrd="1" destOrd="0" presId="urn:microsoft.com/office/officeart/2005/8/layout/lProcess2"/>
    <dgm:cxn modelId="{1A2C7BDD-539F-4AA3-8CD4-B83E382754A5}" type="presParOf" srcId="{D4D31583-E685-4BC8-BD9B-AAB7F36CC360}" destId="{304BB1A3-1BC6-4A3F-94E1-71EDFE13005A}" srcOrd="2" destOrd="0" presId="urn:microsoft.com/office/officeart/2005/8/layout/lProcess2"/>
    <dgm:cxn modelId="{720E0544-C839-4821-9D4D-FACC0D064A73}" type="presParOf" srcId="{D4D31583-E685-4BC8-BD9B-AAB7F36CC360}" destId="{67102E46-A504-4E40-91AE-96AC14A00E75}" srcOrd="3" destOrd="0" presId="urn:microsoft.com/office/officeart/2005/8/layout/lProcess2"/>
    <dgm:cxn modelId="{A9C56348-DA15-4BCF-956F-C4FB16B2ACC8}" type="presParOf" srcId="{D4D31583-E685-4BC8-BD9B-AAB7F36CC360}" destId="{AF5B40D9-0196-4471-A9DE-0D0AA2C49CC7}" srcOrd="4" destOrd="0" presId="urn:microsoft.com/office/officeart/2005/8/layout/lProcess2"/>
    <dgm:cxn modelId="{B54848BF-31F8-48AF-9E75-E5DD27E673BF}" type="presParOf" srcId="{468294DB-989D-45D0-B690-424262391513}" destId="{8A966BE9-52C6-4E0B-9220-97D482FEE899}" srcOrd="1" destOrd="0" presId="urn:microsoft.com/office/officeart/2005/8/layout/lProcess2"/>
    <dgm:cxn modelId="{D928F5E4-7152-46FB-A3F2-1BC550942E11}" type="presParOf" srcId="{468294DB-989D-45D0-B690-424262391513}" destId="{A2F4372E-47CE-4B77-82EF-D9EAE12570E2}" srcOrd="2" destOrd="0" presId="urn:microsoft.com/office/officeart/2005/8/layout/lProcess2"/>
    <dgm:cxn modelId="{F64BAECE-C02D-4E6B-BD65-6770E4218DD4}" type="presParOf" srcId="{A2F4372E-47CE-4B77-82EF-D9EAE12570E2}" destId="{C164206E-0C79-4598-A858-B6821531FD0A}" srcOrd="0" destOrd="0" presId="urn:microsoft.com/office/officeart/2005/8/layout/lProcess2"/>
    <dgm:cxn modelId="{0242DA92-2006-4967-B3AB-4935053A2F5A}" type="presParOf" srcId="{A2F4372E-47CE-4B77-82EF-D9EAE12570E2}" destId="{313AA28B-1162-4468-9B77-16A9582F80E2}" srcOrd="1" destOrd="0" presId="urn:microsoft.com/office/officeart/2005/8/layout/lProcess2"/>
    <dgm:cxn modelId="{7BFEB3A7-3791-4AD0-B607-B72F453E63CA}" type="presParOf" srcId="{A2F4372E-47CE-4B77-82EF-D9EAE12570E2}" destId="{490FA4ED-3373-4C02-9062-3FA7BDD980BF}" srcOrd="2" destOrd="0" presId="urn:microsoft.com/office/officeart/2005/8/layout/lProcess2"/>
    <dgm:cxn modelId="{589F34B7-7B26-4A13-B57C-F558E3746250}" type="presParOf" srcId="{490FA4ED-3373-4C02-9062-3FA7BDD980BF}" destId="{5B958936-8BAC-4C41-817C-239EFB792E3C}" srcOrd="0" destOrd="0" presId="urn:microsoft.com/office/officeart/2005/8/layout/lProcess2"/>
    <dgm:cxn modelId="{F0FCFA74-D9ED-42CB-9AE4-1093ED5DED4D}" type="presParOf" srcId="{5B958936-8BAC-4C41-817C-239EFB792E3C}" destId="{5E45EBEB-EF97-45AC-A597-7A84CD027854}" srcOrd="0" destOrd="0" presId="urn:microsoft.com/office/officeart/2005/8/layout/lProcess2"/>
  </dgm:cxnLst>
  <dgm:bg/>
  <dgm:whole/>
  <dgm:extLst>
    <a:ext uri="http://schemas.microsoft.com/office/drawing/2008/diagram">
      <dsp:dataModelExt xmlns:dsp="http://schemas.microsoft.com/office/drawing/2008/diagram" xmlns="" relId="rId11" minVer="http://schemas.openxmlformats.org/drawingml/2006/diagram"/>
    </a:ext>
  </dgm:extLst>
</dgm:dataModel>
</file>

<file path=ppt/diagrams/data33.xml><?xml version="1.0" encoding="utf-8"?>
<dgm:dataModel xmlns:dgm="http://schemas.openxmlformats.org/drawingml/2006/diagram" xmlns:a="http://schemas.openxmlformats.org/drawingml/2006/main">
  <dgm:ptLst>
    <dgm:pt modelId="{6DF207CB-DE72-4734-B418-6BA88C5E65CB}" type="doc">
      <dgm:prSet loTypeId="urn:microsoft.com/office/officeart/2005/8/layout/hChevron3" loCatId="process" qsTypeId="urn:microsoft.com/office/officeart/2005/8/quickstyle/simple1" qsCatId="simple" csTypeId="urn:microsoft.com/office/officeart/2005/8/colors/accent0_2" csCatId="mainScheme"/>
      <dgm:spPr/>
      <dgm:t>
        <a:bodyPr/>
        <a:lstStyle/>
        <a:p>
          <a:endParaRPr lang="pt-PT"/>
        </a:p>
      </dgm:t>
    </dgm:pt>
    <dgm:pt modelId="{36BAFA48-4383-436C-8B8D-8313C50C2744}">
      <dgm:prSet/>
      <dgm:spPr>
        <a:xfrm>
          <a:off x="2197" y="0"/>
          <a:ext cx="4496198" cy="375050"/>
        </a:xfrm>
        <a:solidFill>
          <a:sysClr val="window" lastClr="FFFFFF">
            <a:hueOff val="0"/>
            <a:satOff val="0"/>
            <a:lumOff val="0"/>
            <a:alphaOff val="0"/>
          </a:sysClr>
        </a:solidFill>
        <a:ln w="25400" cap="flat" cmpd="sng" algn="ctr">
          <a:solidFill>
            <a:srgbClr val="1F497D">
              <a:shade val="8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pPr rtl="0"/>
          <a:r>
            <a:rPr lang="pt-PT" dirty="0" smtClean="0">
              <a:solidFill>
                <a:srgbClr val="1F497D">
                  <a:hueOff val="0"/>
                  <a:satOff val="0"/>
                  <a:lumOff val="0"/>
                  <a:alphaOff val="0"/>
                </a:srgbClr>
              </a:solidFill>
              <a:latin typeface="Calibri"/>
              <a:ea typeface="+mn-ea"/>
              <a:cs typeface="+mn-cs"/>
            </a:rPr>
            <a:t>Critérios de Meios</a:t>
          </a:r>
          <a:endParaRPr lang="pt-PT" dirty="0">
            <a:solidFill>
              <a:srgbClr val="1F497D">
                <a:hueOff val="0"/>
                <a:satOff val="0"/>
                <a:lumOff val="0"/>
                <a:alphaOff val="0"/>
              </a:srgbClr>
            </a:solidFill>
            <a:latin typeface="Calibri"/>
            <a:ea typeface="+mn-ea"/>
            <a:cs typeface="+mn-cs"/>
          </a:endParaRPr>
        </a:p>
      </dgm:t>
    </dgm:pt>
    <dgm:pt modelId="{15A875A5-B97C-4DB5-B26A-00F9384D722E}" type="parTrans" cxnId="{14CDB508-D367-49C0-991C-29BC79B3BF9D}">
      <dgm:prSet/>
      <dgm:spPr/>
      <dgm:t>
        <a:bodyPr/>
        <a:lstStyle/>
        <a:p>
          <a:endParaRPr lang="pt-PT"/>
        </a:p>
      </dgm:t>
    </dgm:pt>
    <dgm:pt modelId="{4435F79D-6041-4F12-B5D7-09C771D25BBA}" type="sibTrans" cxnId="{14CDB508-D367-49C0-991C-29BC79B3BF9D}">
      <dgm:prSet/>
      <dgm:spPr/>
      <dgm:t>
        <a:bodyPr/>
        <a:lstStyle/>
        <a:p>
          <a:endParaRPr lang="pt-PT"/>
        </a:p>
      </dgm:t>
    </dgm:pt>
    <dgm:pt modelId="{3E670FE5-DD58-411F-9E98-D5584B32CD71}" type="pres">
      <dgm:prSet presAssocID="{6DF207CB-DE72-4734-B418-6BA88C5E65CB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pt-PT"/>
        </a:p>
      </dgm:t>
    </dgm:pt>
    <dgm:pt modelId="{A75DFE11-E748-431A-836A-28F9E920A844}" type="pres">
      <dgm:prSet presAssocID="{36BAFA48-4383-436C-8B8D-8313C50C2744}" presName="parTxOnly" presStyleLbl="node1" presStyleIdx="0" presStyleCnt="1">
        <dgm:presLayoutVars>
          <dgm:bulletEnabled val="1"/>
        </dgm:presLayoutVars>
      </dgm:prSet>
      <dgm:spPr>
        <a:prstGeom prst="homePlate">
          <a:avLst/>
        </a:prstGeom>
      </dgm:spPr>
      <dgm:t>
        <a:bodyPr/>
        <a:lstStyle/>
        <a:p>
          <a:endParaRPr lang="pt-PT"/>
        </a:p>
      </dgm:t>
    </dgm:pt>
  </dgm:ptLst>
  <dgm:cxnLst>
    <dgm:cxn modelId="{14CDB508-D367-49C0-991C-29BC79B3BF9D}" srcId="{6DF207CB-DE72-4734-B418-6BA88C5E65CB}" destId="{36BAFA48-4383-436C-8B8D-8313C50C2744}" srcOrd="0" destOrd="0" parTransId="{15A875A5-B97C-4DB5-B26A-00F9384D722E}" sibTransId="{4435F79D-6041-4F12-B5D7-09C771D25BBA}"/>
    <dgm:cxn modelId="{FEE993FE-7BA7-4021-96AF-93155DF06D1E}" type="presOf" srcId="{6DF207CB-DE72-4734-B418-6BA88C5E65CB}" destId="{3E670FE5-DD58-411F-9E98-D5584B32CD71}" srcOrd="0" destOrd="0" presId="urn:microsoft.com/office/officeart/2005/8/layout/hChevron3"/>
    <dgm:cxn modelId="{2D5C32A1-6834-45E4-A2A1-0F86BDAD4214}" type="presOf" srcId="{36BAFA48-4383-436C-8B8D-8313C50C2744}" destId="{A75DFE11-E748-431A-836A-28F9E920A844}" srcOrd="0" destOrd="0" presId="urn:microsoft.com/office/officeart/2005/8/layout/hChevron3"/>
    <dgm:cxn modelId="{F4962C9B-1A38-4BB4-A1FC-CC57B70D5FB9}" type="presParOf" srcId="{3E670FE5-DD58-411F-9E98-D5584B32CD71}" destId="{A75DFE11-E748-431A-836A-28F9E920A844}" srcOrd="0" destOrd="0" presId="urn:microsoft.com/office/officeart/2005/8/layout/hChevron3"/>
  </dgm:cxnLst>
  <dgm:bg/>
  <dgm:whole/>
  <dgm:extLst>
    <a:ext uri="http://schemas.microsoft.com/office/drawing/2008/diagram">
      <dsp:dataModelExt xmlns:dsp="http://schemas.microsoft.com/office/drawing/2008/diagram" xmlns="" relId="rId16" minVer="http://schemas.openxmlformats.org/drawingml/2006/diagram"/>
    </a:ext>
  </dgm:extLst>
</dgm:dataModel>
</file>

<file path=ppt/diagrams/data34.xml><?xml version="1.0" encoding="utf-8"?>
<dgm:dataModel xmlns:dgm="http://schemas.openxmlformats.org/drawingml/2006/diagram" xmlns:a="http://schemas.openxmlformats.org/drawingml/2006/main">
  <dgm:ptLst>
    <dgm:pt modelId="{6DF207CB-DE72-4734-B418-6BA88C5E65CB}" type="doc">
      <dgm:prSet loTypeId="urn:microsoft.com/office/officeart/2005/8/layout/hChevron3" loCatId="process" qsTypeId="urn:microsoft.com/office/officeart/2005/8/quickstyle/simple1" qsCatId="simple" csTypeId="urn:microsoft.com/office/officeart/2005/8/colors/accent2_1" csCatId="accent2" phldr="1"/>
      <dgm:spPr/>
      <dgm:t>
        <a:bodyPr/>
        <a:lstStyle/>
        <a:p>
          <a:endParaRPr lang="pt-PT"/>
        </a:p>
      </dgm:t>
    </dgm:pt>
    <dgm:pt modelId="{36BAFA48-4383-436C-8B8D-8313C50C2744}">
      <dgm:prSet/>
      <dgm:spPr>
        <a:xfrm>
          <a:off x="2860" y="0"/>
          <a:ext cx="2926097" cy="375050"/>
        </a:xfrm>
        <a:solidFill>
          <a:sysClr val="window" lastClr="FFFFFF">
            <a:hueOff val="0"/>
            <a:satOff val="0"/>
            <a:lumOff val="0"/>
            <a:alphaOff val="0"/>
          </a:sysClr>
        </a:solidFill>
        <a:ln w="25400" cap="flat" cmpd="sng" algn="ctr">
          <a:solidFill>
            <a:srgbClr val="C0504D">
              <a:shade val="8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pPr rtl="0"/>
          <a:r>
            <a:rPr lang="pt-PT" dirty="0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+mn-cs"/>
            </a:rPr>
            <a:t>Critérios de Resultados</a:t>
          </a:r>
          <a:endParaRPr lang="pt-PT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+mn-cs"/>
          </a:endParaRPr>
        </a:p>
      </dgm:t>
    </dgm:pt>
    <dgm:pt modelId="{15A875A5-B97C-4DB5-B26A-00F9384D722E}" type="parTrans" cxnId="{14CDB508-D367-49C0-991C-29BC79B3BF9D}">
      <dgm:prSet/>
      <dgm:spPr/>
      <dgm:t>
        <a:bodyPr/>
        <a:lstStyle/>
        <a:p>
          <a:endParaRPr lang="pt-PT"/>
        </a:p>
      </dgm:t>
    </dgm:pt>
    <dgm:pt modelId="{4435F79D-6041-4F12-B5D7-09C771D25BBA}" type="sibTrans" cxnId="{14CDB508-D367-49C0-991C-29BC79B3BF9D}">
      <dgm:prSet/>
      <dgm:spPr/>
      <dgm:t>
        <a:bodyPr/>
        <a:lstStyle/>
        <a:p>
          <a:endParaRPr lang="pt-PT"/>
        </a:p>
      </dgm:t>
    </dgm:pt>
    <dgm:pt modelId="{3E670FE5-DD58-411F-9E98-D5584B32CD71}" type="pres">
      <dgm:prSet presAssocID="{6DF207CB-DE72-4734-B418-6BA88C5E65CB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pt-PT"/>
        </a:p>
      </dgm:t>
    </dgm:pt>
    <dgm:pt modelId="{A75DFE11-E748-431A-836A-28F9E920A844}" type="pres">
      <dgm:prSet presAssocID="{36BAFA48-4383-436C-8B8D-8313C50C2744}" presName="parTxOnly" presStyleLbl="node1" presStyleIdx="0" presStyleCnt="1" custLinFactNeighborX="389">
        <dgm:presLayoutVars>
          <dgm:bulletEnabled val="1"/>
        </dgm:presLayoutVars>
      </dgm:prSet>
      <dgm:spPr>
        <a:prstGeom prst="homePlate">
          <a:avLst/>
        </a:prstGeom>
      </dgm:spPr>
      <dgm:t>
        <a:bodyPr/>
        <a:lstStyle/>
        <a:p>
          <a:endParaRPr lang="pt-PT"/>
        </a:p>
      </dgm:t>
    </dgm:pt>
  </dgm:ptLst>
  <dgm:cxnLst>
    <dgm:cxn modelId="{14CDB508-D367-49C0-991C-29BC79B3BF9D}" srcId="{6DF207CB-DE72-4734-B418-6BA88C5E65CB}" destId="{36BAFA48-4383-436C-8B8D-8313C50C2744}" srcOrd="0" destOrd="0" parTransId="{15A875A5-B97C-4DB5-B26A-00F9384D722E}" sibTransId="{4435F79D-6041-4F12-B5D7-09C771D25BBA}"/>
    <dgm:cxn modelId="{94D28110-5CF4-4166-979D-C7783D830B54}" type="presOf" srcId="{36BAFA48-4383-436C-8B8D-8313C50C2744}" destId="{A75DFE11-E748-431A-836A-28F9E920A844}" srcOrd="0" destOrd="0" presId="urn:microsoft.com/office/officeart/2005/8/layout/hChevron3"/>
    <dgm:cxn modelId="{0CFAEEEC-0CFF-43E7-9256-31DFEBFB850F}" type="presOf" srcId="{6DF207CB-DE72-4734-B418-6BA88C5E65CB}" destId="{3E670FE5-DD58-411F-9E98-D5584B32CD71}" srcOrd="0" destOrd="0" presId="urn:microsoft.com/office/officeart/2005/8/layout/hChevron3"/>
    <dgm:cxn modelId="{7DB28E73-6E00-4B5F-B3F0-8E264B291E58}" type="presParOf" srcId="{3E670FE5-DD58-411F-9E98-D5584B32CD71}" destId="{A75DFE11-E748-431A-836A-28F9E920A844}" srcOrd="0" destOrd="0" presId="urn:microsoft.com/office/officeart/2005/8/layout/hChevron3"/>
  </dgm:cxnLst>
  <dgm:bg/>
  <dgm:whole/>
  <dgm:extLst>
    <a:ext uri="http://schemas.microsoft.com/office/drawing/2008/diagram">
      <dsp:dataModelExt xmlns:dsp="http://schemas.microsoft.com/office/drawing/2008/diagram" xmlns="" relId="rId21" minVer="http://schemas.openxmlformats.org/drawingml/2006/diagram"/>
    </a:ext>
  </dgm:extLst>
</dgm:dataModel>
</file>

<file path=ppt/diagrams/data35.xml><?xml version="1.0" encoding="utf-8"?>
<dgm:dataModel xmlns:dgm="http://schemas.openxmlformats.org/drawingml/2006/diagram" xmlns:a="http://schemas.openxmlformats.org/drawingml/2006/main">
  <dgm:ptLst>
    <dgm:pt modelId="{5F146D22-1205-46EA-B573-F7269728426A}" type="doc">
      <dgm:prSet loTypeId="urn:microsoft.com/office/officeart/2005/8/layout/vList2" loCatId="list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pt-PT"/>
        </a:p>
      </dgm:t>
    </dgm:pt>
    <dgm:pt modelId="{68179DF0-C6ED-40FC-ABA4-C5DD82EF4CCD}">
      <dgm:prSet phldrT="[Texto]" custT="1"/>
      <dgm:spPr/>
      <dgm:t>
        <a:bodyPr/>
        <a:lstStyle/>
        <a:p>
          <a:r>
            <a:rPr lang="pt-PT" sz="2200" dirty="0" smtClean="0"/>
            <a:t>Parcerias e Recursos</a:t>
          </a:r>
          <a:endParaRPr lang="pt-PT" sz="2200" dirty="0"/>
        </a:p>
      </dgm:t>
    </dgm:pt>
    <dgm:pt modelId="{F6F27EA7-05E3-4E0F-8441-F5A0D6597FA6}" type="parTrans" cxnId="{BAA137A8-2031-4606-80A3-4CFD04FA98BF}">
      <dgm:prSet/>
      <dgm:spPr/>
      <dgm:t>
        <a:bodyPr/>
        <a:lstStyle/>
        <a:p>
          <a:endParaRPr lang="pt-PT"/>
        </a:p>
      </dgm:t>
    </dgm:pt>
    <dgm:pt modelId="{0F46E928-3F52-412E-91AC-0E3534242731}" type="sibTrans" cxnId="{BAA137A8-2031-4606-80A3-4CFD04FA98BF}">
      <dgm:prSet/>
      <dgm:spPr/>
      <dgm:t>
        <a:bodyPr/>
        <a:lstStyle/>
        <a:p>
          <a:endParaRPr lang="pt-PT"/>
        </a:p>
      </dgm:t>
    </dgm:pt>
    <dgm:pt modelId="{6E39564E-3514-4AE0-94FF-C07FB20C71EF}">
      <dgm:prSet phldrT="[Texto]" custT="1"/>
      <dgm:spPr/>
      <dgm:t>
        <a:bodyPr/>
        <a:lstStyle/>
        <a:p>
          <a:r>
            <a:rPr lang="pt-PT" sz="1800" dirty="0" smtClean="0"/>
            <a:t>Otimização dos meios de Comunicação (parceiros/EE)</a:t>
          </a:r>
          <a:endParaRPr lang="pt-PT" sz="1800" dirty="0"/>
        </a:p>
      </dgm:t>
    </dgm:pt>
    <dgm:pt modelId="{20B41776-94B1-423D-B1C5-8EFD9CC56D79}" type="parTrans" cxnId="{93FA04CA-4624-4F1F-84C1-547A640C5FD2}">
      <dgm:prSet/>
      <dgm:spPr/>
      <dgm:t>
        <a:bodyPr/>
        <a:lstStyle/>
        <a:p>
          <a:endParaRPr lang="pt-PT"/>
        </a:p>
      </dgm:t>
    </dgm:pt>
    <dgm:pt modelId="{7ECA6589-1753-412A-BD11-961E0BB4A979}" type="sibTrans" cxnId="{93FA04CA-4624-4F1F-84C1-547A640C5FD2}">
      <dgm:prSet/>
      <dgm:spPr/>
      <dgm:t>
        <a:bodyPr/>
        <a:lstStyle/>
        <a:p>
          <a:endParaRPr lang="pt-PT"/>
        </a:p>
      </dgm:t>
    </dgm:pt>
    <dgm:pt modelId="{50DF0995-90A9-46F3-9338-177D061F3AA4}">
      <dgm:prSet phldrT="[Texto]" custT="1"/>
      <dgm:spPr/>
      <dgm:t>
        <a:bodyPr/>
        <a:lstStyle/>
        <a:p>
          <a:r>
            <a:rPr lang="pt-PT" sz="1800" smtClean="0">
              <a:latin typeface="Calibri" pitchFamily="34" charset="0"/>
            </a:rPr>
            <a:t>Cultura de Agrupamento</a:t>
          </a:r>
          <a:endParaRPr lang="pt-PT" sz="1800" dirty="0"/>
        </a:p>
      </dgm:t>
    </dgm:pt>
    <dgm:pt modelId="{207C93A3-03CF-41C3-B034-686F81A9A3F1}" type="parTrans" cxnId="{E15A09B6-F1CF-468B-A575-363F9108ADB8}">
      <dgm:prSet/>
      <dgm:spPr/>
      <dgm:t>
        <a:bodyPr/>
        <a:lstStyle/>
        <a:p>
          <a:endParaRPr lang="pt-PT"/>
        </a:p>
      </dgm:t>
    </dgm:pt>
    <dgm:pt modelId="{EF6AA5B6-27BF-4B9A-8BF4-42C3C4D38CBE}" type="sibTrans" cxnId="{E15A09B6-F1CF-468B-A575-363F9108ADB8}">
      <dgm:prSet/>
      <dgm:spPr/>
      <dgm:t>
        <a:bodyPr/>
        <a:lstStyle/>
        <a:p>
          <a:endParaRPr lang="pt-PT"/>
        </a:p>
      </dgm:t>
    </dgm:pt>
    <dgm:pt modelId="{497A4E28-BA46-4DAE-83D9-E0A52A203589}">
      <dgm:prSet phldrT="[Texto]" custT="1"/>
      <dgm:spPr/>
      <dgm:t>
        <a:bodyPr/>
        <a:lstStyle/>
        <a:p>
          <a:r>
            <a:rPr lang="pt-PT" sz="1800" dirty="0" smtClean="0"/>
            <a:t>Resultados Escolares (responsabilização)</a:t>
          </a:r>
          <a:endParaRPr lang="pt-PT" sz="1800" dirty="0"/>
        </a:p>
      </dgm:t>
    </dgm:pt>
    <dgm:pt modelId="{5D6072FE-F578-471D-9295-46B9C83FA310}" type="parTrans" cxnId="{4FCECA74-85DA-4873-B30F-6F258FDE0ACB}">
      <dgm:prSet/>
      <dgm:spPr/>
      <dgm:t>
        <a:bodyPr/>
        <a:lstStyle/>
        <a:p>
          <a:endParaRPr lang="pt-PT"/>
        </a:p>
      </dgm:t>
    </dgm:pt>
    <dgm:pt modelId="{41114AB9-0586-402A-BA27-DF1F5363C409}" type="sibTrans" cxnId="{4FCECA74-85DA-4873-B30F-6F258FDE0ACB}">
      <dgm:prSet/>
      <dgm:spPr/>
      <dgm:t>
        <a:bodyPr/>
        <a:lstStyle/>
        <a:p>
          <a:endParaRPr lang="pt-PT"/>
        </a:p>
      </dgm:t>
    </dgm:pt>
    <dgm:pt modelId="{11426366-B721-4D86-88D3-88FC6421E094}">
      <dgm:prSet phldrT="[Texto]" custT="1"/>
      <dgm:spPr/>
      <dgm:t>
        <a:bodyPr/>
        <a:lstStyle/>
        <a:p>
          <a:r>
            <a:rPr lang="pt-PT" sz="1800" dirty="0" smtClean="0"/>
            <a:t>Qualidade da Prestação de Serviço Educativo (divulgação)</a:t>
          </a:r>
          <a:endParaRPr lang="pt-PT" sz="1800" dirty="0"/>
        </a:p>
      </dgm:t>
    </dgm:pt>
    <dgm:pt modelId="{FF4C9779-452C-4408-B894-98E6BDB22258}" type="parTrans" cxnId="{BB58DFD8-8FD5-429B-9A54-CF11A72DBFD7}">
      <dgm:prSet/>
      <dgm:spPr/>
    </dgm:pt>
    <dgm:pt modelId="{19CFC6B5-843E-4589-80A8-6D653E2C39A4}" type="sibTrans" cxnId="{BB58DFD8-8FD5-429B-9A54-CF11A72DBFD7}">
      <dgm:prSet/>
      <dgm:spPr/>
    </dgm:pt>
    <dgm:pt modelId="{3E733062-4257-47A2-8C86-CE85B9EA4CBE}" type="pres">
      <dgm:prSet presAssocID="{5F146D22-1205-46EA-B573-F7269728426A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pt-PT"/>
        </a:p>
      </dgm:t>
    </dgm:pt>
    <dgm:pt modelId="{7C45C025-0E3A-4DCD-A781-096B2AF9A654}" type="pres">
      <dgm:prSet presAssocID="{68179DF0-C6ED-40FC-ABA4-C5DD82EF4CCD}" presName="parentText" presStyleLbl="node1" presStyleIdx="0" presStyleCnt="1" custScaleY="41420" custLinFactNeighborY="-39357">
        <dgm:presLayoutVars>
          <dgm:chMax val="0"/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AD6C7FE0-2298-4C30-94E2-9D3EEFCFC7F1}" type="pres">
      <dgm:prSet presAssocID="{68179DF0-C6ED-40FC-ABA4-C5DD82EF4CCD}" presName="childText" presStyleLbl="revTx" presStyleIdx="0" presStyleCnt="1">
        <dgm:presLayoutVars>
          <dgm:bulletEnabled val="1"/>
        </dgm:presLayoutVars>
      </dgm:prSet>
      <dgm:spPr/>
      <dgm:t>
        <a:bodyPr/>
        <a:lstStyle/>
        <a:p>
          <a:endParaRPr lang="pt-PT"/>
        </a:p>
      </dgm:t>
    </dgm:pt>
  </dgm:ptLst>
  <dgm:cxnLst>
    <dgm:cxn modelId="{26C9DD75-00E7-4B1F-946E-5C4C4348FA05}" type="presOf" srcId="{497A4E28-BA46-4DAE-83D9-E0A52A203589}" destId="{AD6C7FE0-2298-4C30-94E2-9D3EEFCFC7F1}" srcOrd="0" destOrd="2" presId="urn:microsoft.com/office/officeart/2005/8/layout/vList2"/>
    <dgm:cxn modelId="{E15A09B6-F1CF-468B-A575-363F9108ADB8}" srcId="{68179DF0-C6ED-40FC-ABA4-C5DD82EF4CCD}" destId="{50DF0995-90A9-46F3-9338-177D061F3AA4}" srcOrd="1" destOrd="0" parTransId="{207C93A3-03CF-41C3-B034-686F81A9A3F1}" sibTransId="{EF6AA5B6-27BF-4B9A-8BF4-42C3C4D38CBE}"/>
    <dgm:cxn modelId="{BB58DFD8-8FD5-429B-9A54-CF11A72DBFD7}" srcId="{68179DF0-C6ED-40FC-ABA4-C5DD82EF4CCD}" destId="{11426366-B721-4D86-88D3-88FC6421E094}" srcOrd="3" destOrd="0" parTransId="{FF4C9779-452C-4408-B894-98E6BDB22258}" sibTransId="{19CFC6B5-843E-4589-80A8-6D653E2C39A4}"/>
    <dgm:cxn modelId="{F2D29234-7E6F-487A-9637-2588AF53ED39}" type="presOf" srcId="{50DF0995-90A9-46F3-9338-177D061F3AA4}" destId="{AD6C7FE0-2298-4C30-94E2-9D3EEFCFC7F1}" srcOrd="0" destOrd="1" presId="urn:microsoft.com/office/officeart/2005/8/layout/vList2"/>
    <dgm:cxn modelId="{C5EEFE76-E27C-45CF-84EF-80F6BE37A3BA}" type="presOf" srcId="{6E39564E-3514-4AE0-94FF-C07FB20C71EF}" destId="{AD6C7FE0-2298-4C30-94E2-9D3EEFCFC7F1}" srcOrd="0" destOrd="0" presId="urn:microsoft.com/office/officeart/2005/8/layout/vList2"/>
    <dgm:cxn modelId="{93FA04CA-4624-4F1F-84C1-547A640C5FD2}" srcId="{68179DF0-C6ED-40FC-ABA4-C5DD82EF4CCD}" destId="{6E39564E-3514-4AE0-94FF-C07FB20C71EF}" srcOrd="0" destOrd="0" parTransId="{20B41776-94B1-423D-B1C5-8EFD9CC56D79}" sibTransId="{7ECA6589-1753-412A-BD11-961E0BB4A979}"/>
    <dgm:cxn modelId="{2C8F4E43-294F-46B3-8254-08883027A25E}" type="presOf" srcId="{11426366-B721-4D86-88D3-88FC6421E094}" destId="{AD6C7FE0-2298-4C30-94E2-9D3EEFCFC7F1}" srcOrd="0" destOrd="3" presId="urn:microsoft.com/office/officeart/2005/8/layout/vList2"/>
    <dgm:cxn modelId="{4FCECA74-85DA-4873-B30F-6F258FDE0ACB}" srcId="{68179DF0-C6ED-40FC-ABA4-C5DD82EF4CCD}" destId="{497A4E28-BA46-4DAE-83D9-E0A52A203589}" srcOrd="2" destOrd="0" parTransId="{5D6072FE-F578-471D-9295-46B9C83FA310}" sibTransId="{41114AB9-0586-402A-BA27-DF1F5363C409}"/>
    <dgm:cxn modelId="{9BB69BC1-775A-4D2C-B806-70C577CECBA1}" type="presOf" srcId="{68179DF0-C6ED-40FC-ABA4-C5DD82EF4CCD}" destId="{7C45C025-0E3A-4DCD-A781-096B2AF9A654}" srcOrd="0" destOrd="0" presId="urn:microsoft.com/office/officeart/2005/8/layout/vList2"/>
    <dgm:cxn modelId="{BAA137A8-2031-4606-80A3-4CFD04FA98BF}" srcId="{5F146D22-1205-46EA-B573-F7269728426A}" destId="{68179DF0-C6ED-40FC-ABA4-C5DD82EF4CCD}" srcOrd="0" destOrd="0" parTransId="{F6F27EA7-05E3-4E0F-8441-F5A0D6597FA6}" sibTransId="{0F46E928-3F52-412E-91AC-0E3534242731}"/>
    <dgm:cxn modelId="{EC76F020-C8D2-478A-81BE-55C6839FA628}" type="presOf" srcId="{5F146D22-1205-46EA-B573-F7269728426A}" destId="{3E733062-4257-47A2-8C86-CE85B9EA4CBE}" srcOrd="0" destOrd="0" presId="urn:microsoft.com/office/officeart/2005/8/layout/vList2"/>
    <dgm:cxn modelId="{BC26F879-B4E5-44DE-8819-35C76079DE1F}" type="presParOf" srcId="{3E733062-4257-47A2-8C86-CE85B9EA4CBE}" destId="{7C45C025-0E3A-4DCD-A781-096B2AF9A654}" srcOrd="0" destOrd="0" presId="urn:microsoft.com/office/officeart/2005/8/layout/vList2"/>
    <dgm:cxn modelId="{5C03B67A-57BD-4071-B5EF-F1071045B331}" type="presParOf" srcId="{3E733062-4257-47A2-8C86-CE85B9EA4CBE}" destId="{AD6C7FE0-2298-4C30-94E2-9D3EEFCFC7F1}" srcOrd="1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26" minVer="http://schemas.openxmlformats.org/drawingml/2006/diagram"/>
    </a:ext>
  </dgm:extLst>
</dgm:dataModel>
</file>

<file path=ppt/diagrams/data36.xml><?xml version="1.0" encoding="utf-8"?>
<dgm:dataModel xmlns:dgm="http://schemas.openxmlformats.org/drawingml/2006/diagram" xmlns:a="http://schemas.openxmlformats.org/drawingml/2006/main">
  <dgm:ptLst>
    <dgm:pt modelId="{DE6796B3-AFFE-41D5-8B59-3A85B520221D}" type="doc">
      <dgm:prSet loTypeId="urn:microsoft.com/office/officeart/2005/8/layout/lProcess2" loCatId="list" qsTypeId="urn:microsoft.com/office/officeart/2005/8/quickstyle/simple1" qsCatId="simple" csTypeId="urn:microsoft.com/office/officeart/2005/8/colors/accent0_3" csCatId="mainScheme" phldr="1"/>
      <dgm:spPr/>
      <dgm:t>
        <a:bodyPr/>
        <a:lstStyle/>
        <a:p>
          <a:endParaRPr lang="pt-PT"/>
        </a:p>
      </dgm:t>
    </dgm:pt>
    <dgm:pt modelId="{4CF29F7E-0DBE-4B68-A2AC-E004AF576EAE}">
      <dgm:prSet phldrT="[Text]"/>
      <dgm:spPr>
        <a:xfrm>
          <a:off x="0" y="0"/>
          <a:ext cx="1578045" cy="3636805"/>
        </a:xfrm>
        <a:solidFill>
          <a:srgbClr val="1F497D">
            <a:tint val="40000"/>
            <a:hueOff val="0"/>
            <a:satOff val="0"/>
            <a:lumOff val="0"/>
            <a:alphaOff val="0"/>
          </a:srgbClr>
        </a:solidFill>
        <a:ln>
          <a:noFill/>
        </a:ln>
        <a:effectLst/>
      </dgm:spPr>
      <dgm:t>
        <a:bodyPr/>
        <a:lstStyle/>
        <a:p>
          <a:endParaRPr lang="pt-PT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+mn-cs"/>
          </a:endParaRPr>
        </a:p>
      </dgm:t>
    </dgm:pt>
    <dgm:pt modelId="{EDBD4349-F455-43ED-B58E-E81B8469B8B1}" type="parTrans" cxnId="{84118418-6FA7-4EF7-A78D-FF97E8A2BA7C}">
      <dgm:prSet/>
      <dgm:spPr/>
      <dgm:t>
        <a:bodyPr/>
        <a:lstStyle/>
        <a:p>
          <a:endParaRPr lang="pt-PT"/>
        </a:p>
      </dgm:t>
    </dgm:pt>
    <dgm:pt modelId="{8F93A3D0-BABD-4DE5-BE99-887304955D6C}" type="sibTrans" cxnId="{84118418-6FA7-4EF7-A78D-FF97E8A2BA7C}">
      <dgm:prSet/>
      <dgm:spPr/>
      <dgm:t>
        <a:bodyPr/>
        <a:lstStyle/>
        <a:p>
          <a:endParaRPr lang="pt-PT"/>
        </a:p>
      </dgm:t>
    </dgm:pt>
    <dgm:pt modelId="{2E2E5FCA-0019-4984-B162-5F28EDBF20E8}">
      <dgm:prSet phldrT="[Text]"/>
      <dgm:spPr>
        <a:xfrm>
          <a:off x="158411" y="1091041"/>
          <a:ext cx="1262436" cy="2363923"/>
        </a:xfrm>
        <a:solidFill>
          <a:srgbClr val="1F497D"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EEECE1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r>
            <a:rPr lang="pt-PT" b="1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1. </a:t>
          </a:r>
        </a:p>
        <a:p>
          <a:r>
            <a:rPr lang="pt-PT" b="1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Liderança</a:t>
          </a:r>
          <a:endParaRPr lang="pt-PT" b="1" dirty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</dgm:t>
    </dgm:pt>
    <dgm:pt modelId="{A2EC2D92-E8D1-4A3D-B8CC-839719D98151}" type="parTrans" cxnId="{A809EB0D-93C6-48D5-9A4E-C4584441F1E0}">
      <dgm:prSet/>
      <dgm:spPr/>
      <dgm:t>
        <a:bodyPr/>
        <a:lstStyle/>
        <a:p>
          <a:endParaRPr lang="pt-PT"/>
        </a:p>
      </dgm:t>
    </dgm:pt>
    <dgm:pt modelId="{277D7F25-3741-4834-88F5-B7E2B7600D4D}" type="sibTrans" cxnId="{A809EB0D-93C6-48D5-9A4E-C4584441F1E0}">
      <dgm:prSet/>
      <dgm:spPr/>
      <dgm:t>
        <a:bodyPr/>
        <a:lstStyle/>
        <a:p>
          <a:endParaRPr lang="pt-PT"/>
        </a:p>
      </dgm:t>
    </dgm:pt>
    <dgm:pt modelId="{C77300E0-60FE-41AD-B8AC-947DE9ACA4E3}">
      <dgm:prSet phldrT="[Text]"/>
      <dgm:spPr>
        <a:xfrm>
          <a:off x="1697005" y="0"/>
          <a:ext cx="1578045" cy="3636805"/>
        </a:xfrm>
        <a:solidFill>
          <a:srgbClr val="1F497D">
            <a:tint val="40000"/>
            <a:hueOff val="0"/>
            <a:satOff val="0"/>
            <a:lumOff val="0"/>
            <a:alphaOff val="0"/>
          </a:srgbClr>
        </a:solidFill>
        <a:ln>
          <a:noFill/>
        </a:ln>
        <a:effectLst/>
      </dgm:spPr>
      <dgm:t>
        <a:bodyPr/>
        <a:lstStyle/>
        <a:p>
          <a:endParaRPr lang="pt-PT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+mn-cs"/>
          </a:endParaRPr>
        </a:p>
      </dgm:t>
    </dgm:pt>
    <dgm:pt modelId="{DDFAF91F-73DC-4CCE-BAB4-3DC67A6C0DFB}" type="parTrans" cxnId="{E5786F28-BB62-4F90-A592-4AF69DA8E559}">
      <dgm:prSet/>
      <dgm:spPr/>
      <dgm:t>
        <a:bodyPr/>
        <a:lstStyle/>
        <a:p>
          <a:endParaRPr lang="pt-PT"/>
        </a:p>
      </dgm:t>
    </dgm:pt>
    <dgm:pt modelId="{1D4E4931-0F34-4486-89BA-7DBCED0E5014}" type="sibTrans" cxnId="{E5786F28-BB62-4F90-A592-4AF69DA8E559}">
      <dgm:prSet/>
      <dgm:spPr/>
      <dgm:t>
        <a:bodyPr/>
        <a:lstStyle/>
        <a:p>
          <a:endParaRPr lang="pt-PT"/>
        </a:p>
      </dgm:t>
    </dgm:pt>
    <dgm:pt modelId="{EF69B781-0CC5-4286-8FD5-D38A617E507B}">
      <dgm:prSet phldrT="[Text]"/>
      <dgm:spPr>
        <a:xfrm>
          <a:off x="1854809" y="1091352"/>
          <a:ext cx="1262436" cy="714486"/>
        </a:xfrm>
        <a:solidFill>
          <a:srgbClr val="1F497D"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EEECE1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r>
            <a:rPr lang="pt-PT" b="1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3. </a:t>
          </a:r>
          <a:br>
            <a:rPr lang="pt-PT" b="1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</a:br>
          <a:r>
            <a:rPr lang="pt-PT" b="1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Pessoas</a:t>
          </a:r>
          <a:endParaRPr lang="pt-PT" b="1" dirty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</dgm:t>
    </dgm:pt>
    <dgm:pt modelId="{22D038FA-BCCC-4F02-89C4-2E261E001BA9}" type="parTrans" cxnId="{B48D41A2-7CC7-4668-8DC4-4488BCB575AB}">
      <dgm:prSet/>
      <dgm:spPr/>
      <dgm:t>
        <a:bodyPr/>
        <a:lstStyle/>
        <a:p>
          <a:endParaRPr lang="pt-PT"/>
        </a:p>
      </dgm:t>
    </dgm:pt>
    <dgm:pt modelId="{77BF96DA-31A7-4073-B4AB-6B63DD695D10}" type="sibTrans" cxnId="{B48D41A2-7CC7-4668-8DC4-4488BCB575AB}">
      <dgm:prSet/>
      <dgm:spPr/>
      <dgm:t>
        <a:bodyPr/>
        <a:lstStyle/>
        <a:p>
          <a:endParaRPr lang="pt-PT"/>
        </a:p>
      </dgm:t>
    </dgm:pt>
    <dgm:pt modelId="{FE99FD11-5FCD-45B7-B386-41913BB91820}">
      <dgm:prSet phldrT="[Text]"/>
      <dgm:spPr>
        <a:xfrm>
          <a:off x="1854809" y="1915759"/>
          <a:ext cx="1262436" cy="714486"/>
        </a:xfrm>
        <a:solidFill>
          <a:srgbClr val="1F497D"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EEECE1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r>
            <a:rPr lang="pt-PT" b="1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2. </a:t>
          </a:r>
          <a:br>
            <a:rPr lang="pt-PT" b="1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</a:br>
          <a:r>
            <a:rPr lang="pt-PT" b="1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Planeamento e Estratégia</a:t>
          </a:r>
          <a:endParaRPr lang="pt-PT" b="1" dirty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</dgm:t>
    </dgm:pt>
    <dgm:pt modelId="{F03CEBB5-4C23-4D40-9EC3-215E80D9CDA8}" type="parTrans" cxnId="{B01F6F69-C985-4411-8426-4BBB72BA697B}">
      <dgm:prSet/>
      <dgm:spPr/>
      <dgm:t>
        <a:bodyPr/>
        <a:lstStyle/>
        <a:p>
          <a:endParaRPr lang="pt-PT"/>
        </a:p>
      </dgm:t>
    </dgm:pt>
    <dgm:pt modelId="{C908A667-7F05-46C5-9F9F-B447D6E729EF}" type="sibTrans" cxnId="{B01F6F69-C985-4411-8426-4BBB72BA697B}">
      <dgm:prSet/>
      <dgm:spPr/>
      <dgm:t>
        <a:bodyPr/>
        <a:lstStyle/>
        <a:p>
          <a:endParaRPr lang="pt-PT"/>
        </a:p>
      </dgm:t>
    </dgm:pt>
    <dgm:pt modelId="{F4EB6277-D5BC-4D4B-BE37-ED17521F4FBA}">
      <dgm:prSet phldrT="[Text]"/>
      <dgm:spPr>
        <a:xfrm>
          <a:off x="3551208" y="1091041"/>
          <a:ext cx="1262436" cy="2363923"/>
        </a:xfrm>
        <a:solidFill>
          <a:srgbClr val="1F497D"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EEECE1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r>
            <a:rPr lang="pt-PT" b="1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5. </a:t>
          </a:r>
        </a:p>
        <a:p>
          <a:r>
            <a:rPr lang="pt-PT" b="1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Processos</a:t>
          </a:r>
          <a:endParaRPr lang="pt-PT" b="1" dirty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</dgm:t>
    </dgm:pt>
    <dgm:pt modelId="{E58C7975-750A-4132-BEA7-6A43F73446C9}" type="parTrans" cxnId="{D1D69430-F41A-40B3-B25C-550E6A6C85CC}">
      <dgm:prSet/>
      <dgm:spPr/>
      <dgm:t>
        <a:bodyPr/>
        <a:lstStyle/>
        <a:p>
          <a:endParaRPr lang="pt-PT"/>
        </a:p>
      </dgm:t>
    </dgm:pt>
    <dgm:pt modelId="{36B33CA1-0C13-4882-AAB3-724A9F0735D4}" type="sibTrans" cxnId="{D1D69430-F41A-40B3-B25C-550E6A6C85CC}">
      <dgm:prSet/>
      <dgm:spPr/>
      <dgm:t>
        <a:bodyPr/>
        <a:lstStyle/>
        <a:p>
          <a:endParaRPr lang="pt-PT"/>
        </a:p>
      </dgm:t>
    </dgm:pt>
    <dgm:pt modelId="{E65D7BB3-3760-45CA-B33E-81B328013884}">
      <dgm:prSet phldrT="[Text]"/>
      <dgm:spPr>
        <a:xfrm>
          <a:off x="1854809" y="2740167"/>
          <a:ext cx="1262436" cy="714486"/>
        </a:xfrm>
        <a:solidFill>
          <a:srgbClr val="1F497D"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EEECE1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r>
            <a:rPr lang="pt-PT" b="1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4. </a:t>
          </a:r>
          <a:br>
            <a:rPr lang="pt-PT" b="1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</a:br>
          <a:r>
            <a:rPr lang="pt-PT" b="1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Parcerias e Recursos </a:t>
          </a:r>
          <a:endParaRPr lang="pt-PT" b="1" dirty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</dgm:t>
    </dgm:pt>
    <dgm:pt modelId="{9006838A-77E5-4C59-A1F8-DAFD114BA441}" type="parTrans" cxnId="{E23E3740-90F6-4851-86AC-2F1A71156A4B}">
      <dgm:prSet/>
      <dgm:spPr/>
      <dgm:t>
        <a:bodyPr/>
        <a:lstStyle/>
        <a:p>
          <a:endParaRPr lang="pt-PT"/>
        </a:p>
      </dgm:t>
    </dgm:pt>
    <dgm:pt modelId="{D149990F-71F6-4BF1-A366-813DC7FB71DC}" type="sibTrans" cxnId="{E23E3740-90F6-4851-86AC-2F1A71156A4B}">
      <dgm:prSet/>
      <dgm:spPr/>
      <dgm:t>
        <a:bodyPr/>
        <a:lstStyle/>
        <a:p>
          <a:endParaRPr lang="pt-PT"/>
        </a:p>
      </dgm:t>
    </dgm:pt>
    <dgm:pt modelId="{E1ACB3BC-6640-4D5A-9D85-063CDE7E686E}">
      <dgm:prSet phldrT="[Text]"/>
      <dgm:spPr>
        <a:xfrm>
          <a:off x="3393403" y="0"/>
          <a:ext cx="1578045" cy="3636805"/>
        </a:xfrm>
        <a:solidFill>
          <a:srgbClr val="1F497D">
            <a:tint val="40000"/>
            <a:hueOff val="0"/>
            <a:satOff val="0"/>
            <a:lumOff val="0"/>
            <a:alphaOff val="0"/>
          </a:srgbClr>
        </a:solidFill>
        <a:ln>
          <a:noFill/>
        </a:ln>
        <a:effectLst/>
      </dgm:spPr>
      <dgm:t>
        <a:bodyPr/>
        <a:lstStyle/>
        <a:p>
          <a:endParaRPr lang="pt-PT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+mn-cs"/>
          </a:endParaRPr>
        </a:p>
      </dgm:t>
    </dgm:pt>
    <dgm:pt modelId="{E7547106-4D59-4B7A-A63D-CF83A71AA986}" type="parTrans" cxnId="{2050639C-4118-4066-ABEE-C723D837EC7B}">
      <dgm:prSet/>
      <dgm:spPr/>
      <dgm:t>
        <a:bodyPr/>
        <a:lstStyle/>
        <a:p>
          <a:endParaRPr lang="pt-PT"/>
        </a:p>
      </dgm:t>
    </dgm:pt>
    <dgm:pt modelId="{03E8B401-8E53-421B-8617-73785113A35A}" type="sibTrans" cxnId="{2050639C-4118-4066-ABEE-C723D837EC7B}">
      <dgm:prSet/>
      <dgm:spPr/>
      <dgm:t>
        <a:bodyPr/>
        <a:lstStyle/>
        <a:p>
          <a:endParaRPr lang="pt-PT"/>
        </a:p>
      </dgm:t>
    </dgm:pt>
    <dgm:pt modelId="{468294DB-989D-45D0-B690-424262391513}" type="pres">
      <dgm:prSet presAssocID="{DE6796B3-AFFE-41D5-8B59-3A85B520221D}" presName="theList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pt-PT"/>
        </a:p>
      </dgm:t>
    </dgm:pt>
    <dgm:pt modelId="{639B5B3A-F86D-4B6A-AD76-05EFA432D78E}" type="pres">
      <dgm:prSet presAssocID="{4CF29F7E-0DBE-4B68-A2AC-E004AF576EAE}" presName="compNode" presStyleCnt="0"/>
      <dgm:spPr/>
    </dgm:pt>
    <dgm:pt modelId="{E402AB0E-1E6C-4C94-8ACB-FD5D2D7F7B4D}" type="pres">
      <dgm:prSet presAssocID="{4CF29F7E-0DBE-4B68-A2AC-E004AF576EAE}" presName="aNode" presStyleLbl="bgShp" presStyleIdx="0" presStyleCnt="3" custLinFactNeighborX="-1851" custLinFactNeighborY="311"/>
      <dgm:spPr>
        <a:prstGeom prst="roundRect">
          <a:avLst>
            <a:gd name="adj" fmla="val 10000"/>
          </a:avLst>
        </a:prstGeom>
      </dgm:spPr>
      <dgm:t>
        <a:bodyPr/>
        <a:lstStyle/>
        <a:p>
          <a:endParaRPr lang="pt-PT"/>
        </a:p>
      </dgm:t>
    </dgm:pt>
    <dgm:pt modelId="{D43C5386-02BE-418C-BA62-40F8AC87D363}" type="pres">
      <dgm:prSet presAssocID="{4CF29F7E-0DBE-4B68-A2AC-E004AF576EAE}" presName="textNode" presStyleLbl="bgShp" presStyleIdx="0" presStyleCnt="3"/>
      <dgm:spPr/>
      <dgm:t>
        <a:bodyPr/>
        <a:lstStyle/>
        <a:p>
          <a:endParaRPr lang="pt-PT"/>
        </a:p>
      </dgm:t>
    </dgm:pt>
    <dgm:pt modelId="{E99CA516-35C9-41F7-8951-B26D00C00544}" type="pres">
      <dgm:prSet presAssocID="{4CF29F7E-0DBE-4B68-A2AC-E004AF576EAE}" presName="compChildNode" presStyleCnt="0"/>
      <dgm:spPr/>
    </dgm:pt>
    <dgm:pt modelId="{F4388A50-ADAF-4045-BC82-33BA8CBECFAD}" type="pres">
      <dgm:prSet presAssocID="{4CF29F7E-0DBE-4B68-A2AC-E004AF576EAE}" presName="theInnerList" presStyleCnt="0"/>
      <dgm:spPr/>
    </dgm:pt>
    <dgm:pt modelId="{06C64237-8A57-4EC4-8CF3-C8F40A71D098}" type="pres">
      <dgm:prSet presAssocID="{2E2E5FCA-0019-4984-B162-5F28EDBF20E8}" presName="childNode" presStyleLbl="node1" presStyleIdx="0" presStyleCnt="5">
        <dgm:presLayoutVars>
          <dgm:bulletEnabled val="1"/>
        </dgm:presLayoutVars>
      </dgm:prSet>
      <dgm:spPr>
        <a:prstGeom prst="roundRect">
          <a:avLst>
            <a:gd name="adj" fmla="val 10000"/>
          </a:avLst>
        </a:prstGeom>
      </dgm:spPr>
      <dgm:t>
        <a:bodyPr/>
        <a:lstStyle/>
        <a:p>
          <a:endParaRPr lang="pt-PT"/>
        </a:p>
      </dgm:t>
    </dgm:pt>
    <dgm:pt modelId="{03D6B3E6-6107-4A36-B584-B1C0728778B0}" type="pres">
      <dgm:prSet presAssocID="{4CF29F7E-0DBE-4B68-A2AC-E004AF576EAE}" presName="aSpace" presStyleCnt="0"/>
      <dgm:spPr/>
    </dgm:pt>
    <dgm:pt modelId="{D82615D3-28BC-4881-B91E-36CC8BEC6E57}" type="pres">
      <dgm:prSet presAssocID="{C77300E0-60FE-41AD-B8AC-947DE9ACA4E3}" presName="compNode" presStyleCnt="0"/>
      <dgm:spPr/>
    </dgm:pt>
    <dgm:pt modelId="{7E4649AB-987A-4DC9-8376-B80C7B19E3DD}" type="pres">
      <dgm:prSet presAssocID="{C77300E0-60FE-41AD-B8AC-947DE9ACA4E3}" presName="aNode" presStyleLbl="bgShp" presStyleIdx="1" presStyleCnt="3"/>
      <dgm:spPr>
        <a:prstGeom prst="roundRect">
          <a:avLst>
            <a:gd name="adj" fmla="val 10000"/>
          </a:avLst>
        </a:prstGeom>
      </dgm:spPr>
      <dgm:t>
        <a:bodyPr/>
        <a:lstStyle/>
        <a:p>
          <a:endParaRPr lang="pt-PT"/>
        </a:p>
      </dgm:t>
    </dgm:pt>
    <dgm:pt modelId="{FE7FD89F-FFE3-48AD-8DC7-513203314667}" type="pres">
      <dgm:prSet presAssocID="{C77300E0-60FE-41AD-B8AC-947DE9ACA4E3}" presName="textNode" presStyleLbl="bgShp" presStyleIdx="1" presStyleCnt="3"/>
      <dgm:spPr/>
      <dgm:t>
        <a:bodyPr/>
        <a:lstStyle/>
        <a:p>
          <a:endParaRPr lang="pt-PT"/>
        </a:p>
      </dgm:t>
    </dgm:pt>
    <dgm:pt modelId="{74E90F0C-72AB-43F2-BB70-A426DC2CD174}" type="pres">
      <dgm:prSet presAssocID="{C77300E0-60FE-41AD-B8AC-947DE9ACA4E3}" presName="compChildNode" presStyleCnt="0"/>
      <dgm:spPr/>
    </dgm:pt>
    <dgm:pt modelId="{D361393A-C1F2-4B58-B4DD-E63F4AD0B474}" type="pres">
      <dgm:prSet presAssocID="{C77300E0-60FE-41AD-B8AC-947DE9ACA4E3}" presName="theInnerList" presStyleCnt="0"/>
      <dgm:spPr/>
    </dgm:pt>
    <dgm:pt modelId="{369A6194-49A5-47B5-81AB-8CA5974EDF85}" type="pres">
      <dgm:prSet presAssocID="{EF69B781-0CC5-4286-8FD5-D38A617E507B}" presName="childNode" presStyleLbl="node1" presStyleIdx="1" presStyleCnt="5">
        <dgm:presLayoutVars>
          <dgm:bulletEnabled val="1"/>
        </dgm:presLayoutVars>
      </dgm:prSet>
      <dgm:spPr>
        <a:prstGeom prst="roundRect">
          <a:avLst>
            <a:gd name="adj" fmla="val 10000"/>
          </a:avLst>
        </a:prstGeom>
      </dgm:spPr>
      <dgm:t>
        <a:bodyPr/>
        <a:lstStyle/>
        <a:p>
          <a:endParaRPr lang="pt-PT"/>
        </a:p>
      </dgm:t>
    </dgm:pt>
    <dgm:pt modelId="{705E0045-A1E0-4B5D-B565-DB4A50FE8676}" type="pres">
      <dgm:prSet presAssocID="{EF69B781-0CC5-4286-8FD5-D38A617E507B}" presName="aSpace2" presStyleCnt="0"/>
      <dgm:spPr/>
    </dgm:pt>
    <dgm:pt modelId="{C08D7A94-66F2-4465-8619-EDFD15000429}" type="pres">
      <dgm:prSet presAssocID="{FE99FD11-5FCD-45B7-B386-41913BB91820}" presName="childNode" presStyleLbl="node1" presStyleIdx="2" presStyleCnt="5">
        <dgm:presLayoutVars>
          <dgm:bulletEnabled val="1"/>
        </dgm:presLayoutVars>
      </dgm:prSet>
      <dgm:spPr>
        <a:prstGeom prst="roundRect">
          <a:avLst>
            <a:gd name="adj" fmla="val 10000"/>
          </a:avLst>
        </a:prstGeom>
      </dgm:spPr>
      <dgm:t>
        <a:bodyPr/>
        <a:lstStyle/>
        <a:p>
          <a:endParaRPr lang="pt-PT"/>
        </a:p>
      </dgm:t>
    </dgm:pt>
    <dgm:pt modelId="{69FA486F-016F-4359-A6B7-ED554E4D2A45}" type="pres">
      <dgm:prSet presAssocID="{FE99FD11-5FCD-45B7-B386-41913BB91820}" presName="aSpace2" presStyleCnt="0"/>
      <dgm:spPr/>
    </dgm:pt>
    <dgm:pt modelId="{1E0146BE-BB8E-4B4E-98C6-1A8BB6237D70}" type="pres">
      <dgm:prSet presAssocID="{E65D7BB3-3760-45CA-B33E-81B328013884}" presName="childNode" presStyleLbl="node1" presStyleIdx="3" presStyleCnt="5">
        <dgm:presLayoutVars>
          <dgm:bulletEnabled val="1"/>
        </dgm:presLayoutVars>
      </dgm:prSet>
      <dgm:spPr>
        <a:prstGeom prst="roundRect">
          <a:avLst>
            <a:gd name="adj" fmla="val 10000"/>
          </a:avLst>
        </a:prstGeom>
      </dgm:spPr>
      <dgm:t>
        <a:bodyPr/>
        <a:lstStyle/>
        <a:p>
          <a:endParaRPr lang="pt-PT"/>
        </a:p>
      </dgm:t>
    </dgm:pt>
    <dgm:pt modelId="{EBDB2049-AB4F-41FA-99EA-31E748367D6D}" type="pres">
      <dgm:prSet presAssocID="{C77300E0-60FE-41AD-B8AC-947DE9ACA4E3}" presName="aSpace" presStyleCnt="0"/>
      <dgm:spPr/>
    </dgm:pt>
    <dgm:pt modelId="{07C6817C-B693-438E-9123-0365629149DC}" type="pres">
      <dgm:prSet presAssocID="{E1ACB3BC-6640-4D5A-9D85-063CDE7E686E}" presName="compNode" presStyleCnt="0"/>
      <dgm:spPr/>
    </dgm:pt>
    <dgm:pt modelId="{9784CE8D-475A-41F1-BB6B-068272A417A2}" type="pres">
      <dgm:prSet presAssocID="{E1ACB3BC-6640-4D5A-9D85-063CDE7E686E}" presName="aNode" presStyleLbl="bgShp" presStyleIdx="2" presStyleCnt="3"/>
      <dgm:spPr>
        <a:prstGeom prst="roundRect">
          <a:avLst>
            <a:gd name="adj" fmla="val 10000"/>
          </a:avLst>
        </a:prstGeom>
      </dgm:spPr>
      <dgm:t>
        <a:bodyPr/>
        <a:lstStyle/>
        <a:p>
          <a:endParaRPr lang="pt-PT"/>
        </a:p>
      </dgm:t>
    </dgm:pt>
    <dgm:pt modelId="{8B26CE20-8388-43A3-B9DC-02E0D46E8FC1}" type="pres">
      <dgm:prSet presAssocID="{E1ACB3BC-6640-4D5A-9D85-063CDE7E686E}" presName="textNode" presStyleLbl="bgShp" presStyleIdx="2" presStyleCnt="3"/>
      <dgm:spPr/>
      <dgm:t>
        <a:bodyPr/>
        <a:lstStyle/>
        <a:p>
          <a:endParaRPr lang="pt-PT"/>
        </a:p>
      </dgm:t>
    </dgm:pt>
    <dgm:pt modelId="{7079A103-2D35-49F3-9886-988E064D9518}" type="pres">
      <dgm:prSet presAssocID="{E1ACB3BC-6640-4D5A-9D85-063CDE7E686E}" presName="compChildNode" presStyleCnt="0"/>
      <dgm:spPr/>
    </dgm:pt>
    <dgm:pt modelId="{9BAFDA4B-C40E-4649-875D-C420AC7E458D}" type="pres">
      <dgm:prSet presAssocID="{E1ACB3BC-6640-4D5A-9D85-063CDE7E686E}" presName="theInnerList" presStyleCnt="0"/>
      <dgm:spPr/>
    </dgm:pt>
    <dgm:pt modelId="{38B810C3-D0F8-4179-A6FB-5E3DFF14228B}" type="pres">
      <dgm:prSet presAssocID="{F4EB6277-D5BC-4D4B-BE37-ED17521F4FBA}" presName="childNode" presStyleLbl="node1" presStyleIdx="4" presStyleCnt="5">
        <dgm:presLayoutVars>
          <dgm:bulletEnabled val="1"/>
        </dgm:presLayoutVars>
      </dgm:prSet>
      <dgm:spPr>
        <a:prstGeom prst="roundRect">
          <a:avLst>
            <a:gd name="adj" fmla="val 10000"/>
          </a:avLst>
        </a:prstGeom>
      </dgm:spPr>
      <dgm:t>
        <a:bodyPr/>
        <a:lstStyle/>
        <a:p>
          <a:endParaRPr lang="pt-PT"/>
        </a:p>
      </dgm:t>
    </dgm:pt>
  </dgm:ptLst>
  <dgm:cxnLst>
    <dgm:cxn modelId="{8EFA469B-A728-40CF-AD0F-1E18F8FAF18F}" type="presOf" srcId="{E1ACB3BC-6640-4D5A-9D85-063CDE7E686E}" destId="{8B26CE20-8388-43A3-B9DC-02E0D46E8FC1}" srcOrd="1" destOrd="0" presId="urn:microsoft.com/office/officeart/2005/8/layout/lProcess2"/>
    <dgm:cxn modelId="{E5786F28-BB62-4F90-A592-4AF69DA8E559}" srcId="{DE6796B3-AFFE-41D5-8B59-3A85B520221D}" destId="{C77300E0-60FE-41AD-B8AC-947DE9ACA4E3}" srcOrd="1" destOrd="0" parTransId="{DDFAF91F-73DC-4CCE-BAB4-3DC67A6C0DFB}" sibTransId="{1D4E4931-0F34-4486-89BA-7DBCED0E5014}"/>
    <dgm:cxn modelId="{A809EB0D-93C6-48D5-9A4E-C4584441F1E0}" srcId="{4CF29F7E-0DBE-4B68-A2AC-E004AF576EAE}" destId="{2E2E5FCA-0019-4984-B162-5F28EDBF20E8}" srcOrd="0" destOrd="0" parTransId="{A2EC2D92-E8D1-4A3D-B8CC-839719D98151}" sibTransId="{277D7F25-3741-4834-88F5-B7E2B7600D4D}"/>
    <dgm:cxn modelId="{73996115-6A0C-4C01-941D-2D760BF0C8E7}" type="presOf" srcId="{EF69B781-0CC5-4286-8FD5-D38A617E507B}" destId="{369A6194-49A5-47B5-81AB-8CA5974EDF85}" srcOrd="0" destOrd="0" presId="urn:microsoft.com/office/officeart/2005/8/layout/lProcess2"/>
    <dgm:cxn modelId="{5F54CDDA-EEFC-4154-BC36-B050DB6B547A}" type="presOf" srcId="{4CF29F7E-0DBE-4B68-A2AC-E004AF576EAE}" destId="{D43C5386-02BE-418C-BA62-40F8AC87D363}" srcOrd="1" destOrd="0" presId="urn:microsoft.com/office/officeart/2005/8/layout/lProcess2"/>
    <dgm:cxn modelId="{E3441453-D9BD-498C-94F2-79D5240855E0}" type="presOf" srcId="{2E2E5FCA-0019-4984-B162-5F28EDBF20E8}" destId="{06C64237-8A57-4EC4-8CF3-C8F40A71D098}" srcOrd="0" destOrd="0" presId="urn:microsoft.com/office/officeart/2005/8/layout/lProcess2"/>
    <dgm:cxn modelId="{E23E3740-90F6-4851-86AC-2F1A71156A4B}" srcId="{C77300E0-60FE-41AD-B8AC-947DE9ACA4E3}" destId="{E65D7BB3-3760-45CA-B33E-81B328013884}" srcOrd="2" destOrd="0" parTransId="{9006838A-77E5-4C59-A1F8-DAFD114BA441}" sibTransId="{D149990F-71F6-4BF1-A366-813DC7FB71DC}"/>
    <dgm:cxn modelId="{730F7630-BB3B-486B-BC58-BAA75AC69E62}" type="presOf" srcId="{E65D7BB3-3760-45CA-B33E-81B328013884}" destId="{1E0146BE-BB8E-4B4E-98C6-1A8BB6237D70}" srcOrd="0" destOrd="0" presId="urn:microsoft.com/office/officeart/2005/8/layout/lProcess2"/>
    <dgm:cxn modelId="{5391A933-2BF6-40DF-86AB-2AE7A688291E}" type="presOf" srcId="{C77300E0-60FE-41AD-B8AC-947DE9ACA4E3}" destId="{FE7FD89F-FFE3-48AD-8DC7-513203314667}" srcOrd="1" destOrd="0" presId="urn:microsoft.com/office/officeart/2005/8/layout/lProcess2"/>
    <dgm:cxn modelId="{18A797F7-7197-4309-A0F1-F2CDBA11F5BD}" type="presOf" srcId="{F4EB6277-D5BC-4D4B-BE37-ED17521F4FBA}" destId="{38B810C3-D0F8-4179-A6FB-5E3DFF14228B}" srcOrd="0" destOrd="0" presId="urn:microsoft.com/office/officeart/2005/8/layout/lProcess2"/>
    <dgm:cxn modelId="{2050639C-4118-4066-ABEE-C723D837EC7B}" srcId="{DE6796B3-AFFE-41D5-8B59-3A85B520221D}" destId="{E1ACB3BC-6640-4D5A-9D85-063CDE7E686E}" srcOrd="2" destOrd="0" parTransId="{E7547106-4D59-4B7A-A63D-CF83A71AA986}" sibTransId="{03E8B401-8E53-421B-8617-73785113A35A}"/>
    <dgm:cxn modelId="{88B709CF-EBCA-4B1F-948D-B351AA9559D1}" type="presOf" srcId="{DE6796B3-AFFE-41D5-8B59-3A85B520221D}" destId="{468294DB-989D-45D0-B690-424262391513}" srcOrd="0" destOrd="0" presId="urn:microsoft.com/office/officeart/2005/8/layout/lProcess2"/>
    <dgm:cxn modelId="{5BE804B2-2F37-449C-A38D-0935F0CB175B}" type="presOf" srcId="{4CF29F7E-0DBE-4B68-A2AC-E004AF576EAE}" destId="{E402AB0E-1E6C-4C94-8ACB-FD5D2D7F7B4D}" srcOrd="0" destOrd="0" presId="urn:microsoft.com/office/officeart/2005/8/layout/lProcess2"/>
    <dgm:cxn modelId="{82D1D602-C4E8-4789-A0E4-6B404EEE2A9C}" type="presOf" srcId="{FE99FD11-5FCD-45B7-B386-41913BB91820}" destId="{C08D7A94-66F2-4465-8619-EDFD15000429}" srcOrd="0" destOrd="0" presId="urn:microsoft.com/office/officeart/2005/8/layout/lProcess2"/>
    <dgm:cxn modelId="{84118418-6FA7-4EF7-A78D-FF97E8A2BA7C}" srcId="{DE6796B3-AFFE-41D5-8B59-3A85B520221D}" destId="{4CF29F7E-0DBE-4B68-A2AC-E004AF576EAE}" srcOrd="0" destOrd="0" parTransId="{EDBD4349-F455-43ED-B58E-E81B8469B8B1}" sibTransId="{8F93A3D0-BABD-4DE5-BE99-887304955D6C}"/>
    <dgm:cxn modelId="{D1D69430-F41A-40B3-B25C-550E6A6C85CC}" srcId="{E1ACB3BC-6640-4D5A-9D85-063CDE7E686E}" destId="{F4EB6277-D5BC-4D4B-BE37-ED17521F4FBA}" srcOrd="0" destOrd="0" parTransId="{E58C7975-750A-4132-BEA7-6A43F73446C9}" sibTransId="{36B33CA1-0C13-4882-AAB3-724A9F0735D4}"/>
    <dgm:cxn modelId="{B954228C-0BCF-48A6-A001-FB2C70CDD598}" type="presOf" srcId="{C77300E0-60FE-41AD-B8AC-947DE9ACA4E3}" destId="{7E4649AB-987A-4DC9-8376-B80C7B19E3DD}" srcOrd="0" destOrd="0" presId="urn:microsoft.com/office/officeart/2005/8/layout/lProcess2"/>
    <dgm:cxn modelId="{A6D33DBC-63B6-4992-B76D-7EEE09432B23}" type="presOf" srcId="{E1ACB3BC-6640-4D5A-9D85-063CDE7E686E}" destId="{9784CE8D-475A-41F1-BB6B-068272A417A2}" srcOrd="0" destOrd="0" presId="urn:microsoft.com/office/officeart/2005/8/layout/lProcess2"/>
    <dgm:cxn modelId="{B01F6F69-C985-4411-8426-4BBB72BA697B}" srcId="{C77300E0-60FE-41AD-B8AC-947DE9ACA4E3}" destId="{FE99FD11-5FCD-45B7-B386-41913BB91820}" srcOrd="1" destOrd="0" parTransId="{F03CEBB5-4C23-4D40-9EC3-215E80D9CDA8}" sibTransId="{C908A667-7F05-46C5-9F9F-B447D6E729EF}"/>
    <dgm:cxn modelId="{B48D41A2-7CC7-4668-8DC4-4488BCB575AB}" srcId="{C77300E0-60FE-41AD-B8AC-947DE9ACA4E3}" destId="{EF69B781-0CC5-4286-8FD5-D38A617E507B}" srcOrd="0" destOrd="0" parTransId="{22D038FA-BCCC-4F02-89C4-2E261E001BA9}" sibTransId="{77BF96DA-31A7-4073-B4AB-6B63DD695D10}"/>
    <dgm:cxn modelId="{37AE21EE-42D8-463A-AE2F-E84C6929048F}" type="presParOf" srcId="{468294DB-989D-45D0-B690-424262391513}" destId="{639B5B3A-F86D-4B6A-AD76-05EFA432D78E}" srcOrd="0" destOrd="0" presId="urn:microsoft.com/office/officeart/2005/8/layout/lProcess2"/>
    <dgm:cxn modelId="{5EB844F2-C28B-4032-B2DB-898B3832B984}" type="presParOf" srcId="{639B5B3A-F86D-4B6A-AD76-05EFA432D78E}" destId="{E402AB0E-1E6C-4C94-8ACB-FD5D2D7F7B4D}" srcOrd="0" destOrd="0" presId="urn:microsoft.com/office/officeart/2005/8/layout/lProcess2"/>
    <dgm:cxn modelId="{D32F8274-03E7-467F-A486-6F6A8FD647EC}" type="presParOf" srcId="{639B5B3A-F86D-4B6A-AD76-05EFA432D78E}" destId="{D43C5386-02BE-418C-BA62-40F8AC87D363}" srcOrd="1" destOrd="0" presId="urn:microsoft.com/office/officeart/2005/8/layout/lProcess2"/>
    <dgm:cxn modelId="{DB0E8978-9BFF-41F3-B58F-138C879F49E1}" type="presParOf" srcId="{639B5B3A-F86D-4B6A-AD76-05EFA432D78E}" destId="{E99CA516-35C9-41F7-8951-B26D00C00544}" srcOrd="2" destOrd="0" presId="urn:microsoft.com/office/officeart/2005/8/layout/lProcess2"/>
    <dgm:cxn modelId="{F3919B9F-87FA-4B22-93CA-5F4B936983B1}" type="presParOf" srcId="{E99CA516-35C9-41F7-8951-B26D00C00544}" destId="{F4388A50-ADAF-4045-BC82-33BA8CBECFAD}" srcOrd="0" destOrd="0" presId="urn:microsoft.com/office/officeart/2005/8/layout/lProcess2"/>
    <dgm:cxn modelId="{43A60B2E-E7F5-4FE7-8D4A-ED6BEBDAE5C8}" type="presParOf" srcId="{F4388A50-ADAF-4045-BC82-33BA8CBECFAD}" destId="{06C64237-8A57-4EC4-8CF3-C8F40A71D098}" srcOrd="0" destOrd="0" presId="urn:microsoft.com/office/officeart/2005/8/layout/lProcess2"/>
    <dgm:cxn modelId="{021634A6-E45E-42E1-9A6A-D5BCCFF4240A}" type="presParOf" srcId="{468294DB-989D-45D0-B690-424262391513}" destId="{03D6B3E6-6107-4A36-B584-B1C0728778B0}" srcOrd="1" destOrd="0" presId="urn:microsoft.com/office/officeart/2005/8/layout/lProcess2"/>
    <dgm:cxn modelId="{2C653FD3-708B-4835-90C7-06B151299565}" type="presParOf" srcId="{468294DB-989D-45D0-B690-424262391513}" destId="{D82615D3-28BC-4881-B91E-36CC8BEC6E57}" srcOrd="2" destOrd="0" presId="urn:microsoft.com/office/officeart/2005/8/layout/lProcess2"/>
    <dgm:cxn modelId="{F6C6DD77-1423-4432-B381-16E98743BCBC}" type="presParOf" srcId="{D82615D3-28BC-4881-B91E-36CC8BEC6E57}" destId="{7E4649AB-987A-4DC9-8376-B80C7B19E3DD}" srcOrd="0" destOrd="0" presId="urn:microsoft.com/office/officeart/2005/8/layout/lProcess2"/>
    <dgm:cxn modelId="{6955F0B3-B802-4584-A4C6-119CB2FE0BBE}" type="presParOf" srcId="{D82615D3-28BC-4881-B91E-36CC8BEC6E57}" destId="{FE7FD89F-FFE3-48AD-8DC7-513203314667}" srcOrd="1" destOrd="0" presId="urn:microsoft.com/office/officeart/2005/8/layout/lProcess2"/>
    <dgm:cxn modelId="{B2CE3182-8B65-41BA-AEC3-5DDEC6ECEEF9}" type="presParOf" srcId="{D82615D3-28BC-4881-B91E-36CC8BEC6E57}" destId="{74E90F0C-72AB-43F2-BB70-A426DC2CD174}" srcOrd="2" destOrd="0" presId="urn:microsoft.com/office/officeart/2005/8/layout/lProcess2"/>
    <dgm:cxn modelId="{4F3FED52-355C-402C-969A-9B89F7508BEF}" type="presParOf" srcId="{74E90F0C-72AB-43F2-BB70-A426DC2CD174}" destId="{D361393A-C1F2-4B58-B4DD-E63F4AD0B474}" srcOrd="0" destOrd="0" presId="urn:microsoft.com/office/officeart/2005/8/layout/lProcess2"/>
    <dgm:cxn modelId="{E8AA9FFA-B847-4EF7-9B1C-E8A9B59F787D}" type="presParOf" srcId="{D361393A-C1F2-4B58-B4DD-E63F4AD0B474}" destId="{369A6194-49A5-47B5-81AB-8CA5974EDF85}" srcOrd="0" destOrd="0" presId="urn:microsoft.com/office/officeart/2005/8/layout/lProcess2"/>
    <dgm:cxn modelId="{35E729F4-7D04-477A-95AD-AD0C87F22412}" type="presParOf" srcId="{D361393A-C1F2-4B58-B4DD-E63F4AD0B474}" destId="{705E0045-A1E0-4B5D-B565-DB4A50FE8676}" srcOrd="1" destOrd="0" presId="urn:microsoft.com/office/officeart/2005/8/layout/lProcess2"/>
    <dgm:cxn modelId="{59EAEDEE-8298-4B88-8ABB-8322F0AC9551}" type="presParOf" srcId="{D361393A-C1F2-4B58-B4DD-E63F4AD0B474}" destId="{C08D7A94-66F2-4465-8619-EDFD15000429}" srcOrd="2" destOrd="0" presId="urn:microsoft.com/office/officeart/2005/8/layout/lProcess2"/>
    <dgm:cxn modelId="{5CC02682-412D-4A4F-AE92-6A18B662648E}" type="presParOf" srcId="{D361393A-C1F2-4B58-B4DD-E63F4AD0B474}" destId="{69FA486F-016F-4359-A6B7-ED554E4D2A45}" srcOrd="3" destOrd="0" presId="urn:microsoft.com/office/officeart/2005/8/layout/lProcess2"/>
    <dgm:cxn modelId="{C8F1D0DC-1E01-4468-AD2D-6DDC11279ECD}" type="presParOf" srcId="{D361393A-C1F2-4B58-B4DD-E63F4AD0B474}" destId="{1E0146BE-BB8E-4B4E-98C6-1A8BB6237D70}" srcOrd="4" destOrd="0" presId="urn:microsoft.com/office/officeart/2005/8/layout/lProcess2"/>
    <dgm:cxn modelId="{BDB53116-292C-4001-94EE-317A2BE589AB}" type="presParOf" srcId="{468294DB-989D-45D0-B690-424262391513}" destId="{EBDB2049-AB4F-41FA-99EA-31E748367D6D}" srcOrd="3" destOrd="0" presId="urn:microsoft.com/office/officeart/2005/8/layout/lProcess2"/>
    <dgm:cxn modelId="{935FC4B8-2DFC-4F27-B8E4-EB11470F0D0A}" type="presParOf" srcId="{468294DB-989D-45D0-B690-424262391513}" destId="{07C6817C-B693-438E-9123-0365629149DC}" srcOrd="4" destOrd="0" presId="urn:microsoft.com/office/officeart/2005/8/layout/lProcess2"/>
    <dgm:cxn modelId="{11A1D826-F6E2-432B-B025-8F5980E073E5}" type="presParOf" srcId="{07C6817C-B693-438E-9123-0365629149DC}" destId="{9784CE8D-475A-41F1-BB6B-068272A417A2}" srcOrd="0" destOrd="0" presId="urn:microsoft.com/office/officeart/2005/8/layout/lProcess2"/>
    <dgm:cxn modelId="{11E1A05B-DFF9-4044-8D32-80F034A819C7}" type="presParOf" srcId="{07C6817C-B693-438E-9123-0365629149DC}" destId="{8B26CE20-8388-43A3-B9DC-02E0D46E8FC1}" srcOrd="1" destOrd="0" presId="urn:microsoft.com/office/officeart/2005/8/layout/lProcess2"/>
    <dgm:cxn modelId="{DD4BF972-888C-4610-B7A2-9D01915ED1FF}" type="presParOf" srcId="{07C6817C-B693-438E-9123-0365629149DC}" destId="{7079A103-2D35-49F3-9886-988E064D9518}" srcOrd="2" destOrd="0" presId="urn:microsoft.com/office/officeart/2005/8/layout/lProcess2"/>
    <dgm:cxn modelId="{A33653A2-8494-4A79-977E-4070B53BD50B}" type="presParOf" srcId="{7079A103-2D35-49F3-9886-988E064D9518}" destId="{9BAFDA4B-C40E-4649-875D-C420AC7E458D}" srcOrd="0" destOrd="0" presId="urn:microsoft.com/office/officeart/2005/8/layout/lProcess2"/>
    <dgm:cxn modelId="{9E8B76BA-BBEE-462E-9BB7-C5CEF92809D9}" type="presParOf" srcId="{9BAFDA4B-C40E-4649-875D-C420AC7E458D}" destId="{38B810C3-D0F8-4179-A6FB-5E3DFF14228B}" srcOrd="0" destOrd="0" presId="urn:microsoft.com/office/officeart/2005/8/layout/lProcess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37.xml><?xml version="1.0" encoding="utf-8"?>
<dgm:dataModel xmlns:dgm="http://schemas.openxmlformats.org/drawingml/2006/diagram" xmlns:a="http://schemas.openxmlformats.org/drawingml/2006/main">
  <dgm:ptLst>
    <dgm:pt modelId="{DE6796B3-AFFE-41D5-8B59-3A85B520221D}" type="doc">
      <dgm:prSet loTypeId="urn:microsoft.com/office/officeart/2005/8/layout/lProcess2" loCatId="list" qsTypeId="urn:microsoft.com/office/officeart/2005/8/quickstyle/simple1" qsCatId="simple" csTypeId="urn:microsoft.com/office/officeart/2005/8/colors/accent2_2" csCatId="accent2" phldr="1"/>
      <dgm:spPr/>
      <dgm:t>
        <a:bodyPr/>
        <a:lstStyle/>
        <a:p>
          <a:endParaRPr lang="pt-PT"/>
        </a:p>
      </dgm:t>
    </dgm:pt>
    <dgm:pt modelId="{78B138FA-9AFA-4BCC-A597-7A529C8B29B1}">
      <dgm:prSet phldrT="[Text]"/>
      <dgm:spPr>
        <a:xfrm>
          <a:off x="155451" y="1091352"/>
          <a:ext cx="1230816" cy="714486"/>
        </a:xfrm>
        <a:solidFill>
          <a:srgbClr val="C0504D">
            <a:hueOff val="0"/>
            <a:satOff val="0"/>
            <a:lumOff val="0"/>
            <a:alphaOff val="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gm:spPr>
      <dgm:t>
        <a:bodyPr/>
        <a:lstStyle/>
        <a:p>
          <a:r>
            <a:rPr lang="pt-PT" b="1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7. Resultados relativos às pessoas</a:t>
          </a:r>
          <a:endParaRPr lang="pt-PT" b="1" dirty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</dgm:t>
    </dgm:pt>
    <dgm:pt modelId="{D4D8B06F-5AAD-47D2-9174-7998BFCB2502}" type="parTrans" cxnId="{B446E448-6322-483A-AB5B-0F5044AAE578}">
      <dgm:prSet/>
      <dgm:spPr/>
      <dgm:t>
        <a:bodyPr/>
        <a:lstStyle/>
        <a:p>
          <a:endParaRPr lang="pt-PT"/>
        </a:p>
      </dgm:t>
    </dgm:pt>
    <dgm:pt modelId="{A94FB171-A4BF-417A-822E-92D4BF755F71}" type="sibTrans" cxnId="{B446E448-6322-483A-AB5B-0F5044AAE578}">
      <dgm:prSet/>
      <dgm:spPr/>
      <dgm:t>
        <a:bodyPr/>
        <a:lstStyle/>
        <a:p>
          <a:endParaRPr lang="pt-PT"/>
        </a:p>
      </dgm:t>
    </dgm:pt>
    <dgm:pt modelId="{A70C44F5-1AD8-4A01-8442-6AB96F81D199}">
      <dgm:prSet phldrT="[Text]"/>
      <dgm:spPr>
        <a:xfrm>
          <a:off x="1599" y="0"/>
          <a:ext cx="1538521" cy="3636805"/>
        </a:xfrm>
        <a:solidFill>
          <a:srgbClr val="C0504D">
            <a:tint val="40000"/>
            <a:hueOff val="0"/>
            <a:satOff val="0"/>
            <a:lumOff val="0"/>
            <a:alphaOff val="0"/>
          </a:srgbClr>
        </a:solidFill>
        <a:ln>
          <a:noFill/>
        </a:ln>
        <a:effectLst/>
      </dgm:spPr>
      <dgm:t>
        <a:bodyPr/>
        <a:lstStyle/>
        <a:p>
          <a:endParaRPr lang="pt-PT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+mn-cs"/>
          </a:endParaRPr>
        </a:p>
      </dgm:t>
    </dgm:pt>
    <dgm:pt modelId="{F2E63905-C430-435C-BBC8-51683BC2208A}" type="parTrans" cxnId="{E05A84EF-3967-4A71-883D-DB2FDEB94DA0}">
      <dgm:prSet/>
      <dgm:spPr/>
      <dgm:t>
        <a:bodyPr/>
        <a:lstStyle/>
        <a:p>
          <a:endParaRPr lang="pt-PT"/>
        </a:p>
      </dgm:t>
    </dgm:pt>
    <dgm:pt modelId="{A512FCAA-8D11-4423-AD42-28D8D734A26D}" type="sibTrans" cxnId="{E05A84EF-3967-4A71-883D-DB2FDEB94DA0}">
      <dgm:prSet/>
      <dgm:spPr/>
      <dgm:t>
        <a:bodyPr/>
        <a:lstStyle/>
        <a:p>
          <a:endParaRPr lang="pt-PT"/>
        </a:p>
      </dgm:t>
    </dgm:pt>
    <dgm:pt modelId="{B0A4ADD2-80B8-443D-97A5-797DB3FBA152}">
      <dgm:prSet phldrT="[Text]"/>
      <dgm:spPr>
        <a:xfrm>
          <a:off x="155451" y="1915759"/>
          <a:ext cx="1230816" cy="714486"/>
        </a:xfrm>
        <a:solidFill>
          <a:srgbClr val="C0504D">
            <a:hueOff val="0"/>
            <a:satOff val="0"/>
            <a:lumOff val="0"/>
            <a:alphaOff val="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gm:spPr>
      <dgm:t>
        <a:bodyPr/>
        <a:lstStyle/>
        <a:p>
          <a:r>
            <a:rPr lang="pt-PT" b="1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6.  Resultados  orientados para os cidadãos/clientes</a:t>
          </a:r>
          <a:endParaRPr lang="pt-PT" b="1" dirty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</dgm:t>
    </dgm:pt>
    <dgm:pt modelId="{5FC7E574-E27E-4011-B5BB-857C2E5CD468}" type="parTrans" cxnId="{BF314BB7-BC96-4917-B207-C10923E27404}">
      <dgm:prSet/>
      <dgm:spPr/>
      <dgm:t>
        <a:bodyPr/>
        <a:lstStyle/>
        <a:p>
          <a:endParaRPr lang="pt-PT"/>
        </a:p>
      </dgm:t>
    </dgm:pt>
    <dgm:pt modelId="{EE38198E-05E6-4B9C-9408-B6440159A6ED}" type="sibTrans" cxnId="{BF314BB7-BC96-4917-B207-C10923E27404}">
      <dgm:prSet/>
      <dgm:spPr/>
      <dgm:t>
        <a:bodyPr/>
        <a:lstStyle/>
        <a:p>
          <a:endParaRPr lang="pt-PT"/>
        </a:p>
      </dgm:t>
    </dgm:pt>
    <dgm:pt modelId="{6FEB3764-4BD7-49C6-AEFD-0E9A5EAFE039}">
      <dgm:prSet phldrT="[Text]" custT="1"/>
      <dgm:spPr>
        <a:xfrm>
          <a:off x="155451" y="2740167"/>
          <a:ext cx="1230816" cy="714486"/>
        </a:xfrm>
        <a:solidFill>
          <a:srgbClr val="C0504D">
            <a:hueOff val="0"/>
            <a:satOff val="0"/>
            <a:lumOff val="0"/>
            <a:alphaOff val="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gm:spPr>
      <dgm:t>
        <a:bodyPr/>
        <a:lstStyle/>
        <a:p>
          <a:r>
            <a:rPr lang="pt-PT" sz="1400" b="1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8. Impacto na Sociedade</a:t>
          </a:r>
          <a:endParaRPr lang="pt-PT" sz="1400" b="1" dirty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</dgm:t>
    </dgm:pt>
    <dgm:pt modelId="{2917C5EC-9556-4989-B75A-65F62B965C86}" type="parTrans" cxnId="{BABE974D-E028-487C-8F8E-3723FC32CC70}">
      <dgm:prSet/>
      <dgm:spPr/>
      <dgm:t>
        <a:bodyPr/>
        <a:lstStyle/>
        <a:p>
          <a:endParaRPr lang="pt-PT"/>
        </a:p>
      </dgm:t>
    </dgm:pt>
    <dgm:pt modelId="{68BF253E-B553-437F-B7E8-D3C40A276513}" type="sibTrans" cxnId="{BABE974D-E028-487C-8F8E-3723FC32CC70}">
      <dgm:prSet/>
      <dgm:spPr/>
      <dgm:t>
        <a:bodyPr/>
        <a:lstStyle/>
        <a:p>
          <a:endParaRPr lang="pt-PT"/>
        </a:p>
      </dgm:t>
    </dgm:pt>
    <dgm:pt modelId="{DEDB2A03-A8C9-428A-AC41-2D6F5CEE025E}">
      <dgm:prSet phldrT="[Text]" custT="1"/>
      <dgm:spPr>
        <a:xfrm>
          <a:off x="1809361" y="1091041"/>
          <a:ext cx="1230816" cy="2363923"/>
        </a:xfrm>
        <a:solidFill>
          <a:srgbClr val="C0504D">
            <a:hueOff val="0"/>
            <a:satOff val="0"/>
            <a:lumOff val="0"/>
            <a:alphaOff val="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gm:spPr>
      <dgm:t>
        <a:bodyPr/>
        <a:lstStyle/>
        <a:p>
          <a:r>
            <a:rPr lang="pt-PT" sz="1400" b="1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9. </a:t>
          </a:r>
        </a:p>
        <a:p>
          <a:r>
            <a:rPr lang="pt-PT" sz="1400" b="1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Resultados de Desempenho Chave</a:t>
          </a:r>
          <a:endParaRPr lang="pt-PT" sz="1400" b="1" dirty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</dgm:t>
    </dgm:pt>
    <dgm:pt modelId="{BFCCD6C0-E8F4-42D6-8F39-40E363E669D4}" type="parTrans" cxnId="{C6F95E67-3DDB-4834-8A6D-A617CBFBC2BA}">
      <dgm:prSet/>
      <dgm:spPr/>
      <dgm:t>
        <a:bodyPr/>
        <a:lstStyle/>
        <a:p>
          <a:endParaRPr lang="pt-PT"/>
        </a:p>
      </dgm:t>
    </dgm:pt>
    <dgm:pt modelId="{C01A7D40-BB65-451E-90D7-3DA07370A42C}" type="sibTrans" cxnId="{C6F95E67-3DDB-4834-8A6D-A617CBFBC2BA}">
      <dgm:prSet/>
      <dgm:spPr/>
      <dgm:t>
        <a:bodyPr/>
        <a:lstStyle/>
        <a:p>
          <a:endParaRPr lang="pt-PT"/>
        </a:p>
      </dgm:t>
    </dgm:pt>
    <dgm:pt modelId="{A9F571D7-4218-48DA-9E6B-5212F5F0BA35}">
      <dgm:prSet phldrT="[Text]"/>
      <dgm:spPr>
        <a:xfrm>
          <a:off x="1655509" y="0"/>
          <a:ext cx="1538521" cy="3636805"/>
        </a:xfrm>
        <a:solidFill>
          <a:srgbClr val="C0504D">
            <a:tint val="40000"/>
            <a:hueOff val="0"/>
            <a:satOff val="0"/>
            <a:lumOff val="0"/>
            <a:alphaOff val="0"/>
          </a:srgbClr>
        </a:solidFill>
        <a:ln>
          <a:noFill/>
        </a:ln>
        <a:effectLst/>
      </dgm:spPr>
      <dgm:t>
        <a:bodyPr/>
        <a:lstStyle/>
        <a:p>
          <a:endParaRPr lang="pt-PT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+mn-cs"/>
          </a:endParaRPr>
        </a:p>
      </dgm:t>
    </dgm:pt>
    <dgm:pt modelId="{E115F30A-7DD5-4371-83DC-5E45FA595262}" type="parTrans" cxnId="{D99BE4BC-436C-4987-BFFD-94ACAAF47B7C}">
      <dgm:prSet/>
      <dgm:spPr/>
      <dgm:t>
        <a:bodyPr/>
        <a:lstStyle/>
        <a:p>
          <a:endParaRPr lang="pt-PT"/>
        </a:p>
      </dgm:t>
    </dgm:pt>
    <dgm:pt modelId="{3C5D82D0-308C-4A6E-AAA4-11F807A713EB}" type="sibTrans" cxnId="{D99BE4BC-436C-4987-BFFD-94ACAAF47B7C}">
      <dgm:prSet/>
      <dgm:spPr/>
      <dgm:t>
        <a:bodyPr/>
        <a:lstStyle/>
        <a:p>
          <a:endParaRPr lang="pt-PT"/>
        </a:p>
      </dgm:t>
    </dgm:pt>
    <dgm:pt modelId="{468294DB-989D-45D0-B690-424262391513}" type="pres">
      <dgm:prSet presAssocID="{DE6796B3-AFFE-41D5-8B59-3A85B520221D}" presName="theList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pt-PT"/>
        </a:p>
      </dgm:t>
    </dgm:pt>
    <dgm:pt modelId="{2FF287D7-6323-426D-ACAC-35142FC591B8}" type="pres">
      <dgm:prSet presAssocID="{A70C44F5-1AD8-4A01-8442-6AB96F81D199}" presName="compNode" presStyleCnt="0"/>
      <dgm:spPr/>
    </dgm:pt>
    <dgm:pt modelId="{1D54E5CD-29CF-4394-8361-20AF451F38B0}" type="pres">
      <dgm:prSet presAssocID="{A70C44F5-1AD8-4A01-8442-6AB96F81D199}" presName="aNode" presStyleLbl="bgShp" presStyleIdx="0" presStyleCnt="2"/>
      <dgm:spPr>
        <a:prstGeom prst="roundRect">
          <a:avLst>
            <a:gd name="adj" fmla="val 10000"/>
          </a:avLst>
        </a:prstGeom>
      </dgm:spPr>
      <dgm:t>
        <a:bodyPr/>
        <a:lstStyle/>
        <a:p>
          <a:endParaRPr lang="pt-PT"/>
        </a:p>
      </dgm:t>
    </dgm:pt>
    <dgm:pt modelId="{0094492E-15BB-42E8-BA30-CD2BB81B040F}" type="pres">
      <dgm:prSet presAssocID="{A70C44F5-1AD8-4A01-8442-6AB96F81D199}" presName="textNode" presStyleLbl="bgShp" presStyleIdx="0" presStyleCnt="2"/>
      <dgm:spPr/>
      <dgm:t>
        <a:bodyPr/>
        <a:lstStyle/>
        <a:p>
          <a:endParaRPr lang="pt-PT"/>
        </a:p>
      </dgm:t>
    </dgm:pt>
    <dgm:pt modelId="{98814BBA-26E7-4773-BCD9-45F8D5BAF904}" type="pres">
      <dgm:prSet presAssocID="{A70C44F5-1AD8-4A01-8442-6AB96F81D199}" presName="compChildNode" presStyleCnt="0"/>
      <dgm:spPr/>
    </dgm:pt>
    <dgm:pt modelId="{D4D31583-E685-4BC8-BD9B-AAB7F36CC360}" type="pres">
      <dgm:prSet presAssocID="{A70C44F5-1AD8-4A01-8442-6AB96F81D199}" presName="theInnerList" presStyleCnt="0"/>
      <dgm:spPr/>
    </dgm:pt>
    <dgm:pt modelId="{DCDC9FF9-7CDD-480C-B082-9936BA6F95B7}" type="pres">
      <dgm:prSet presAssocID="{78B138FA-9AFA-4BCC-A597-7A529C8B29B1}" presName="childNode" presStyleLbl="node1" presStyleIdx="0" presStyleCnt="4">
        <dgm:presLayoutVars>
          <dgm:bulletEnabled val="1"/>
        </dgm:presLayoutVars>
      </dgm:prSet>
      <dgm:spPr>
        <a:prstGeom prst="roundRect">
          <a:avLst>
            <a:gd name="adj" fmla="val 10000"/>
          </a:avLst>
        </a:prstGeom>
      </dgm:spPr>
      <dgm:t>
        <a:bodyPr/>
        <a:lstStyle/>
        <a:p>
          <a:endParaRPr lang="pt-PT"/>
        </a:p>
      </dgm:t>
    </dgm:pt>
    <dgm:pt modelId="{495953B5-76C6-48CE-9017-DB910A804435}" type="pres">
      <dgm:prSet presAssocID="{78B138FA-9AFA-4BCC-A597-7A529C8B29B1}" presName="aSpace2" presStyleCnt="0"/>
      <dgm:spPr/>
    </dgm:pt>
    <dgm:pt modelId="{304BB1A3-1BC6-4A3F-94E1-71EDFE13005A}" type="pres">
      <dgm:prSet presAssocID="{B0A4ADD2-80B8-443D-97A5-797DB3FBA152}" presName="childNode" presStyleLbl="node1" presStyleIdx="1" presStyleCnt="4">
        <dgm:presLayoutVars>
          <dgm:bulletEnabled val="1"/>
        </dgm:presLayoutVars>
      </dgm:prSet>
      <dgm:spPr>
        <a:prstGeom prst="roundRect">
          <a:avLst>
            <a:gd name="adj" fmla="val 10000"/>
          </a:avLst>
        </a:prstGeom>
      </dgm:spPr>
      <dgm:t>
        <a:bodyPr/>
        <a:lstStyle/>
        <a:p>
          <a:endParaRPr lang="pt-PT"/>
        </a:p>
      </dgm:t>
    </dgm:pt>
    <dgm:pt modelId="{67102E46-A504-4E40-91AE-96AC14A00E75}" type="pres">
      <dgm:prSet presAssocID="{B0A4ADD2-80B8-443D-97A5-797DB3FBA152}" presName="aSpace2" presStyleCnt="0"/>
      <dgm:spPr/>
    </dgm:pt>
    <dgm:pt modelId="{AF5B40D9-0196-4471-A9DE-0D0AA2C49CC7}" type="pres">
      <dgm:prSet presAssocID="{6FEB3764-4BD7-49C6-AEFD-0E9A5EAFE039}" presName="childNode" presStyleLbl="node1" presStyleIdx="2" presStyleCnt="4">
        <dgm:presLayoutVars>
          <dgm:bulletEnabled val="1"/>
        </dgm:presLayoutVars>
      </dgm:prSet>
      <dgm:spPr>
        <a:prstGeom prst="roundRect">
          <a:avLst>
            <a:gd name="adj" fmla="val 10000"/>
          </a:avLst>
        </a:prstGeom>
      </dgm:spPr>
      <dgm:t>
        <a:bodyPr/>
        <a:lstStyle/>
        <a:p>
          <a:endParaRPr lang="pt-PT"/>
        </a:p>
      </dgm:t>
    </dgm:pt>
    <dgm:pt modelId="{8A966BE9-52C6-4E0B-9220-97D482FEE899}" type="pres">
      <dgm:prSet presAssocID="{A70C44F5-1AD8-4A01-8442-6AB96F81D199}" presName="aSpace" presStyleCnt="0"/>
      <dgm:spPr/>
    </dgm:pt>
    <dgm:pt modelId="{A2F4372E-47CE-4B77-82EF-D9EAE12570E2}" type="pres">
      <dgm:prSet presAssocID="{A9F571D7-4218-48DA-9E6B-5212F5F0BA35}" presName="compNode" presStyleCnt="0"/>
      <dgm:spPr/>
    </dgm:pt>
    <dgm:pt modelId="{C164206E-0C79-4598-A858-B6821531FD0A}" type="pres">
      <dgm:prSet presAssocID="{A9F571D7-4218-48DA-9E6B-5212F5F0BA35}" presName="aNode" presStyleLbl="bgShp" presStyleIdx="1" presStyleCnt="2"/>
      <dgm:spPr>
        <a:prstGeom prst="roundRect">
          <a:avLst>
            <a:gd name="adj" fmla="val 10000"/>
          </a:avLst>
        </a:prstGeom>
      </dgm:spPr>
      <dgm:t>
        <a:bodyPr/>
        <a:lstStyle/>
        <a:p>
          <a:endParaRPr lang="pt-PT"/>
        </a:p>
      </dgm:t>
    </dgm:pt>
    <dgm:pt modelId="{313AA28B-1162-4468-9B77-16A9582F80E2}" type="pres">
      <dgm:prSet presAssocID="{A9F571D7-4218-48DA-9E6B-5212F5F0BA35}" presName="textNode" presStyleLbl="bgShp" presStyleIdx="1" presStyleCnt="2"/>
      <dgm:spPr/>
      <dgm:t>
        <a:bodyPr/>
        <a:lstStyle/>
        <a:p>
          <a:endParaRPr lang="pt-PT"/>
        </a:p>
      </dgm:t>
    </dgm:pt>
    <dgm:pt modelId="{490FA4ED-3373-4C02-9062-3FA7BDD980BF}" type="pres">
      <dgm:prSet presAssocID="{A9F571D7-4218-48DA-9E6B-5212F5F0BA35}" presName="compChildNode" presStyleCnt="0"/>
      <dgm:spPr/>
    </dgm:pt>
    <dgm:pt modelId="{5B958936-8BAC-4C41-817C-239EFB792E3C}" type="pres">
      <dgm:prSet presAssocID="{A9F571D7-4218-48DA-9E6B-5212F5F0BA35}" presName="theInnerList" presStyleCnt="0"/>
      <dgm:spPr/>
    </dgm:pt>
    <dgm:pt modelId="{5E45EBEB-EF97-45AC-A597-7A84CD027854}" type="pres">
      <dgm:prSet presAssocID="{DEDB2A03-A8C9-428A-AC41-2D6F5CEE025E}" presName="childNode" presStyleLbl="node1" presStyleIdx="3" presStyleCnt="4">
        <dgm:presLayoutVars>
          <dgm:bulletEnabled val="1"/>
        </dgm:presLayoutVars>
      </dgm:prSet>
      <dgm:spPr>
        <a:prstGeom prst="roundRect">
          <a:avLst>
            <a:gd name="adj" fmla="val 10000"/>
          </a:avLst>
        </a:prstGeom>
      </dgm:spPr>
      <dgm:t>
        <a:bodyPr/>
        <a:lstStyle/>
        <a:p>
          <a:endParaRPr lang="pt-PT"/>
        </a:p>
      </dgm:t>
    </dgm:pt>
  </dgm:ptLst>
  <dgm:cxnLst>
    <dgm:cxn modelId="{C6F95E67-3DDB-4834-8A6D-A617CBFBC2BA}" srcId="{A9F571D7-4218-48DA-9E6B-5212F5F0BA35}" destId="{DEDB2A03-A8C9-428A-AC41-2D6F5CEE025E}" srcOrd="0" destOrd="0" parTransId="{BFCCD6C0-E8F4-42D6-8F39-40E363E669D4}" sibTransId="{C01A7D40-BB65-451E-90D7-3DA07370A42C}"/>
    <dgm:cxn modelId="{D8D1D69C-1D96-4FA2-A6B8-BA92D99D4CC7}" type="presOf" srcId="{A70C44F5-1AD8-4A01-8442-6AB96F81D199}" destId="{0094492E-15BB-42E8-BA30-CD2BB81B040F}" srcOrd="1" destOrd="0" presId="urn:microsoft.com/office/officeart/2005/8/layout/lProcess2"/>
    <dgm:cxn modelId="{35146365-8209-4FF1-A1DB-3C61D2590554}" type="presOf" srcId="{B0A4ADD2-80B8-443D-97A5-797DB3FBA152}" destId="{304BB1A3-1BC6-4A3F-94E1-71EDFE13005A}" srcOrd="0" destOrd="0" presId="urn:microsoft.com/office/officeart/2005/8/layout/lProcess2"/>
    <dgm:cxn modelId="{8AC01B91-1B4F-4E29-958C-A94088F6CA42}" type="presOf" srcId="{A9F571D7-4218-48DA-9E6B-5212F5F0BA35}" destId="{C164206E-0C79-4598-A858-B6821531FD0A}" srcOrd="0" destOrd="0" presId="urn:microsoft.com/office/officeart/2005/8/layout/lProcess2"/>
    <dgm:cxn modelId="{056266E0-62FA-4094-8CB7-089E3690337F}" type="presOf" srcId="{DEDB2A03-A8C9-428A-AC41-2D6F5CEE025E}" destId="{5E45EBEB-EF97-45AC-A597-7A84CD027854}" srcOrd="0" destOrd="0" presId="urn:microsoft.com/office/officeart/2005/8/layout/lProcess2"/>
    <dgm:cxn modelId="{B446E448-6322-483A-AB5B-0F5044AAE578}" srcId="{A70C44F5-1AD8-4A01-8442-6AB96F81D199}" destId="{78B138FA-9AFA-4BCC-A597-7A529C8B29B1}" srcOrd="0" destOrd="0" parTransId="{D4D8B06F-5AAD-47D2-9174-7998BFCB2502}" sibTransId="{A94FB171-A4BF-417A-822E-92D4BF755F71}"/>
    <dgm:cxn modelId="{5F90C24A-6E51-4ED4-BF11-8CB8981BA97B}" type="presOf" srcId="{78B138FA-9AFA-4BCC-A597-7A529C8B29B1}" destId="{DCDC9FF9-7CDD-480C-B082-9936BA6F95B7}" srcOrd="0" destOrd="0" presId="urn:microsoft.com/office/officeart/2005/8/layout/lProcess2"/>
    <dgm:cxn modelId="{0FB49C6E-EE4E-4E77-B923-2DC8A7A7937D}" type="presOf" srcId="{6FEB3764-4BD7-49C6-AEFD-0E9A5EAFE039}" destId="{AF5B40D9-0196-4471-A9DE-0D0AA2C49CC7}" srcOrd="0" destOrd="0" presId="urn:microsoft.com/office/officeart/2005/8/layout/lProcess2"/>
    <dgm:cxn modelId="{B8CB3D21-3F84-4876-87BE-3A80A03E06B7}" type="presOf" srcId="{A9F571D7-4218-48DA-9E6B-5212F5F0BA35}" destId="{313AA28B-1162-4468-9B77-16A9582F80E2}" srcOrd="1" destOrd="0" presId="urn:microsoft.com/office/officeart/2005/8/layout/lProcess2"/>
    <dgm:cxn modelId="{BABE974D-E028-487C-8F8E-3723FC32CC70}" srcId="{A70C44F5-1AD8-4A01-8442-6AB96F81D199}" destId="{6FEB3764-4BD7-49C6-AEFD-0E9A5EAFE039}" srcOrd="2" destOrd="0" parTransId="{2917C5EC-9556-4989-B75A-65F62B965C86}" sibTransId="{68BF253E-B553-437F-B7E8-D3C40A276513}"/>
    <dgm:cxn modelId="{24934C43-D4C6-4FFD-B84A-D38080DCEFDC}" type="presOf" srcId="{DE6796B3-AFFE-41D5-8B59-3A85B520221D}" destId="{468294DB-989D-45D0-B690-424262391513}" srcOrd="0" destOrd="0" presId="urn:microsoft.com/office/officeart/2005/8/layout/lProcess2"/>
    <dgm:cxn modelId="{94BC6C05-A9C4-4153-BC97-8E130EB42DBC}" type="presOf" srcId="{A70C44F5-1AD8-4A01-8442-6AB96F81D199}" destId="{1D54E5CD-29CF-4394-8361-20AF451F38B0}" srcOrd="0" destOrd="0" presId="urn:microsoft.com/office/officeart/2005/8/layout/lProcess2"/>
    <dgm:cxn modelId="{BF314BB7-BC96-4917-B207-C10923E27404}" srcId="{A70C44F5-1AD8-4A01-8442-6AB96F81D199}" destId="{B0A4ADD2-80B8-443D-97A5-797DB3FBA152}" srcOrd="1" destOrd="0" parTransId="{5FC7E574-E27E-4011-B5BB-857C2E5CD468}" sibTransId="{EE38198E-05E6-4B9C-9408-B6440159A6ED}"/>
    <dgm:cxn modelId="{D99BE4BC-436C-4987-BFFD-94ACAAF47B7C}" srcId="{DE6796B3-AFFE-41D5-8B59-3A85B520221D}" destId="{A9F571D7-4218-48DA-9E6B-5212F5F0BA35}" srcOrd="1" destOrd="0" parTransId="{E115F30A-7DD5-4371-83DC-5E45FA595262}" sibTransId="{3C5D82D0-308C-4A6E-AAA4-11F807A713EB}"/>
    <dgm:cxn modelId="{E05A84EF-3967-4A71-883D-DB2FDEB94DA0}" srcId="{DE6796B3-AFFE-41D5-8B59-3A85B520221D}" destId="{A70C44F5-1AD8-4A01-8442-6AB96F81D199}" srcOrd="0" destOrd="0" parTransId="{F2E63905-C430-435C-BBC8-51683BC2208A}" sibTransId="{A512FCAA-8D11-4423-AD42-28D8D734A26D}"/>
    <dgm:cxn modelId="{646CCF27-2623-438F-BC53-85EA24CA87C2}" type="presParOf" srcId="{468294DB-989D-45D0-B690-424262391513}" destId="{2FF287D7-6323-426D-ACAC-35142FC591B8}" srcOrd="0" destOrd="0" presId="urn:microsoft.com/office/officeart/2005/8/layout/lProcess2"/>
    <dgm:cxn modelId="{75398A20-85F5-4410-90D7-538A99F21708}" type="presParOf" srcId="{2FF287D7-6323-426D-ACAC-35142FC591B8}" destId="{1D54E5CD-29CF-4394-8361-20AF451F38B0}" srcOrd="0" destOrd="0" presId="urn:microsoft.com/office/officeart/2005/8/layout/lProcess2"/>
    <dgm:cxn modelId="{E0D31334-8339-4A76-8AC6-8EA0EDE40534}" type="presParOf" srcId="{2FF287D7-6323-426D-ACAC-35142FC591B8}" destId="{0094492E-15BB-42E8-BA30-CD2BB81B040F}" srcOrd="1" destOrd="0" presId="urn:microsoft.com/office/officeart/2005/8/layout/lProcess2"/>
    <dgm:cxn modelId="{2B23E908-8E2D-4256-87C1-F82B24407847}" type="presParOf" srcId="{2FF287D7-6323-426D-ACAC-35142FC591B8}" destId="{98814BBA-26E7-4773-BCD9-45F8D5BAF904}" srcOrd="2" destOrd="0" presId="urn:microsoft.com/office/officeart/2005/8/layout/lProcess2"/>
    <dgm:cxn modelId="{31A9F9F7-78F8-403E-A19E-CCCD75B9522F}" type="presParOf" srcId="{98814BBA-26E7-4773-BCD9-45F8D5BAF904}" destId="{D4D31583-E685-4BC8-BD9B-AAB7F36CC360}" srcOrd="0" destOrd="0" presId="urn:microsoft.com/office/officeart/2005/8/layout/lProcess2"/>
    <dgm:cxn modelId="{80654CEA-B5BF-4122-B56D-A79EA3FAB921}" type="presParOf" srcId="{D4D31583-E685-4BC8-BD9B-AAB7F36CC360}" destId="{DCDC9FF9-7CDD-480C-B082-9936BA6F95B7}" srcOrd="0" destOrd="0" presId="urn:microsoft.com/office/officeart/2005/8/layout/lProcess2"/>
    <dgm:cxn modelId="{ABA7C8C8-9963-4DAF-B86A-C2E8FB885928}" type="presParOf" srcId="{D4D31583-E685-4BC8-BD9B-AAB7F36CC360}" destId="{495953B5-76C6-48CE-9017-DB910A804435}" srcOrd="1" destOrd="0" presId="urn:microsoft.com/office/officeart/2005/8/layout/lProcess2"/>
    <dgm:cxn modelId="{26552AFE-A55E-45E6-A86F-528C2DAED57C}" type="presParOf" srcId="{D4D31583-E685-4BC8-BD9B-AAB7F36CC360}" destId="{304BB1A3-1BC6-4A3F-94E1-71EDFE13005A}" srcOrd="2" destOrd="0" presId="urn:microsoft.com/office/officeart/2005/8/layout/lProcess2"/>
    <dgm:cxn modelId="{51B1E948-959D-436B-B669-205FD85F7E1E}" type="presParOf" srcId="{D4D31583-E685-4BC8-BD9B-AAB7F36CC360}" destId="{67102E46-A504-4E40-91AE-96AC14A00E75}" srcOrd="3" destOrd="0" presId="urn:microsoft.com/office/officeart/2005/8/layout/lProcess2"/>
    <dgm:cxn modelId="{F6EE053F-F862-4121-9F53-EC68C9F7DCD1}" type="presParOf" srcId="{D4D31583-E685-4BC8-BD9B-AAB7F36CC360}" destId="{AF5B40D9-0196-4471-A9DE-0D0AA2C49CC7}" srcOrd="4" destOrd="0" presId="urn:microsoft.com/office/officeart/2005/8/layout/lProcess2"/>
    <dgm:cxn modelId="{1095D5CD-F71D-4B59-BABE-8C93E882EF1C}" type="presParOf" srcId="{468294DB-989D-45D0-B690-424262391513}" destId="{8A966BE9-52C6-4E0B-9220-97D482FEE899}" srcOrd="1" destOrd="0" presId="urn:microsoft.com/office/officeart/2005/8/layout/lProcess2"/>
    <dgm:cxn modelId="{530727C6-3F99-40D0-AF3B-105C0D80C795}" type="presParOf" srcId="{468294DB-989D-45D0-B690-424262391513}" destId="{A2F4372E-47CE-4B77-82EF-D9EAE12570E2}" srcOrd="2" destOrd="0" presId="urn:microsoft.com/office/officeart/2005/8/layout/lProcess2"/>
    <dgm:cxn modelId="{FED5AD55-A8D0-4DD2-8493-224B29285456}" type="presParOf" srcId="{A2F4372E-47CE-4B77-82EF-D9EAE12570E2}" destId="{C164206E-0C79-4598-A858-B6821531FD0A}" srcOrd="0" destOrd="0" presId="urn:microsoft.com/office/officeart/2005/8/layout/lProcess2"/>
    <dgm:cxn modelId="{98B76573-25DC-49EB-92B5-8DB90A01E30D}" type="presParOf" srcId="{A2F4372E-47CE-4B77-82EF-D9EAE12570E2}" destId="{313AA28B-1162-4468-9B77-16A9582F80E2}" srcOrd="1" destOrd="0" presId="urn:microsoft.com/office/officeart/2005/8/layout/lProcess2"/>
    <dgm:cxn modelId="{24C3B55F-6A64-488F-95AC-73B20C9D6F57}" type="presParOf" srcId="{A2F4372E-47CE-4B77-82EF-D9EAE12570E2}" destId="{490FA4ED-3373-4C02-9062-3FA7BDD980BF}" srcOrd="2" destOrd="0" presId="urn:microsoft.com/office/officeart/2005/8/layout/lProcess2"/>
    <dgm:cxn modelId="{7E5185C6-566E-4DC1-A85F-6BFAB2154809}" type="presParOf" srcId="{490FA4ED-3373-4C02-9062-3FA7BDD980BF}" destId="{5B958936-8BAC-4C41-817C-239EFB792E3C}" srcOrd="0" destOrd="0" presId="urn:microsoft.com/office/officeart/2005/8/layout/lProcess2"/>
    <dgm:cxn modelId="{63B79B4A-BFE1-4C96-8C25-EDF5BA04B433}" type="presParOf" srcId="{5B958936-8BAC-4C41-817C-239EFB792E3C}" destId="{5E45EBEB-EF97-45AC-A597-7A84CD027854}" srcOrd="0" destOrd="0" presId="urn:microsoft.com/office/officeart/2005/8/layout/lProcess2"/>
  </dgm:cxnLst>
  <dgm:bg/>
  <dgm:whole/>
  <dgm:extLst>
    <a:ext uri="http://schemas.microsoft.com/office/drawing/2008/diagram">
      <dsp:dataModelExt xmlns:dsp="http://schemas.microsoft.com/office/drawing/2008/diagram" xmlns="" relId="rId11" minVer="http://schemas.openxmlformats.org/drawingml/2006/diagram"/>
    </a:ext>
  </dgm:extLst>
</dgm:dataModel>
</file>

<file path=ppt/diagrams/data38.xml><?xml version="1.0" encoding="utf-8"?>
<dgm:dataModel xmlns:dgm="http://schemas.openxmlformats.org/drawingml/2006/diagram" xmlns:a="http://schemas.openxmlformats.org/drawingml/2006/main">
  <dgm:ptLst>
    <dgm:pt modelId="{6DF207CB-DE72-4734-B418-6BA88C5E65CB}" type="doc">
      <dgm:prSet loTypeId="urn:microsoft.com/office/officeart/2005/8/layout/hChevron3" loCatId="process" qsTypeId="urn:microsoft.com/office/officeart/2005/8/quickstyle/simple1" qsCatId="simple" csTypeId="urn:microsoft.com/office/officeart/2005/8/colors/accent0_2" csCatId="mainScheme"/>
      <dgm:spPr/>
      <dgm:t>
        <a:bodyPr/>
        <a:lstStyle/>
        <a:p>
          <a:endParaRPr lang="pt-PT"/>
        </a:p>
      </dgm:t>
    </dgm:pt>
    <dgm:pt modelId="{36BAFA48-4383-436C-8B8D-8313C50C2744}">
      <dgm:prSet/>
      <dgm:spPr>
        <a:xfrm>
          <a:off x="2197" y="0"/>
          <a:ext cx="4496198" cy="375050"/>
        </a:xfrm>
        <a:solidFill>
          <a:sysClr val="window" lastClr="FFFFFF">
            <a:hueOff val="0"/>
            <a:satOff val="0"/>
            <a:lumOff val="0"/>
            <a:alphaOff val="0"/>
          </a:sysClr>
        </a:solidFill>
        <a:ln w="25400" cap="flat" cmpd="sng" algn="ctr">
          <a:solidFill>
            <a:srgbClr val="1F497D">
              <a:shade val="8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pPr rtl="0"/>
          <a:r>
            <a:rPr lang="pt-PT" dirty="0" smtClean="0">
              <a:solidFill>
                <a:srgbClr val="1F497D">
                  <a:hueOff val="0"/>
                  <a:satOff val="0"/>
                  <a:lumOff val="0"/>
                  <a:alphaOff val="0"/>
                </a:srgbClr>
              </a:solidFill>
              <a:latin typeface="Calibri"/>
              <a:ea typeface="+mn-ea"/>
              <a:cs typeface="+mn-cs"/>
            </a:rPr>
            <a:t>Critérios de Meios</a:t>
          </a:r>
          <a:endParaRPr lang="pt-PT" dirty="0">
            <a:solidFill>
              <a:srgbClr val="1F497D">
                <a:hueOff val="0"/>
                <a:satOff val="0"/>
                <a:lumOff val="0"/>
                <a:alphaOff val="0"/>
              </a:srgbClr>
            </a:solidFill>
            <a:latin typeface="Calibri"/>
            <a:ea typeface="+mn-ea"/>
            <a:cs typeface="+mn-cs"/>
          </a:endParaRPr>
        </a:p>
      </dgm:t>
    </dgm:pt>
    <dgm:pt modelId="{15A875A5-B97C-4DB5-B26A-00F9384D722E}" type="parTrans" cxnId="{14CDB508-D367-49C0-991C-29BC79B3BF9D}">
      <dgm:prSet/>
      <dgm:spPr/>
      <dgm:t>
        <a:bodyPr/>
        <a:lstStyle/>
        <a:p>
          <a:endParaRPr lang="pt-PT"/>
        </a:p>
      </dgm:t>
    </dgm:pt>
    <dgm:pt modelId="{4435F79D-6041-4F12-B5D7-09C771D25BBA}" type="sibTrans" cxnId="{14CDB508-D367-49C0-991C-29BC79B3BF9D}">
      <dgm:prSet/>
      <dgm:spPr/>
      <dgm:t>
        <a:bodyPr/>
        <a:lstStyle/>
        <a:p>
          <a:endParaRPr lang="pt-PT"/>
        </a:p>
      </dgm:t>
    </dgm:pt>
    <dgm:pt modelId="{3E670FE5-DD58-411F-9E98-D5584B32CD71}" type="pres">
      <dgm:prSet presAssocID="{6DF207CB-DE72-4734-B418-6BA88C5E65CB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pt-PT"/>
        </a:p>
      </dgm:t>
    </dgm:pt>
    <dgm:pt modelId="{A75DFE11-E748-431A-836A-28F9E920A844}" type="pres">
      <dgm:prSet presAssocID="{36BAFA48-4383-436C-8B8D-8313C50C2744}" presName="parTxOnly" presStyleLbl="node1" presStyleIdx="0" presStyleCnt="1">
        <dgm:presLayoutVars>
          <dgm:bulletEnabled val="1"/>
        </dgm:presLayoutVars>
      </dgm:prSet>
      <dgm:spPr>
        <a:prstGeom prst="homePlate">
          <a:avLst/>
        </a:prstGeom>
      </dgm:spPr>
      <dgm:t>
        <a:bodyPr/>
        <a:lstStyle/>
        <a:p>
          <a:endParaRPr lang="pt-PT"/>
        </a:p>
      </dgm:t>
    </dgm:pt>
  </dgm:ptLst>
  <dgm:cxnLst>
    <dgm:cxn modelId="{14CDB508-D367-49C0-991C-29BC79B3BF9D}" srcId="{6DF207CB-DE72-4734-B418-6BA88C5E65CB}" destId="{36BAFA48-4383-436C-8B8D-8313C50C2744}" srcOrd="0" destOrd="0" parTransId="{15A875A5-B97C-4DB5-B26A-00F9384D722E}" sibTransId="{4435F79D-6041-4F12-B5D7-09C771D25BBA}"/>
    <dgm:cxn modelId="{F5DA32A9-392B-4841-A8B7-09F4595B6011}" type="presOf" srcId="{6DF207CB-DE72-4734-B418-6BA88C5E65CB}" destId="{3E670FE5-DD58-411F-9E98-D5584B32CD71}" srcOrd="0" destOrd="0" presId="urn:microsoft.com/office/officeart/2005/8/layout/hChevron3"/>
    <dgm:cxn modelId="{1C59BE48-68A5-476A-B4E2-84CC097A7944}" type="presOf" srcId="{36BAFA48-4383-436C-8B8D-8313C50C2744}" destId="{A75DFE11-E748-431A-836A-28F9E920A844}" srcOrd="0" destOrd="0" presId="urn:microsoft.com/office/officeart/2005/8/layout/hChevron3"/>
    <dgm:cxn modelId="{E01363CA-157A-4F97-99CC-4E8B77DEB21B}" type="presParOf" srcId="{3E670FE5-DD58-411F-9E98-D5584B32CD71}" destId="{A75DFE11-E748-431A-836A-28F9E920A844}" srcOrd="0" destOrd="0" presId="urn:microsoft.com/office/officeart/2005/8/layout/hChevron3"/>
  </dgm:cxnLst>
  <dgm:bg/>
  <dgm:whole/>
  <dgm:extLst>
    <a:ext uri="http://schemas.microsoft.com/office/drawing/2008/diagram">
      <dsp:dataModelExt xmlns:dsp="http://schemas.microsoft.com/office/drawing/2008/diagram" xmlns="" relId="rId16" minVer="http://schemas.openxmlformats.org/drawingml/2006/diagram"/>
    </a:ext>
  </dgm:extLst>
</dgm:dataModel>
</file>

<file path=ppt/diagrams/data39.xml><?xml version="1.0" encoding="utf-8"?>
<dgm:dataModel xmlns:dgm="http://schemas.openxmlformats.org/drawingml/2006/diagram" xmlns:a="http://schemas.openxmlformats.org/drawingml/2006/main">
  <dgm:ptLst>
    <dgm:pt modelId="{6DF207CB-DE72-4734-B418-6BA88C5E65CB}" type="doc">
      <dgm:prSet loTypeId="urn:microsoft.com/office/officeart/2005/8/layout/hChevron3" loCatId="process" qsTypeId="urn:microsoft.com/office/officeart/2005/8/quickstyle/simple1" qsCatId="simple" csTypeId="urn:microsoft.com/office/officeart/2005/8/colors/accent2_1" csCatId="accent2" phldr="1"/>
      <dgm:spPr/>
      <dgm:t>
        <a:bodyPr/>
        <a:lstStyle/>
        <a:p>
          <a:endParaRPr lang="pt-PT"/>
        </a:p>
      </dgm:t>
    </dgm:pt>
    <dgm:pt modelId="{36BAFA48-4383-436C-8B8D-8313C50C2744}">
      <dgm:prSet/>
      <dgm:spPr>
        <a:xfrm>
          <a:off x="2860" y="0"/>
          <a:ext cx="2926097" cy="375050"/>
        </a:xfrm>
        <a:solidFill>
          <a:sysClr val="window" lastClr="FFFFFF">
            <a:hueOff val="0"/>
            <a:satOff val="0"/>
            <a:lumOff val="0"/>
            <a:alphaOff val="0"/>
          </a:sysClr>
        </a:solidFill>
        <a:ln w="25400" cap="flat" cmpd="sng" algn="ctr">
          <a:solidFill>
            <a:srgbClr val="C0504D">
              <a:shade val="8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pPr rtl="0"/>
          <a:r>
            <a:rPr lang="pt-PT" dirty="0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+mn-cs"/>
            </a:rPr>
            <a:t>Critérios de Resultados</a:t>
          </a:r>
          <a:endParaRPr lang="pt-PT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+mn-cs"/>
          </a:endParaRPr>
        </a:p>
      </dgm:t>
    </dgm:pt>
    <dgm:pt modelId="{15A875A5-B97C-4DB5-B26A-00F9384D722E}" type="parTrans" cxnId="{14CDB508-D367-49C0-991C-29BC79B3BF9D}">
      <dgm:prSet/>
      <dgm:spPr/>
      <dgm:t>
        <a:bodyPr/>
        <a:lstStyle/>
        <a:p>
          <a:endParaRPr lang="pt-PT"/>
        </a:p>
      </dgm:t>
    </dgm:pt>
    <dgm:pt modelId="{4435F79D-6041-4F12-B5D7-09C771D25BBA}" type="sibTrans" cxnId="{14CDB508-D367-49C0-991C-29BC79B3BF9D}">
      <dgm:prSet/>
      <dgm:spPr/>
      <dgm:t>
        <a:bodyPr/>
        <a:lstStyle/>
        <a:p>
          <a:endParaRPr lang="pt-PT"/>
        </a:p>
      </dgm:t>
    </dgm:pt>
    <dgm:pt modelId="{3E670FE5-DD58-411F-9E98-D5584B32CD71}" type="pres">
      <dgm:prSet presAssocID="{6DF207CB-DE72-4734-B418-6BA88C5E65CB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pt-PT"/>
        </a:p>
      </dgm:t>
    </dgm:pt>
    <dgm:pt modelId="{A75DFE11-E748-431A-836A-28F9E920A844}" type="pres">
      <dgm:prSet presAssocID="{36BAFA48-4383-436C-8B8D-8313C50C2744}" presName="parTxOnly" presStyleLbl="node1" presStyleIdx="0" presStyleCnt="1" custLinFactNeighborX="389">
        <dgm:presLayoutVars>
          <dgm:bulletEnabled val="1"/>
        </dgm:presLayoutVars>
      </dgm:prSet>
      <dgm:spPr>
        <a:prstGeom prst="homePlate">
          <a:avLst/>
        </a:prstGeom>
      </dgm:spPr>
      <dgm:t>
        <a:bodyPr/>
        <a:lstStyle/>
        <a:p>
          <a:endParaRPr lang="pt-PT"/>
        </a:p>
      </dgm:t>
    </dgm:pt>
  </dgm:ptLst>
  <dgm:cxnLst>
    <dgm:cxn modelId="{14CDB508-D367-49C0-991C-29BC79B3BF9D}" srcId="{6DF207CB-DE72-4734-B418-6BA88C5E65CB}" destId="{36BAFA48-4383-436C-8B8D-8313C50C2744}" srcOrd="0" destOrd="0" parTransId="{15A875A5-B97C-4DB5-B26A-00F9384D722E}" sibTransId="{4435F79D-6041-4F12-B5D7-09C771D25BBA}"/>
    <dgm:cxn modelId="{0FFF3A15-77C0-47B8-A7B1-B93C2E65F6EB}" type="presOf" srcId="{6DF207CB-DE72-4734-B418-6BA88C5E65CB}" destId="{3E670FE5-DD58-411F-9E98-D5584B32CD71}" srcOrd="0" destOrd="0" presId="urn:microsoft.com/office/officeart/2005/8/layout/hChevron3"/>
    <dgm:cxn modelId="{88BF1FE6-6B43-40FA-8DFB-C38D3407C9B9}" type="presOf" srcId="{36BAFA48-4383-436C-8B8D-8313C50C2744}" destId="{A75DFE11-E748-431A-836A-28F9E920A844}" srcOrd="0" destOrd="0" presId="urn:microsoft.com/office/officeart/2005/8/layout/hChevron3"/>
    <dgm:cxn modelId="{04D3AEE5-6777-4CBF-85D5-6654F9DDF4DA}" type="presParOf" srcId="{3E670FE5-DD58-411F-9E98-D5584B32CD71}" destId="{A75DFE11-E748-431A-836A-28F9E920A844}" srcOrd="0" destOrd="0" presId="urn:microsoft.com/office/officeart/2005/8/layout/hChevron3"/>
  </dgm:cxnLst>
  <dgm:bg/>
  <dgm:whole/>
  <dgm:extLst>
    <a:ext uri="http://schemas.microsoft.com/office/drawing/2008/diagram">
      <dsp:dataModelExt xmlns:dsp="http://schemas.microsoft.com/office/drawing/2008/diagram" xmlns="" relId="rId21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BD1508C6-379B-4EF9-9C31-AC52233828B0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pt-PT"/>
        </a:p>
      </dgm:t>
    </dgm:pt>
    <dgm:pt modelId="{1EC74B5E-3FCA-4B22-A254-4F46D7CC950A}">
      <dgm:prSet phldrT="[Texto]"/>
      <dgm:spPr/>
      <dgm:t>
        <a:bodyPr/>
        <a:lstStyle/>
        <a:p>
          <a:r>
            <a:rPr lang="pt-PT" b="1" dirty="0" smtClean="0"/>
            <a:t>Atividades Realizadas</a:t>
          </a:r>
          <a:endParaRPr lang="pt-PT" b="1" dirty="0"/>
        </a:p>
      </dgm:t>
    </dgm:pt>
    <dgm:pt modelId="{26CC9232-002E-425D-9087-1D33F99E9D33}" type="parTrans" cxnId="{21DDF162-E708-454E-9134-CF43E6513CE9}">
      <dgm:prSet/>
      <dgm:spPr/>
      <dgm:t>
        <a:bodyPr/>
        <a:lstStyle/>
        <a:p>
          <a:endParaRPr lang="pt-PT"/>
        </a:p>
      </dgm:t>
    </dgm:pt>
    <dgm:pt modelId="{C7C16733-9E1B-4BCA-BB78-958D31F7DCDD}" type="sibTrans" cxnId="{21DDF162-E708-454E-9134-CF43E6513CE9}">
      <dgm:prSet/>
      <dgm:spPr/>
      <dgm:t>
        <a:bodyPr/>
        <a:lstStyle/>
        <a:p>
          <a:endParaRPr lang="pt-PT"/>
        </a:p>
      </dgm:t>
    </dgm:pt>
    <dgm:pt modelId="{3C472116-910D-467F-9574-1C81E6189B4C}">
      <dgm:prSet/>
      <dgm:spPr/>
      <dgm:t>
        <a:bodyPr/>
        <a:lstStyle/>
        <a:p>
          <a:r>
            <a:rPr lang="pt-PT" dirty="0" smtClean="0">
              <a:solidFill>
                <a:srgbClr val="7030A0"/>
              </a:solidFill>
            </a:rPr>
            <a:t>Ferramentas de Comunicação organizacional</a:t>
          </a:r>
          <a:endParaRPr lang="pt-PT" dirty="0">
            <a:solidFill>
              <a:srgbClr val="7030A0"/>
            </a:solidFill>
          </a:endParaRPr>
        </a:p>
      </dgm:t>
    </dgm:pt>
    <dgm:pt modelId="{27D19CF2-F5A2-4A6D-9907-508684F6B750}">
      <dgm:prSet/>
      <dgm:spPr/>
      <dgm:t>
        <a:bodyPr/>
        <a:lstStyle/>
        <a:p>
          <a:r>
            <a:rPr lang="pt-PT" dirty="0" smtClean="0">
              <a:solidFill>
                <a:srgbClr val="7030A0"/>
              </a:solidFill>
            </a:rPr>
            <a:t>Ferramentas de Comunicação direcionada</a:t>
          </a:r>
          <a:endParaRPr lang="pt-PT" dirty="0">
            <a:solidFill>
              <a:srgbClr val="7030A0"/>
            </a:solidFill>
          </a:endParaRPr>
        </a:p>
      </dgm:t>
    </dgm:pt>
    <dgm:pt modelId="{77B8CCA4-2DC8-4012-A985-AFA6219B072E}">
      <dgm:prSet/>
      <dgm:spPr/>
      <dgm:t>
        <a:bodyPr/>
        <a:lstStyle/>
        <a:p>
          <a:r>
            <a:rPr lang="pt-PT" dirty="0" smtClean="0">
              <a:solidFill>
                <a:srgbClr val="7030A0"/>
              </a:solidFill>
            </a:rPr>
            <a:t>Workshops sobre:</a:t>
          </a:r>
          <a:endParaRPr lang="pt-PT" dirty="0">
            <a:solidFill>
              <a:srgbClr val="7030A0"/>
            </a:solidFill>
          </a:endParaRPr>
        </a:p>
      </dgm:t>
    </dgm:pt>
    <dgm:pt modelId="{A0DC2686-1D91-49A1-8BBB-EB6265A2DEAE}" type="sibTrans" cxnId="{98F711F1-F623-4007-BA6D-42E870597A5D}">
      <dgm:prSet/>
      <dgm:spPr/>
      <dgm:t>
        <a:bodyPr/>
        <a:lstStyle/>
        <a:p>
          <a:endParaRPr lang="pt-PT"/>
        </a:p>
      </dgm:t>
    </dgm:pt>
    <dgm:pt modelId="{10627BA0-771C-474B-B058-A3B12AEBC6E4}" type="parTrans" cxnId="{98F711F1-F623-4007-BA6D-42E870597A5D}">
      <dgm:prSet/>
      <dgm:spPr/>
      <dgm:t>
        <a:bodyPr/>
        <a:lstStyle/>
        <a:p>
          <a:endParaRPr lang="pt-PT"/>
        </a:p>
      </dgm:t>
    </dgm:pt>
    <dgm:pt modelId="{D8CB2A03-3BDB-4657-ABB0-20B3EEEFE9CC}" type="sibTrans" cxnId="{17D8DFF5-9011-4D75-B17C-AA115D6CB4BC}">
      <dgm:prSet/>
      <dgm:spPr/>
      <dgm:t>
        <a:bodyPr/>
        <a:lstStyle/>
        <a:p>
          <a:endParaRPr lang="pt-PT"/>
        </a:p>
      </dgm:t>
    </dgm:pt>
    <dgm:pt modelId="{F9797E09-FC0E-46FE-99C2-F9BDB182C7C5}" type="parTrans" cxnId="{17D8DFF5-9011-4D75-B17C-AA115D6CB4BC}">
      <dgm:prSet/>
      <dgm:spPr/>
      <dgm:t>
        <a:bodyPr/>
        <a:lstStyle/>
        <a:p>
          <a:endParaRPr lang="pt-PT"/>
        </a:p>
      </dgm:t>
    </dgm:pt>
    <dgm:pt modelId="{C070756B-916E-40C7-B60D-80A306560A29}" type="sibTrans" cxnId="{12CE6E04-BC74-45F7-BFCC-F9BFD2BBC2CC}">
      <dgm:prSet/>
      <dgm:spPr/>
      <dgm:t>
        <a:bodyPr/>
        <a:lstStyle/>
        <a:p>
          <a:endParaRPr lang="pt-PT"/>
        </a:p>
      </dgm:t>
    </dgm:pt>
    <dgm:pt modelId="{3B91E4C8-D900-44A0-90B5-8661EBF5121D}" type="parTrans" cxnId="{12CE6E04-BC74-45F7-BFCC-F9BFD2BBC2CC}">
      <dgm:prSet/>
      <dgm:spPr/>
      <dgm:t>
        <a:bodyPr/>
        <a:lstStyle/>
        <a:p>
          <a:endParaRPr lang="pt-PT"/>
        </a:p>
      </dgm:t>
    </dgm:pt>
    <dgm:pt modelId="{FEDDD4EF-C1A9-416C-8045-9EC89D957EF3}">
      <dgm:prSet/>
      <dgm:spPr/>
      <dgm:t>
        <a:bodyPr/>
        <a:lstStyle/>
        <a:p>
          <a:r>
            <a:rPr lang="pt-PT" dirty="0" smtClean="0">
              <a:solidFill>
                <a:srgbClr val="7030A0"/>
              </a:solidFill>
            </a:rPr>
            <a:t>Diagnostico comunicação organizacional</a:t>
          </a:r>
          <a:endParaRPr lang="pt-PT" dirty="0">
            <a:solidFill>
              <a:srgbClr val="7030A0"/>
            </a:solidFill>
          </a:endParaRPr>
        </a:p>
      </dgm:t>
    </dgm:pt>
    <dgm:pt modelId="{75E42B1B-AAFB-4DE0-9821-094E8801BF86}" type="sibTrans" cxnId="{2A453366-393B-4C4B-A72D-CDF5BBC551E5}">
      <dgm:prSet/>
      <dgm:spPr/>
      <dgm:t>
        <a:bodyPr/>
        <a:lstStyle/>
        <a:p>
          <a:endParaRPr lang="pt-PT"/>
        </a:p>
      </dgm:t>
    </dgm:pt>
    <dgm:pt modelId="{781752C6-6496-442C-BCAA-D7AA72D0DE56}" type="parTrans" cxnId="{2A453366-393B-4C4B-A72D-CDF5BBC551E5}">
      <dgm:prSet/>
      <dgm:spPr/>
      <dgm:t>
        <a:bodyPr/>
        <a:lstStyle/>
        <a:p>
          <a:endParaRPr lang="pt-PT"/>
        </a:p>
      </dgm:t>
    </dgm:pt>
    <dgm:pt modelId="{2C8908DA-190F-4D5A-A010-0A920DD3EA10}">
      <dgm:prSet/>
      <dgm:spPr/>
      <dgm:t>
        <a:bodyPr/>
        <a:lstStyle/>
        <a:p>
          <a:r>
            <a:rPr lang="pt-PT" dirty="0" smtClean="0">
              <a:solidFill>
                <a:srgbClr val="7030A0"/>
              </a:solidFill>
            </a:rPr>
            <a:t>Ação de formação - encontros </a:t>
          </a:r>
          <a:r>
            <a:rPr lang="pt-PT" dirty="0" err="1" smtClean="0">
              <a:solidFill>
                <a:srgbClr val="7030A0"/>
              </a:solidFill>
            </a:rPr>
            <a:t>intraconcelhios</a:t>
          </a:r>
          <a:r>
            <a:rPr lang="pt-PT" dirty="0" smtClean="0">
              <a:solidFill>
                <a:srgbClr val="7030A0"/>
              </a:solidFill>
            </a:rPr>
            <a:t> (para todos os docentes – incidente sobre comunicação interna e externa)</a:t>
          </a:r>
          <a:endParaRPr lang="pt-PT" dirty="0">
            <a:solidFill>
              <a:srgbClr val="7030A0"/>
            </a:solidFill>
          </a:endParaRPr>
        </a:p>
      </dgm:t>
    </dgm:pt>
    <dgm:pt modelId="{0F8A9CAB-3768-42D0-97F1-3A3BE34651FA}" type="sibTrans" cxnId="{0E934063-9FC4-4F7D-B057-1B61AC4E14F2}">
      <dgm:prSet/>
      <dgm:spPr/>
      <dgm:t>
        <a:bodyPr/>
        <a:lstStyle/>
        <a:p>
          <a:endParaRPr lang="pt-PT"/>
        </a:p>
      </dgm:t>
    </dgm:pt>
    <dgm:pt modelId="{9B06E9E2-0B76-465A-BBE4-753D61DBB5C7}" type="parTrans" cxnId="{0E934063-9FC4-4F7D-B057-1B61AC4E14F2}">
      <dgm:prSet/>
      <dgm:spPr/>
      <dgm:t>
        <a:bodyPr/>
        <a:lstStyle/>
        <a:p>
          <a:endParaRPr lang="pt-PT"/>
        </a:p>
      </dgm:t>
    </dgm:pt>
    <dgm:pt modelId="{1E4D05EB-A90C-4B41-A4AD-A65A687F0B39}">
      <dgm:prSet/>
      <dgm:spPr/>
      <dgm:t>
        <a:bodyPr/>
        <a:lstStyle/>
        <a:p>
          <a:r>
            <a:rPr lang="pt-PT" dirty="0" smtClean="0">
              <a:solidFill>
                <a:srgbClr val="7030A0"/>
              </a:solidFill>
            </a:rPr>
            <a:t>Participação de todos os ciclos  e EE no jornal do agrupamento</a:t>
          </a:r>
          <a:endParaRPr lang="pt-PT" dirty="0">
            <a:solidFill>
              <a:srgbClr val="7030A0"/>
            </a:solidFill>
          </a:endParaRPr>
        </a:p>
      </dgm:t>
    </dgm:pt>
    <dgm:pt modelId="{A44CD92A-4545-4B3B-9C5F-4906F738E704}" type="sibTrans" cxnId="{8C9EE779-2A17-4428-B992-A3E594FDE324}">
      <dgm:prSet/>
      <dgm:spPr/>
      <dgm:t>
        <a:bodyPr/>
        <a:lstStyle/>
        <a:p>
          <a:endParaRPr lang="pt-PT"/>
        </a:p>
      </dgm:t>
    </dgm:pt>
    <dgm:pt modelId="{3920C670-AF8C-4ABE-BCB1-4819234F7B10}" type="parTrans" cxnId="{8C9EE779-2A17-4428-B992-A3E594FDE324}">
      <dgm:prSet/>
      <dgm:spPr/>
      <dgm:t>
        <a:bodyPr/>
        <a:lstStyle/>
        <a:p>
          <a:endParaRPr lang="pt-PT"/>
        </a:p>
      </dgm:t>
    </dgm:pt>
    <dgm:pt modelId="{17D89A0A-B702-4985-8175-99B5E9CFAEF3}">
      <dgm:prSet/>
      <dgm:spPr/>
      <dgm:t>
        <a:bodyPr/>
        <a:lstStyle/>
        <a:p>
          <a:r>
            <a:rPr lang="pt-PT" dirty="0" smtClean="0">
              <a:solidFill>
                <a:srgbClr val="7030A0"/>
              </a:solidFill>
            </a:rPr>
            <a:t>Normalização de documentos</a:t>
          </a:r>
          <a:endParaRPr lang="pt-PT" dirty="0">
            <a:solidFill>
              <a:srgbClr val="7030A0"/>
            </a:solidFill>
          </a:endParaRPr>
        </a:p>
      </dgm:t>
    </dgm:pt>
    <dgm:pt modelId="{DAAE4FBC-BDE0-46D7-BB91-8FDFF76979C4}" type="sibTrans" cxnId="{18D5E40B-10D1-4A26-BE6E-DE96574AA171}">
      <dgm:prSet/>
      <dgm:spPr/>
      <dgm:t>
        <a:bodyPr/>
        <a:lstStyle/>
        <a:p>
          <a:endParaRPr lang="pt-PT"/>
        </a:p>
      </dgm:t>
    </dgm:pt>
    <dgm:pt modelId="{E83EC1B3-9983-4D98-8FD6-A40F5AEDF07D}" type="parTrans" cxnId="{18D5E40B-10D1-4A26-BE6E-DE96574AA171}">
      <dgm:prSet/>
      <dgm:spPr/>
      <dgm:t>
        <a:bodyPr/>
        <a:lstStyle/>
        <a:p>
          <a:endParaRPr lang="pt-PT"/>
        </a:p>
      </dgm:t>
    </dgm:pt>
    <dgm:pt modelId="{E7039FC4-3519-4775-90CD-55AE44858AD0}">
      <dgm:prSet phldrT="[Texto]"/>
      <dgm:spPr/>
      <dgm:t>
        <a:bodyPr/>
        <a:lstStyle/>
        <a:p>
          <a:r>
            <a:rPr lang="pt-PT" dirty="0" smtClean="0">
              <a:solidFill>
                <a:srgbClr val="7030A0"/>
              </a:solidFill>
            </a:rPr>
            <a:t>Criação Página do agrupamento e do Gabinete de Comunicação </a:t>
          </a:r>
          <a:endParaRPr lang="pt-PT" dirty="0">
            <a:solidFill>
              <a:srgbClr val="7030A0"/>
            </a:solidFill>
          </a:endParaRPr>
        </a:p>
      </dgm:t>
    </dgm:pt>
    <dgm:pt modelId="{2B058220-ADCE-40AF-91A1-BB6A225D4E7F}" type="sibTrans" cxnId="{DCC11175-3567-46C8-8740-C41E8F708616}">
      <dgm:prSet/>
      <dgm:spPr/>
      <dgm:t>
        <a:bodyPr/>
        <a:lstStyle/>
        <a:p>
          <a:endParaRPr lang="pt-PT"/>
        </a:p>
      </dgm:t>
    </dgm:pt>
    <dgm:pt modelId="{9B43454F-4E6D-433B-A044-E27E2C360CC6}" type="parTrans" cxnId="{DCC11175-3567-46C8-8740-C41E8F708616}">
      <dgm:prSet/>
      <dgm:spPr/>
      <dgm:t>
        <a:bodyPr/>
        <a:lstStyle/>
        <a:p>
          <a:endParaRPr lang="pt-PT"/>
        </a:p>
      </dgm:t>
    </dgm:pt>
    <dgm:pt modelId="{F090AC37-B5EA-473B-A9C4-503A5D1DFCC9}">
      <dgm:prSet phldrT="[Texto]"/>
      <dgm:spPr/>
      <dgm:t>
        <a:bodyPr/>
        <a:lstStyle/>
        <a:p>
          <a:r>
            <a:rPr lang="pt-PT" dirty="0" smtClean="0">
              <a:solidFill>
                <a:srgbClr val="7030A0"/>
              </a:solidFill>
            </a:rPr>
            <a:t>Criação de E-mail institucionais para professores, funcionários e representantes EE</a:t>
          </a:r>
          <a:endParaRPr lang="pt-PT" dirty="0">
            <a:solidFill>
              <a:srgbClr val="7030A0"/>
            </a:solidFill>
          </a:endParaRPr>
        </a:p>
      </dgm:t>
    </dgm:pt>
    <dgm:pt modelId="{ED37BF9C-842F-4F01-BAAB-35901F0807E8}" type="parTrans" cxnId="{2CB31587-AD80-4FC2-BE33-0ABB4FA5D110}">
      <dgm:prSet/>
      <dgm:spPr/>
      <dgm:t>
        <a:bodyPr/>
        <a:lstStyle/>
        <a:p>
          <a:endParaRPr lang="pt-PT"/>
        </a:p>
      </dgm:t>
    </dgm:pt>
    <dgm:pt modelId="{2EA2CBDD-BAC0-4BBE-838A-B07F5527C622}" type="sibTrans" cxnId="{2CB31587-AD80-4FC2-BE33-0ABB4FA5D110}">
      <dgm:prSet/>
      <dgm:spPr/>
      <dgm:t>
        <a:bodyPr/>
        <a:lstStyle/>
        <a:p>
          <a:endParaRPr lang="pt-PT"/>
        </a:p>
      </dgm:t>
    </dgm:pt>
    <dgm:pt modelId="{F879D140-122C-43A1-BB78-C9BAB78865DD}">
      <dgm:prSet/>
      <dgm:spPr/>
      <dgm:t>
        <a:bodyPr/>
        <a:lstStyle/>
        <a:p>
          <a:r>
            <a:rPr lang="pt-PT" dirty="0" err="1" smtClean="0">
              <a:solidFill>
                <a:srgbClr val="7030A0"/>
              </a:solidFill>
            </a:rPr>
            <a:t>Clipping</a:t>
          </a:r>
          <a:endParaRPr lang="pt-PT" dirty="0">
            <a:solidFill>
              <a:srgbClr val="7030A0"/>
            </a:solidFill>
          </a:endParaRPr>
        </a:p>
      </dgm:t>
    </dgm:pt>
    <dgm:pt modelId="{CC073AA4-DB29-424D-871C-51E24534D175}" type="parTrans" cxnId="{22C09A83-1801-4829-A11A-479B5C734C9D}">
      <dgm:prSet/>
      <dgm:spPr/>
      <dgm:t>
        <a:bodyPr/>
        <a:lstStyle/>
        <a:p>
          <a:endParaRPr lang="pt-PT"/>
        </a:p>
      </dgm:t>
    </dgm:pt>
    <dgm:pt modelId="{96E923F4-F97B-466E-9790-15F284AA8CA8}" type="sibTrans" cxnId="{22C09A83-1801-4829-A11A-479B5C734C9D}">
      <dgm:prSet/>
      <dgm:spPr/>
      <dgm:t>
        <a:bodyPr/>
        <a:lstStyle/>
        <a:p>
          <a:endParaRPr lang="pt-PT"/>
        </a:p>
      </dgm:t>
    </dgm:pt>
    <dgm:pt modelId="{17C4C6FD-175C-4DC3-A4C1-0B75E1FB20F6}" type="pres">
      <dgm:prSet presAssocID="{BD1508C6-379B-4EF9-9C31-AC52233828B0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pt-PT"/>
        </a:p>
      </dgm:t>
    </dgm:pt>
    <dgm:pt modelId="{F783A412-90D9-4496-9805-68BFDCE9614A}" type="pres">
      <dgm:prSet presAssocID="{1EC74B5E-3FCA-4B22-A254-4F46D7CC950A}" presName="parentLin" presStyleCnt="0"/>
      <dgm:spPr/>
      <dgm:t>
        <a:bodyPr/>
        <a:lstStyle/>
        <a:p>
          <a:endParaRPr lang="pt-PT"/>
        </a:p>
      </dgm:t>
    </dgm:pt>
    <dgm:pt modelId="{B69D384B-6084-483C-BA3F-492FCF0BE144}" type="pres">
      <dgm:prSet presAssocID="{1EC74B5E-3FCA-4B22-A254-4F46D7CC950A}" presName="parentLeftMargin" presStyleLbl="node1" presStyleIdx="0" presStyleCnt="1"/>
      <dgm:spPr/>
      <dgm:t>
        <a:bodyPr/>
        <a:lstStyle/>
        <a:p>
          <a:endParaRPr lang="pt-PT"/>
        </a:p>
      </dgm:t>
    </dgm:pt>
    <dgm:pt modelId="{01F00949-1783-4A90-B0A2-28887583CD47}" type="pres">
      <dgm:prSet presAssocID="{1EC74B5E-3FCA-4B22-A254-4F46D7CC950A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7A6A8E13-0902-4C80-9A44-8EF409A53145}" type="pres">
      <dgm:prSet presAssocID="{1EC74B5E-3FCA-4B22-A254-4F46D7CC950A}" presName="negativeSpace" presStyleCnt="0"/>
      <dgm:spPr/>
      <dgm:t>
        <a:bodyPr/>
        <a:lstStyle/>
        <a:p>
          <a:endParaRPr lang="pt-PT"/>
        </a:p>
      </dgm:t>
    </dgm:pt>
    <dgm:pt modelId="{FA37E066-4187-4B75-A2C1-36D6DAA43D93}" type="pres">
      <dgm:prSet presAssocID="{1EC74B5E-3FCA-4B22-A254-4F46D7CC950A}" presName="childText" presStyleLbl="conFgAcc1" presStyleIdx="0" presStyleCnt="1">
        <dgm:presLayoutVars>
          <dgm:bulletEnabled val="1"/>
        </dgm:presLayoutVars>
      </dgm:prSet>
      <dgm:spPr/>
      <dgm:t>
        <a:bodyPr/>
        <a:lstStyle/>
        <a:p>
          <a:endParaRPr lang="pt-PT"/>
        </a:p>
      </dgm:t>
    </dgm:pt>
  </dgm:ptLst>
  <dgm:cxnLst>
    <dgm:cxn modelId="{3B80DE6D-A767-4314-BE5F-AEF5E0390629}" type="presOf" srcId="{E7039FC4-3519-4775-90CD-55AE44858AD0}" destId="{FA37E066-4187-4B75-A2C1-36D6DAA43D93}" srcOrd="0" destOrd="0" presId="urn:microsoft.com/office/officeart/2005/8/layout/list1"/>
    <dgm:cxn modelId="{0E934063-9FC4-4F7D-B057-1B61AC4E14F2}" srcId="{1EC74B5E-3FCA-4B22-A254-4F46D7CC950A}" destId="{2C8908DA-190F-4D5A-A010-0A920DD3EA10}" srcOrd="5" destOrd="0" parTransId="{9B06E9E2-0B76-465A-BBE4-753D61DBB5C7}" sibTransId="{0F8A9CAB-3768-42D0-97F1-3A3BE34651FA}"/>
    <dgm:cxn modelId="{21DDF162-E708-454E-9134-CF43E6513CE9}" srcId="{BD1508C6-379B-4EF9-9C31-AC52233828B0}" destId="{1EC74B5E-3FCA-4B22-A254-4F46D7CC950A}" srcOrd="0" destOrd="0" parTransId="{26CC9232-002E-425D-9087-1D33F99E9D33}" sibTransId="{C7C16733-9E1B-4BCA-BB78-958D31F7DCDD}"/>
    <dgm:cxn modelId="{901968BC-6F55-4978-A5D1-6A59579EC0F0}" type="presOf" srcId="{BD1508C6-379B-4EF9-9C31-AC52233828B0}" destId="{17C4C6FD-175C-4DC3-A4C1-0B75E1FB20F6}" srcOrd="0" destOrd="0" presId="urn:microsoft.com/office/officeart/2005/8/layout/list1"/>
    <dgm:cxn modelId="{354830D2-3BB8-45A3-B6A4-03DAC69D65BC}" type="presOf" srcId="{1EC74B5E-3FCA-4B22-A254-4F46D7CC950A}" destId="{01F00949-1783-4A90-B0A2-28887583CD47}" srcOrd="1" destOrd="0" presId="urn:microsoft.com/office/officeart/2005/8/layout/list1"/>
    <dgm:cxn modelId="{17D8DFF5-9011-4D75-B17C-AA115D6CB4BC}" srcId="{77B8CCA4-2DC8-4012-A985-AFA6219B072E}" destId="{3C472116-910D-467F-9574-1C81E6189B4C}" srcOrd="1" destOrd="0" parTransId="{F9797E09-FC0E-46FE-99C2-F9BDB182C7C5}" sibTransId="{D8CB2A03-3BDB-4657-ABB0-20B3EEEFE9CC}"/>
    <dgm:cxn modelId="{2CB31587-AD80-4FC2-BE33-0ABB4FA5D110}" srcId="{1EC74B5E-3FCA-4B22-A254-4F46D7CC950A}" destId="{F090AC37-B5EA-473B-A9C4-503A5D1DFCC9}" srcOrd="1" destOrd="0" parTransId="{ED37BF9C-842F-4F01-BAAB-35901F0807E8}" sibTransId="{2EA2CBDD-BAC0-4BBE-838A-B07F5527C622}"/>
    <dgm:cxn modelId="{7F058F40-225C-4748-A2CF-79F4BAE310CF}" type="presOf" srcId="{17D89A0A-B702-4985-8175-99B5E9CFAEF3}" destId="{FA37E066-4187-4B75-A2C1-36D6DAA43D93}" srcOrd="0" destOrd="2" presId="urn:microsoft.com/office/officeart/2005/8/layout/list1"/>
    <dgm:cxn modelId="{8C9EE779-2A17-4428-B992-A3E594FDE324}" srcId="{1EC74B5E-3FCA-4B22-A254-4F46D7CC950A}" destId="{1E4D05EB-A90C-4B41-A4AD-A65A687F0B39}" srcOrd="3" destOrd="0" parTransId="{3920C670-AF8C-4ABE-BCB1-4819234F7B10}" sibTransId="{A44CD92A-4545-4B3B-9C5F-4906F738E704}"/>
    <dgm:cxn modelId="{22C09A83-1801-4829-A11A-479B5C734C9D}" srcId="{1EC74B5E-3FCA-4B22-A254-4F46D7CC950A}" destId="{F879D140-122C-43A1-BB78-C9BAB78865DD}" srcOrd="4" destOrd="0" parTransId="{CC073AA4-DB29-424D-871C-51E24534D175}" sibTransId="{96E923F4-F97B-466E-9790-15F284AA8CA8}"/>
    <dgm:cxn modelId="{12CE6E04-BC74-45F7-BFCC-F9BFD2BBC2CC}" srcId="{77B8CCA4-2DC8-4012-A985-AFA6219B072E}" destId="{27D19CF2-F5A2-4A6D-9907-508684F6B750}" srcOrd="0" destOrd="0" parTransId="{3B91E4C8-D900-44A0-90B5-8661EBF5121D}" sibTransId="{C070756B-916E-40C7-B60D-80A306560A29}"/>
    <dgm:cxn modelId="{F1D5E17A-A8D7-4AE6-92DC-30C95A9C4599}" type="presOf" srcId="{3C472116-910D-467F-9574-1C81E6189B4C}" destId="{FA37E066-4187-4B75-A2C1-36D6DAA43D93}" srcOrd="0" destOrd="9" presId="urn:microsoft.com/office/officeart/2005/8/layout/list1"/>
    <dgm:cxn modelId="{6FC2DF93-EC18-4F28-B71C-3CD18EA4EFA3}" type="presOf" srcId="{1EC74B5E-3FCA-4B22-A254-4F46D7CC950A}" destId="{B69D384B-6084-483C-BA3F-492FCF0BE144}" srcOrd="0" destOrd="0" presId="urn:microsoft.com/office/officeart/2005/8/layout/list1"/>
    <dgm:cxn modelId="{89C24A9C-33E2-48AB-B109-1F34A0067F7A}" type="presOf" srcId="{1E4D05EB-A90C-4B41-A4AD-A65A687F0B39}" destId="{FA37E066-4187-4B75-A2C1-36D6DAA43D93}" srcOrd="0" destOrd="3" presId="urn:microsoft.com/office/officeart/2005/8/layout/list1"/>
    <dgm:cxn modelId="{51337DCE-1863-4ADA-95B1-96F314951AF2}" type="presOf" srcId="{27D19CF2-F5A2-4A6D-9907-508684F6B750}" destId="{FA37E066-4187-4B75-A2C1-36D6DAA43D93}" srcOrd="0" destOrd="8" presId="urn:microsoft.com/office/officeart/2005/8/layout/list1"/>
    <dgm:cxn modelId="{DCC11175-3567-46C8-8740-C41E8F708616}" srcId="{1EC74B5E-3FCA-4B22-A254-4F46D7CC950A}" destId="{E7039FC4-3519-4775-90CD-55AE44858AD0}" srcOrd="0" destOrd="0" parTransId="{9B43454F-4E6D-433B-A044-E27E2C360CC6}" sibTransId="{2B058220-ADCE-40AF-91A1-BB6A225D4E7F}"/>
    <dgm:cxn modelId="{2A453366-393B-4C4B-A72D-CDF5BBC551E5}" srcId="{1EC74B5E-3FCA-4B22-A254-4F46D7CC950A}" destId="{FEDDD4EF-C1A9-416C-8045-9EC89D957EF3}" srcOrd="6" destOrd="0" parTransId="{781752C6-6496-442C-BCAA-D7AA72D0DE56}" sibTransId="{75E42B1B-AAFB-4DE0-9821-094E8801BF86}"/>
    <dgm:cxn modelId="{884F5C12-4193-41BD-81F7-822E2F01A926}" type="presOf" srcId="{2C8908DA-190F-4D5A-A010-0A920DD3EA10}" destId="{FA37E066-4187-4B75-A2C1-36D6DAA43D93}" srcOrd="0" destOrd="5" presId="urn:microsoft.com/office/officeart/2005/8/layout/list1"/>
    <dgm:cxn modelId="{22BE7FFA-15C9-4682-A745-E0A7DB2A668C}" type="presOf" srcId="{F090AC37-B5EA-473B-A9C4-503A5D1DFCC9}" destId="{FA37E066-4187-4B75-A2C1-36D6DAA43D93}" srcOrd="0" destOrd="1" presId="urn:microsoft.com/office/officeart/2005/8/layout/list1"/>
    <dgm:cxn modelId="{18D5E40B-10D1-4A26-BE6E-DE96574AA171}" srcId="{1EC74B5E-3FCA-4B22-A254-4F46D7CC950A}" destId="{17D89A0A-B702-4985-8175-99B5E9CFAEF3}" srcOrd="2" destOrd="0" parTransId="{E83EC1B3-9983-4D98-8FD6-A40F5AEDF07D}" sibTransId="{DAAE4FBC-BDE0-46D7-BB91-8FDFF76979C4}"/>
    <dgm:cxn modelId="{98F711F1-F623-4007-BA6D-42E870597A5D}" srcId="{1EC74B5E-3FCA-4B22-A254-4F46D7CC950A}" destId="{77B8CCA4-2DC8-4012-A985-AFA6219B072E}" srcOrd="7" destOrd="0" parTransId="{10627BA0-771C-474B-B058-A3B12AEBC6E4}" sibTransId="{A0DC2686-1D91-49A1-8BBB-EB6265A2DEAE}"/>
    <dgm:cxn modelId="{26CA3E30-25F6-4EAE-AC7F-CA3459209D4A}" type="presOf" srcId="{FEDDD4EF-C1A9-416C-8045-9EC89D957EF3}" destId="{FA37E066-4187-4B75-A2C1-36D6DAA43D93}" srcOrd="0" destOrd="6" presId="urn:microsoft.com/office/officeart/2005/8/layout/list1"/>
    <dgm:cxn modelId="{160DEDC2-3EA5-466D-A5AF-27D1FE2E363B}" type="presOf" srcId="{F879D140-122C-43A1-BB78-C9BAB78865DD}" destId="{FA37E066-4187-4B75-A2C1-36D6DAA43D93}" srcOrd="0" destOrd="4" presId="urn:microsoft.com/office/officeart/2005/8/layout/list1"/>
    <dgm:cxn modelId="{E051F412-EC74-4C2A-823A-941606DEF54C}" type="presOf" srcId="{77B8CCA4-2DC8-4012-A985-AFA6219B072E}" destId="{FA37E066-4187-4B75-A2C1-36D6DAA43D93}" srcOrd="0" destOrd="7" presId="urn:microsoft.com/office/officeart/2005/8/layout/list1"/>
    <dgm:cxn modelId="{F19814C3-B50F-417E-8AFD-973011A6D050}" type="presParOf" srcId="{17C4C6FD-175C-4DC3-A4C1-0B75E1FB20F6}" destId="{F783A412-90D9-4496-9805-68BFDCE9614A}" srcOrd="0" destOrd="0" presId="urn:microsoft.com/office/officeart/2005/8/layout/list1"/>
    <dgm:cxn modelId="{3D83B32F-D8A3-404A-9291-2BF833F39E1D}" type="presParOf" srcId="{F783A412-90D9-4496-9805-68BFDCE9614A}" destId="{B69D384B-6084-483C-BA3F-492FCF0BE144}" srcOrd="0" destOrd="0" presId="urn:microsoft.com/office/officeart/2005/8/layout/list1"/>
    <dgm:cxn modelId="{EDF0D5CC-4717-4983-AF6A-3C73CE32F820}" type="presParOf" srcId="{F783A412-90D9-4496-9805-68BFDCE9614A}" destId="{01F00949-1783-4A90-B0A2-28887583CD47}" srcOrd="1" destOrd="0" presId="urn:microsoft.com/office/officeart/2005/8/layout/list1"/>
    <dgm:cxn modelId="{F57409BD-66EB-4E4F-B266-2D2213EFCDE7}" type="presParOf" srcId="{17C4C6FD-175C-4DC3-A4C1-0B75E1FB20F6}" destId="{7A6A8E13-0902-4C80-9A44-8EF409A53145}" srcOrd="1" destOrd="0" presId="urn:microsoft.com/office/officeart/2005/8/layout/list1"/>
    <dgm:cxn modelId="{EC2FF6D0-3626-4718-A024-B348CA21FA32}" type="presParOf" srcId="{17C4C6FD-175C-4DC3-A4C1-0B75E1FB20F6}" destId="{FA37E066-4187-4B75-A2C1-36D6DAA43D93}" srcOrd="2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40.xml><?xml version="1.0" encoding="utf-8"?>
<dgm:dataModel xmlns:dgm="http://schemas.openxmlformats.org/drawingml/2006/diagram" xmlns:a="http://schemas.openxmlformats.org/drawingml/2006/main">
  <dgm:ptLst>
    <dgm:pt modelId="{5F146D22-1205-46EA-B573-F7269728426A}" type="doc">
      <dgm:prSet loTypeId="urn:microsoft.com/office/officeart/2005/8/layout/vList2" loCatId="list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pt-PT"/>
        </a:p>
      </dgm:t>
    </dgm:pt>
    <dgm:pt modelId="{68179DF0-C6ED-40FC-ABA4-C5DD82EF4CCD}">
      <dgm:prSet phldrT="[Texto]" custT="1"/>
      <dgm:spPr/>
      <dgm:t>
        <a:bodyPr/>
        <a:lstStyle/>
        <a:p>
          <a:r>
            <a:rPr lang="pt-PT" sz="2200" dirty="0" smtClean="0"/>
            <a:t>Processos</a:t>
          </a:r>
          <a:endParaRPr lang="pt-PT" sz="2200" dirty="0"/>
        </a:p>
      </dgm:t>
    </dgm:pt>
    <dgm:pt modelId="{F6F27EA7-05E3-4E0F-8441-F5A0D6597FA6}" type="parTrans" cxnId="{BAA137A8-2031-4606-80A3-4CFD04FA98BF}">
      <dgm:prSet/>
      <dgm:spPr/>
      <dgm:t>
        <a:bodyPr/>
        <a:lstStyle/>
        <a:p>
          <a:endParaRPr lang="pt-PT"/>
        </a:p>
      </dgm:t>
    </dgm:pt>
    <dgm:pt modelId="{0F46E928-3F52-412E-91AC-0E3534242731}" type="sibTrans" cxnId="{BAA137A8-2031-4606-80A3-4CFD04FA98BF}">
      <dgm:prSet/>
      <dgm:spPr/>
      <dgm:t>
        <a:bodyPr/>
        <a:lstStyle/>
        <a:p>
          <a:endParaRPr lang="pt-PT"/>
        </a:p>
      </dgm:t>
    </dgm:pt>
    <dgm:pt modelId="{6E39564E-3514-4AE0-94FF-C07FB20C71EF}">
      <dgm:prSet phldrT="[Texto]" custT="1"/>
      <dgm:spPr/>
      <dgm:t>
        <a:bodyPr/>
        <a:lstStyle/>
        <a:p>
          <a:r>
            <a:rPr lang="pt-PT" sz="1800" dirty="0" smtClean="0"/>
            <a:t>Otimização dos meios de Comunicação (Estruturas)</a:t>
          </a:r>
          <a:endParaRPr lang="pt-PT" sz="1800" dirty="0"/>
        </a:p>
      </dgm:t>
    </dgm:pt>
    <dgm:pt modelId="{20B41776-94B1-423D-B1C5-8EFD9CC56D79}" type="parTrans" cxnId="{93FA04CA-4624-4F1F-84C1-547A640C5FD2}">
      <dgm:prSet/>
      <dgm:spPr/>
      <dgm:t>
        <a:bodyPr/>
        <a:lstStyle/>
        <a:p>
          <a:endParaRPr lang="pt-PT"/>
        </a:p>
      </dgm:t>
    </dgm:pt>
    <dgm:pt modelId="{7ECA6589-1753-412A-BD11-961E0BB4A979}" type="sibTrans" cxnId="{93FA04CA-4624-4F1F-84C1-547A640C5FD2}">
      <dgm:prSet/>
      <dgm:spPr/>
      <dgm:t>
        <a:bodyPr/>
        <a:lstStyle/>
        <a:p>
          <a:endParaRPr lang="pt-PT"/>
        </a:p>
      </dgm:t>
    </dgm:pt>
    <dgm:pt modelId="{50DF0995-90A9-46F3-9338-177D061F3AA4}">
      <dgm:prSet phldrT="[Texto]" custT="1"/>
      <dgm:spPr/>
      <dgm:t>
        <a:bodyPr/>
        <a:lstStyle/>
        <a:p>
          <a:r>
            <a:rPr lang="pt-PT" sz="1800" dirty="0" smtClean="0"/>
            <a:t>Resultados Escolares</a:t>
          </a:r>
          <a:endParaRPr lang="pt-PT" sz="1800" dirty="0"/>
        </a:p>
      </dgm:t>
    </dgm:pt>
    <dgm:pt modelId="{207C93A3-03CF-41C3-B034-686F81A9A3F1}" type="parTrans" cxnId="{E15A09B6-F1CF-468B-A575-363F9108ADB8}">
      <dgm:prSet/>
      <dgm:spPr/>
      <dgm:t>
        <a:bodyPr/>
        <a:lstStyle/>
        <a:p>
          <a:endParaRPr lang="pt-PT"/>
        </a:p>
      </dgm:t>
    </dgm:pt>
    <dgm:pt modelId="{EF6AA5B6-27BF-4B9A-8BF4-42C3C4D38CBE}" type="sibTrans" cxnId="{E15A09B6-F1CF-468B-A575-363F9108ADB8}">
      <dgm:prSet/>
      <dgm:spPr/>
      <dgm:t>
        <a:bodyPr/>
        <a:lstStyle/>
        <a:p>
          <a:endParaRPr lang="pt-PT"/>
        </a:p>
      </dgm:t>
    </dgm:pt>
    <dgm:pt modelId="{72F9C344-5B13-413D-BFFD-848565842866}">
      <dgm:prSet phldrT="[Texto]" custT="1"/>
      <dgm:spPr/>
      <dgm:t>
        <a:bodyPr/>
        <a:lstStyle/>
        <a:p>
          <a:r>
            <a:rPr lang="pt-PT" sz="1800" dirty="0" smtClean="0"/>
            <a:t>Qualidade da Prestação de Serviço Educativo</a:t>
          </a:r>
          <a:endParaRPr lang="pt-PT" sz="1800" dirty="0"/>
        </a:p>
      </dgm:t>
    </dgm:pt>
    <dgm:pt modelId="{53CF48E3-AC88-4B39-A220-B48B0DDB86CA}" type="parTrans" cxnId="{4292F2DB-2A34-4115-A435-8A08BB329A81}">
      <dgm:prSet/>
      <dgm:spPr/>
      <dgm:t>
        <a:bodyPr/>
        <a:lstStyle/>
        <a:p>
          <a:endParaRPr lang="pt-PT"/>
        </a:p>
      </dgm:t>
    </dgm:pt>
    <dgm:pt modelId="{F9CC6AB6-08DF-482D-8737-6C4720488239}" type="sibTrans" cxnId="{4292F2DB-2A34-4115-A435-8A08BB329A81}">
      <dgm:prSet/>
      <dgm:spPr/>
      <dgm:t>
        <a:bodyPr/>
        <a:lstStyle/>
        <a:p>
          <a:endParaRPr lang="pt-PT"/>
        </a:p>
      </dgm:t>
    </dgm:pt>
    <dgm:pt modelId="{3E733062-4257-47A2-8C86-CE85B9EA4CBE}" type="pres">
      <dgm:prSet presAssocID="{5F146D22-1205-46EA-B573-F7269728426A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pt-PT"/>
        </a:p>
      </dgm:t>
    </dgm:pt>
    <dgm:pt modelId="{7C45C025-0E3A-4DCD-A781-096B2AF9A654}" type="pres">
      <dgm:prSet presAssocID="{68179DF0-C6ED-40FC-ABA4-C5DD82EF4CCD}" presName="parentText" presStyleLbl="node1" presStyleIdx="0" presStyleCnt="1" custScaleY="41420" custLinFactNeighborY="-75755">
        <dgm:presLayoutVars>
          <dgm:chMax val="0"/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AD6C7FE0-2298-4C30-94E2-9D3EEFCFC7F1}" type="pres">
      <dgm:prSet presAssocID="{68179DF0-C6ED-40FC-ABA4-C5DD82EF4CCD}" presName="childText" presStyleLbl="revTx" presStyleIdx="0" presStyleCnt="1">
        <dgm:presLayoutVars>
          <dgm:bulletEnabled val="1"/>
        </dgm:presLayoutVars>
      </dgm:prSet>
      <dgm:spPr/>
      <dgm:t>
        <a:bodyPr/>
        <a:lstStyle/>
        <a:p>
          <a:endParaRPr lang="pt-PT"/>
        </a:p>
      </dgm:t>
    </dgm:pt>
  </dgm:ptLst>
  <dgm:cxnLst>
    <dgm:cxn modelId="{E15A09B6-F1CF-468B-A575-363F9108ADB8}" srcId="{68179DF0-C6ED-40FC-ABA4-C5DD82EF4CCD}" destId="{50DF0995-90A9-46F3-9338-177D061F3AA4}" srcOrd="1" destOrd="0" parTransId="{207C93A3-03CF-41C3-B034-686F81A9A3F1}" sibTransId="{EF6AA5B6-27BF-4B9A-8BF4-42C3C4D38CBE}"/>
    <dgm:cxn modelId="{6E5C2779-447C-4EE7-B3B8-A3F0C96F06EA}" type="presOf" srcId="{5F146D22-1205-46EA-B573-F7269728426A}" destId="{3E733062-4257-47A2-8C86-CE85B9EA4CBE}" srcOrd="0" destOrd="0" presId="urn:microsoft.com/office/officeart/2005/8/layout/vList2"/>
    <dgm:cxn modelId="{E98E51CC-6FA9-4838-B1D0-0BD8E0AB3478}" type="presOf" srcId="{6E39564E-3514-4AE0-94FF-C07FB20C71EF}" destId="{AD6C7FE0-2298-4C30-94E2-9D3EEFCFC7F1}" srcOrd="0" destOrd="0" presId="urn:microsoft.com/office/officeart/2005/8/layout/vList2"/>
    <dgm:cxn modelId="{4B81C1B5-F323-40C0-80E0-E9C34DA58E0D}" type="presOf" srcId="{68179DF0-C6ED-40FC-ABA4-C5DD82EF4CCD}" destId="{7C45C025-0E3A-4DCD-A781-096B2AF9A654}" srcOrd="0" destOrd="0" presId="urn:microsoft.com/office/officeart/2005/8/layout/vList2"/>
    <dgm:cxn modelId="{93FA04CA-4624-4F1F-84C1-547A640C5FD2}" srcId="{68179DF0-C6ED-40FC-ABA4-C5DD82EF4CCD}" destId="{6E39564E-3514-4AE0-94FF-C07FB20C71EF}" srcOrd="0" destOrd="0" parTransId="{20B41776-94B1-423D-B1C5-8EFD9CC56D79}" sibTransId="{7ECA6589-1753-412A-BD11-961E0BB4A979}"/>
    <dgm:cxn modelId="{4292F2DB-2A34-4115-A435-8A08BB329A81}" srcId="{68179DF0-C6ED-40FC-ABA4-C5DD82EF4CCD}" destId="{72F9C344-5B13-413D-BFFD-848565842866}" srcOrd="2" destOrd="0" parTransId="{53CF48E3-AC88-4B39-A220-B48B0DDB86CA}" sibTransId="{F9CC6AB6-08DF-482D-8737-6C4720488239}"/>
    <dgm:cxn modelId="{BAA137A8-2031-4606-80A3-4CFD04FA98BF}" srcId="{5F146D22-1205-46EA-B573-F7269728426A}" destId="{68179DF0-C6ED-40FC-ABA4-C5DD82EF4CCD}" srcOrd="0" destOrd="0" parTransId="{F6F27EA7-05E3-4E0F-8441-F5A0D6597FA6}" sibTransId="{0F46E928-3F52-412E-91AC-0E3534242731}"/>
    <dgm:cxn modelId="{4947C98D-9048-4AF0-B737-519C6CB95FBD}" type="presOf" srcId="{72F9C344-5B13-413D-BFFD-848565842866}" destId="{AD6C7FE0-2298-4C30-94E2-9D3EEFCFC7F1}" srcOrd="0" destOrd="2" presId="urn:microsoft.com/office/officeart/2005/8/layout/vList2"/>
    <dgm:cxn modelId="{DCA7B43F-EF7B-404B-BB0F-B0C7FB8A67D1}" type="presOf" srcId="{50DF0995-90A9-46F3-9338-177D061F3AA4}" destId="{AD6C7FE0-2298-4C30-94E2-9D3EEFCFC7F1}" srcOrd="0" destOrd="1" presId="urn:microsoft.com/office/officeart/2005/8/layout/vList2"/>
    <dgm:cxn modelId="{ED8D33D1-75F2-47D1-91C9-C070CD16DCC7}" type="presParOf" srcId="{3E733062-4257-47A2-8C86-CE85B9EA4CBE}" destId="{7C45C025-0E3A-4DCD-A781-096B2AF9A654}" srcOrd="0" destOrd="0" presId="urn:microsoft.com/office/officeart/2005/8/layout/vList2"/>
    <dgm:cxn modelId="{AD52E68E-ED98-4D4E-BDCC-341F9455F812}" type="presParOf" srcId="{3E733062-4257-47A2-8C86-CE85B9EA4CBE}" destId="{AD6C7FE0-2298-4C30-94E2-9D3EEFCFC7F1}" srcOrd="1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26" minVer="http://schemas.openxmlformats.org/drawingml/2006/diagram"/>
    </a:ext>
  </dgm:extLst>
</dgm:dataModel>
</file>

<file path=ppt/diagrams/data41.xml><?xml version="1.0" encoding="utf-8"?>
<dgm:dataModel xmlns:dgm="http://schemas.openxmlformats.org/drawingml/2006/diagram" xmlns:a="http://schemas.openxmlformats.org/drawingml/2006/main">
  <dgm:ptLst>
    <dgm:pt modelId="{DE6796B3-AFFE-41D5-8B59-3A85B520221D}" type="doc">
      <dgm:prSet loTypeId="urn:microsoft.com/office/officeart/2005/8/layout/lProcess2" loCatId="list" qsTypeId="urn:microsoft.com/office/officeart/2005/8/quickstyle/simple1" qsCatId="simple" csTypeId="urn:microsoft.com/office/officeart/2005/8/colors/accent0_3" csCatId="mainScheme" phldr="1"/>
      <dgm:spPr/>
      <dgm:t>
        <a:bodyPr/>
        <a:lstStyle/>
        <a:p>
          <a:endParaRPr lang="pt-PT"/>
        </a:p>
      </dgm:t>
    </dgm:pt>
    <dgm:pt modelId="{4CF29F7E-0DBE-4B68-A2AC-E004AF576EAE}">
      <dgm:prSet phldrT="[Text]"/>
      <dgm:spPr>
        <a:xfrm>
          <a:off x="0" y="0"/>
          <a:ext cx="1578045" cy="3636805"/>
        </a:xfrm>
        <a:solidFill>
          <a:srgbClr val="1F497D">
            <a:tint val="40000"/>
            <a:hueOff val="0"/>
            <a:satOff val="0"/>
            <a:lumOff val="0"/>
            <a:alphaOff val="0"/>
          </a:srgbClr>
        </a:solidFill>
        <a:ln>
          <a:noFill/>
        </a:ln>
        <a:effectLst/>
      </dgm:spPr>
      <dgm:t>
        <a:bodyPr/>
        <a:lstStyle/>
        <a:p>
          <a:endParaRPr lang="pt-PT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+mn-cs"/>
          </a:endParaRPr>
        </a:p>
      </dgm:t>
    </dgm:pt>
    <dgm:pt modelId="{EDBD4349-F455-43ED-B58E-E81B8469B8B1}" type="parTrans" cxnId="{84118418-6FA7-4EF7-A78D-FF97E8A2BA7C}">
      <dgm:prSet/>
      <dgm:spPr/>
      <dgm:t>
        <a:bodyPr/>
        <a:lstStyle/>
        <a:p>
          <a:endParaRPr lang="pt-PT"/>
        </a:p>
      </dgm:t>
    </dgm:pt>
    <dgm:pt modelId="{8F93A3D0-BABD-4DE5-BE99-887304955D6C}" type="sibTrans" cxnId="{84118418-6FA7-4EF7-A78D-FF97E8A2BA7C}">
      <dgm:prSet/>
      <dgm:spPr/>
      <dgm:t>
        <a:bodyPr/>
        <a:lstStyle/>
        <a:p>
          <a:endParaRPr lang="pt-PT"/>
        </a:p>
      </dgm:t>
    </dgm:pt>
    <dgm:pt modelId="{2E2E5FCA-0019-4984-B162-5F28EDBF20E8}">
      <dgm:prSet phldrT="[Text]"/>
      <dgm:spPr>
        <a:xfrm>
          <a:off x="158411" y="1091041"/>
          <a:ext cx="1262436" cy="2363923"/>
        </a:xfrm>
        <a:solidFill>
          <a:srgbClr val="1F497D"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EEECE1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r>
            <a:rPr lang="pt-PT" b="1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1. </a:t>
          </a:r>
        </a:p>
        <a:p>
          <a:r>
            <a:rPr lang="pt-PT" b="1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Liderança</a:t>
          </a:r>
          <a:endParaRPr lang="pt-PT" b="1" dirty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</dgm:t>
    </dgm:pt>
    <dgm:pt modelId="{A2EC2D92-E8D1-4A3D-B8CC-839719D98151}" type="parTrans" cxnId="{A809EB0D-93C6-48D5-9A4E-C4584441F1E0}">
      <dgm:prSet/>
      <dgm:spPr/>
      <dgm:t>
        <a:bodyPr/>
        <a:lstStyle/>
        <a:p>
          <a:endParaRPr lang="pt-PT"/>
        </a:p>
      </dgm:t>
    </dgm:pt>
    <dgm:pt modelId="{277D7F25-3741-4834-88F5-B7E2B7600D4D}" type="sibTrans" cxnId="{A809EB0D-93C6-48D5-9A4E-C4584441F1E0}">
      <dgm:prSet/>
      <dgm:spPr/>
      <dgm:t>
        <a:bodyPr/>
        <a:lstStyle/>
        <a:p>
          <a:endParaRPr lang="pt-PT"/>
        </a:p>
      </dgm:t>
    </dgm:pt>
    <dgm:pt modelId="{C77300E0-60FE-41AD-B8AC-947DE9ACA4E3}">
      <dgm:prSet phldrT="[Text]"/>
      <dgm:spPr>
        <a:xfrm>
          <a:off x="1697005" y="0"/>
          <a:ext cx="1578045" cy="3636805"/>
        </a:xfrm>
        <a:solidFill>
          <a:srgbClr val="1F497D">
            <a:tint val="40000"/>
            <a:hueOff val="0"/>
            <a:satOff val="0"/>
            <a:lumOff val="0"/>
            <a:alphaOff val="0"/>
          </a:srgbClr>
        </a:solidFill>
        <a:ln>
          <a:noFill/>
        </a:ln>
        <a:effectLst/>
      </dgm:spPr>
      <dgm:t>
        <a:bodyPr/>
        <a:lstStyle/>
        <a:p>
          <a:endParaRPr lang="pt-PT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+mn-cs"/>
          </a:endParaRPr>
        </a:p>
      </dgm:t>
    </dgm:pt>
    <dgm:pt modelId="{DDFAF91F-73DC-4CCE-BAB4-3DC67A6C0DFB}" type="parTrans" cxnId="{E5786F28-BB62-4F90-A592-4AF69DA8E559}">
      <dgm:prSet/>
      <dgm:spPr/>
      <dgm:t>
        <a:bodyPr/>
        <a:lstStyle/>
        <a:p>
          <a:endParaRPr lang="pt-PT"/>
        </a:p>
      </dgm:t>
    </dgm:pt>
    <dgm:pt modelId="{1D4E4931-0F34-4486-89BA-7DBCED0E5014}" type="sibTrans" cxnId="{E5786F28-BB62-4F90-A592-4AF69DA8E559}">
      <dgm:prSet/>
      <dgm:spPr/>
      <dgm:t>
        <a:bodyPr/>
        <a:lstStyle/>
        <a:p>
          <a:endParaRPr lang="pt-PT"/>
        </a:p>
      </dgm:t>
    </dgm:pt>
    <dgm:pt modelId="{EF69B781-0CC5-4286-8FD5-D38A617E507B}">
      <dgm:prSet phldrT="[Text]"/>
      <dgm:spPr>
        <a:xfrm>
          <a:off x="1854809" y="1091352"/>
          <a:ext cx="1262436" cy="714486"/>
        </a:xfrm>
        <a:solidFill>
          <a:srgbClr val="1F497D"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EEECE1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r>
            <a:rPr lang="pt-PT" b="1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3. </a:t>
          </a:r>
          <a:br>
            <a:rPr lang="pt-PT" b="1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</a:br>
          <a:r>
            <a:rPr lang="pt-PT" b="1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Pessoas</a:t>
          </a:r>
          <a:endParaRPr lang="pt-PT" b="1" dirty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</dgm:t>
    </dgm:pt>
    <dgm:pt modelId="{22D038FA-BCCC-4F02-89C4-2E261E001BA9}" type="parTrans" cxnId="{B48D41A2-7CC7-4668-8DC4-4488BCB575AB}">
      <dgm:prSet/>
      <dgm:spPr/>
      <dgm:t>
        <a:bodyPr/>
        <a:lstStyle/>
        <a:p>
          <a:endParaRPr lang="pt-PT"/>
        </a:p>
      </dgm:t>
    </dgm:pt>
    <dgm:pt modelId="{77BF96DA-31A7-4073-B4AB-6B63DD695D10}" type="sibTrans" cxnId="{B48D41A2-7CC7-4668-8DC4-4488BCB575AB}">
      <dgm:prSet/>
      <dgm:spPr/>
      <dgm:t>
        <a:bodyPr/>
        <a:lstStyle/>
        <a:p>
          <a:endParaRPr lang="pt-PT"/>
        </a:p>
      </dgm:t>
    </dgm:pt>
    <dgm:pt modelId="{FE99FD11-5FCD-45B7-B386-41913BB91820}">
      <dgm:prSet phldrT="[Text]"/>
      <dgm:spPr>
        <a:xfrm>
          <a:off x="1854809" y="1915759"/>
          <a:ext cx="1262436" cy="714486"/>
        </a:xfrm>
        <a:solidFill>
          <a:srgbClr val="1F497D"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EEECE1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r>
            <a:rPr lang="pt-PT" b="1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2. </a:t>
          </a:r>
          <a:br>
            <a:rPr lang="pt-PT" b="1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</a:br>
          <a:r>
            <a:rPr lang="pt-PT" b="1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Planeamento e Estratégia</a:t>
          </a:r>
          <a:endParaRPr lang="pt-PT" b="1" dirty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</dgm:t>
    </dgm:pt>
    <dgm:pt modelId="{F03CEBB5-4C23-4D40-9EC3-215E80D9CDA8}" type="parTrans" cxnId="{B01F6F69-C985-4411-8426-4BBB72BA697B}">
      <dgm:prSet/>
      <dgm:spPr/>
      <dgm:t>
        <a:bodyPr/>
        <a:lstStyle/>
        <a:p>
          <a:endParaRPr lang="pt-PT"/>
        </a:p>
      </dgm:t>
    </dgm:pt>
    <dgm:pt modelId="{C908A667-7F05-46C5-9F9F-B447D6E729EF}" type="sibTrans" cxnId="{B01F6F69-C985-4411-8426-4BBB72BA697B}">
      <dgm:prSet/>
      <dgm:spPr/>
      <dgm:t>
        <a:bodyPr/>
        <a:lstStyle/>
        <a:p>
          <a:endParaRPr lang="pt-PT"/>
        </a:p>
      </dgm:t>
    </dgm:pt>
    <dgm:pt modelId="{F4EB6277-D5BC-4D4B-BE37-ED17521F4FBA}">
      <dgm:prSet phldrT="[Text]"/>
      <dgm:spPr>
        <a:xfrm>
          <a:off x="3551208" y="1091041"/>
          <a:ext cx="1262436" cy="2363923"/>
        </a:xfrm>
        <a:solidFill>
          <a:srgbClr val="1F497D"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EEECE1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r>
            <a:rPr lang="pt-PT" b="1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5. </a:t>
          </a:r>
        </a:p>
        <a:p>
          <a:r>
            <a:rPr lang="pt-PT" b="1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Processos</a:t>
          </a:r>
          <a:endParaRPr lang="pt-PT" b="1" dirty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</dgm:t>
    </dgm:pt>
    <dgm:pt modelId="{E58C7975-750A-4132-BEA7-6A43F73446C9}" type="parTrans" cxnId="{D1D69430-F41A-40B3-B25C-550E6A6C85CC}">
      <dgm:prSet/>
      <dgm:spPr/>
      <dgm:t>
        <a:bodyPr/>
        <a:lstStyle/>
        <a:p>
          <a:endParaRPr lang="pt-PT"/>
        </a:p>
      </dgm:t>
    </dgm:pt>
    <dgm:pt modelId="{36B33CA1-0C13-4882-AAB3-724A9F0735D4}" type="sibTrans" cxnId="{D1D69430-F41A-40B3-B25C-550E6A6C85CC}">
      <dgm:prSet/>
      <dgm:spPr/>
      <dgm:t>
        <a:bodyPr/>
        <a:lstStyle/>
        <a:p>
          <a:endParaRPr lang="pt-PT"/>
        </a:p>
      </dgm:t>
    </dgm:pt>
    <dgm:pt modelId="{E65D7BB3-3760-45CA-B33E-81B328013884}">
      <dgm:prSet phldrT="[Text]"/>
      <dgm:spPr>
        <a:xfrm>
          <a:off x="1854809" y="2740167"/>
          <a:ext cx="1262436" cy="714486"/>
        </a:xfrm>
        <a:solidFill>
          <a:srgbClr val="1F497D"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EEECE1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r>
            <a:rPr lang="pt-PT" b="1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4. </a:t>
          </a:r>
          <a:br>
            <a:rPr lang="pt-PT" b="1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</a:br>
          <a:r>
            <a:rPr lang="pt-PT" b="1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Parcerias e Recursos </a:t>
          </a:r>
          <a:endParaRPr lang="pt-PT" b="1" dirty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</dgm:t>
    </dgm:pt>
    <dgm:pt modelId="{9006838A-77E5-4C59-A1F8-DAFD114BA441}" type="parTrans" cxnId="{E23E3740-90F6-4851-86AC-2F1A71156A4B}">
      <dgm:prSet/>
      <dgm:spPr/>
      <dgm:t>
        <a:bodyPr/>
        <a:lstStyle/>
        <a:p>
          <a:endParaRPr lang="pt-PT"/>
        </a:p>
      </dgm:t>
    </dgm:pt>
    <dgm:pt modelId="{D149990F-71F6-4BF1-A366-813DC7FB71DC}" type="sibTrans" cxnId="{E23E3740-90F6-4851-86AC-2F1A71156A4B}">
      <dgm:prSet/>
      <dgm:spPr/>
      <dgm:t>
        <a:bodyPr/>
        <a:lstStyle/>
        <a:p>
          <a:endParaRPr lang="pt-PT"/>
        </a:p>
      </dgm:t>
    </dgm:pt>
    <dgm:pt modelId="{E1ACB3BC-6640-4D5A-9D85-063CDE7E686E}">
      <dgm:prSet phldrT="[Text]"/>
      <dgm:spPr>
        <a:xfrm>
          <a:off x="3393403" y="0"/>
          <a:ext cx="1578045" cy="3636805"/>
        </a:xfrm>
        <a:solidFill>
          <a:srgbClr val="1F497D">
            <a:tint val="40000"/>
            <a:hueOff val="0"/>
            <a:satOff val="0"/>
            <a:lumOff val="0"/>
            <a:alphaOff val="0"/>
          </a:srgbClr>
        </a:solidFill>
        <a:ln>
          <a:noFill/>
        </a:ln>
        <a:effectLst/>
      </dgm:spPr>
      <dgm:t>
        <a:bodyPr/>
        <a:lstStyle/>
        <a:p>
          <a:endParaRPr lang="pt-PT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+mn-cs"/>
          </a:endParaRPr>
        </a:p>
      </dgm:t>
    </dgm:pt>
    <dgm:pt modelId="{E7547106-4D59-4B7A-A63D-CF83A71AA986}" type="parTrans" cxnId="{2050639C-4118-4066-ABEE-C723D837EC7B}">
      <dgm:prSet/>
      <dgm:spPr/>
      <dgm:t>
        <a:bodyPr/>
        <a:lstStyle/>
        <a:p>
          <a:endParaRPr lang="pt-PT"/>
        </a:p>
      </dgm:t>
    </dgm:pt>
    <dgm:pt modelId="{03E8B401-8E53-421B-8617-73785113A35A}" type="sibTrans" cxnId="{2050639C-4118-4066-ABEE-C723D837EC7B}">
      <dgm:prSet/>
      <dgm:spPr/>
      <dgm:t>
        <a:bodyPr/>
        <a:lstStyle/>
        <a:p>
          <a:endParaRPr lang="pt-PT"/>
        </a:p>
      </dgm:t>
    </dgm:pt>
    <dgm:pt modelId="{468294DB-989D-45D0-B690-424262391513}" type="pres">
      <dgm:prSet presAssocID="{DE6796B3-AFFE-41D5-8B59-3A85B520221D}" presName="theList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pt-PT"/>
        </a:p>
      </dgm:t>
    </dgm:pt>
    <dgm:pt modelId="{639B5B3A-F86D-4B6A-AD76-05EFA432D78E}" type="pres">
      <dgm:prSet presAssocID="{4CF29F7E-0DBE-4B68-A2AC-E004AF576EAE}" presName="compNode" presStyleCnt="0"/>
      <dgm:spPr/>
    </dgm:pt>
    <dgm:pt modelId="{E402AB0E-1E6C-4C94-8ACB-FD5D2D7F7B4D}" type="pres">
      <dgm:prSet presAssocID="{4CF29F7E-0DBE-4B68-A2AC-E004AF576EAE}" presName="aNode" presStyleLbl="bgShp" presStyleIdx="0" presStyleCnt="3" custLinFactNeighborX="-1851" custLinFactNeighborY="311"/>
      <dgm:spPr>
        <a:prstGeom prst="roundRect">
          <a:avLst>
            <a:gd name="adj" fmla="val 10000"/>
          </a:avLst>
        </a:prstGeom>
      </dgm:spPr>
      <dgm:t>
        <a:bodyPr/>
        <a:lstStyle/>
        <a:p>
          <a:endParaRPr lang="pt-PT"/>
        </a:p>
      </dgm:t>
    </dgm:pt>
    <dgm:pt modelId="{D43C5386-02BE-418C-BA62-40F8AC87D363}" type="pres">
      <dgm:prSet presAssocID="{4CF29F7E-0DBE-4B68-A2AC-E004AF576EAE}" presName="textNode" presStyleLbl="bgShp" presStyleIdx="0" presStyleCnt="3"/>
      <dgm:spPr/>
      <dgm:t>
        <a:bodyPr/>
        <a:lstStyle/>
        <a:p>
          <a:endParaRPr lang="pt-PT"/>
        </a:p>
      </dgm:t>
    </dgm:pt>
    <dgm:pt modelId="{E99CA516-35C9-41F7-8951-B26D00C00544}" type="pres">
      <dgm:prSet presAssocID="{4CF29F7E-0DBE-4B68-A2AC-E004AF576EAE}" presName="compChildNode" presStyleCnt="0"/>
      <dgm:spPr/>
    </dgm:pt>
    <dgm:pt modelId="{F4388A50-ADAF-4045-BC82-33BA8CBECFAD}" type="pres">
      <dgm:prSet presAssocID="{4CF29F7E-0DBE-4B68-A2AC-E004AF576EAE}" presName="theInnerList" presStyleCnt="0"/>
      <dgm:spPr/>
    </dgm:pt>
    <dgm:pt modelId="{06C64237-8A57-4EC4-8CF3-C8F40A71D098}" type="pres">
      <dgm:prSet presAssocID="{2E2E5FCA-0019-4984-B162-5F28EDBF20E8}" presName="childNode" presStyleLbl="node1" presStyleIdx="0" presStyleCnt="5">
        <dgm:presLayoutVars>
          <dgm:bulletEnabled val="1"/>
        </dgm:presLayoutVars>
      </dgm:prSet>
      <dgm:spPr>
        <a:prstGeom prst="roundRect">
          <a:avLst>
            <a:gd name="adj" fmla="val 10000"/>
          </a:avLst>
        </a:prstGeom>
      </dgm:spPr>
      <dgm:t>
        <a:bodyPr/>
        <a:lstStyle/>
        <a:p>
          <a:endParaRPr lang="pt-PT"/>
        </a:p>
      </dgm:t>
    </dgm:pt>
    <dgm:pt modelId="{03D6B3E6-6107-4A36-B584-B1C0728778B0}" type="pres">
      <dgm:prSet presAssocID="{4CF29F7E-0DBE-4B68-A2AC-E004AF576EAE}" presName="aSpace" presStyleCnt="0"/>
      <dgm:spPr/>
    </dgm:pt>
    <dgm:pt modelId="{D82615D3-28BC-4881-B91E-36CC8BEC6E57}" type="pres">
      <dgm:prSet presAssocID="{C77300E0-60FE-41AD-B8AC-947DE9ACA4E3}" presName="compNode" presStyleCnt="0"/>
      <dgm:spPr/>
    </dgm:pt>
    <dgm:pt modelId="{7E4649AB-987A-4DC9-8376-B80C7B19E3DD}" type="pres">
      <dgm:prSet presAssocID="{C77300E0-60FE-41AD-B8AC-947DE9ACA4E3}" presName="aNode" presStyleLbl="bgShp" presStyleIdx="1" presStyleCnt="3"/>
      <dgm:spPr>
        <a:prstGeom prst="roundRect">
          <a:avLst>
            <a:gd name="adj" fmla="val 10000"/>
          </a:avLst>
        </a:prstGeom>
      </dgm:spPr>
      <dgm:t>
        <a:bodyPr/>
        <a:lstStyle/>
        <a:p>
          <a:endParaRPr lang="pt-PT"/>
        </a:p>
      </dgm:t>
    </dgm:pt>
    <dgm:pt modelId="{FE7FD89F-FFE3-48AD-8DC7-513203314667}" type="pres">
      <dgm:prSet presAssocID="{C77300E0-60FE-41AD-B8AC-947DE9ACA4E3}" presName="textNode" presStyleLbl="bgShp" presStyleIdx="1" presStyleCnt="3"/>
      <dgm:spPr/>
      <dgm:t>
        <a:bodyPr/>
        <a:lstStyle/>
        <a:p>
          <a:endParaRPr lang="pt-PT"/>
        </a:p>
      </dgm:t>
    </dgm:pt>
    <dgm:pt modelId="{74E90F0C-72AB-43F2-BB70-A426DC2CD174}" type="pres">
      <dgm:prSet presAssocID="{C77300E0-60FE-41AD-B8AC-947DE9ACA4E3}" presName="compChildNode" presStyleCnt="0"/>
      <dgm:spPr/>
    </dgm:pt>
    <dgm:pt modelId="{D361393A-C1F2-4B58-B4DD-E63F4AD0B474}" type="pres">
      <dgm:prSet presAssocID="{C77300E0-60FE-41AD-B8AC-947DE9ACA4E3}" presName="theInnerList" presStyleCnt="0"/>
      <dgm:spPr/>
    </dgm:pt>
    <dgm:pt modelId="{369A6194-49A5-47B5-81AB-8CA5974EDF85}" type="pres">
      <dgm:prSet presAssocID="{EF69B781-0CC5-4286-8FD5-D38A617E507B}" presName="childNode" presStyleLbl="node1" presStyleIdx="1" presStyleCnt="5">
        <dgm:presLayoutVars>
          <dgm:bulletEnabled val="1"/>
        </dgm:presLayoutVars>
      </dgm:prSet>
      <dgm:spPr>
        <a:prstGeom prst="roundRect">
          <a:avLst>
            <a:gd name="adj" fmla="val 10000"/>
          </a:avLst>
        </a:prstGeom>
      </dgm:spPr>
      <dgm:t>
        <a:bodyPr/>
        <a:lstStyle/>
        <a:p>
          <a:endParaRPr lang="pt-PT"/>
        </a:p>
      </dgm:t>
    </dgm:pt>
    <dgm:pt modelId="{705E0045-A1E0-4B5D-B565-DB4A50FE8676}" type="pres">
      <dgm:prSet presAssocID="{EF69B781-0CC5-4286-8FD5-D38A617E507B}" presName="aSpace2" presStyleCnt="0"/>
      <dgm:spPr/>
    </dgm:pt>
    <dgm:pt modelId="{C08D7A94-66F2-4465-8619-EDFD15000429}" type="pres">
      <dgm:prSet presAssocID="{FE99FD11-5FCD-45B7-B386-41913BB91820}" presName="childNode" presStyleLbl="node1" presStyleIdx="2" presStyleCnt="5">
        <dgm:presLayoutVars>
          <dgm:bulletEnabled val="1"/>
        </dgm:presLayoutVars>
      </dgm:prSet>
      <dgm:spPr>
        <a:prstGeom prst="roundRect">
          <a:avLst>
            <a:gd name="adj" fmla="val 10000"/>
          </a:avLst>
        </a:prstGeom>
      </dgm:spPr>
      <dgm:t>
        <a:bodyPr/>
        <a:lstStyle/>
        <a:p>
          <a:endParaRPr lang="pt-PT"/>
        </a:p>
      </dgm:t>
    </dgm:pt>
    <dgm:pt modelId="{69FA486F-016F-4359-A6B7-ED554E4D2A45}" type="pres">
      <dgm:prSet presAssocID="{FE99FD11-5FCD-45B7-B386-41913BB91820}" presName="aSpace2" presStyleCnt="0"/>
      <dgm:spPr/>
    </dgm:pt>
    <dgm:pt modelId="{1E0146BE-BB8E-4B4E-98C6-1A8BB6237D70}" type="pres">
      <dgm:prSet presAssocID="{E65D7BB3-3760-45CA-B33E-81B328013884}" presName="childNode" presStyleLbl="node1" presStyleIdx="3" presStyleCnt="5">
        <dgm:presLayoutVars>
          <dgm:bulletEnabled val="1"/>
        </dgm:presLayoutVars>
      </dgm:prSet>
      <dgm:spPr>
        <a:prstGeom prst="roundRect">
          <a:avLst>
            <a:gd name="adj" fmla="val 10000"/>
          </a:avLst>
        </a:prstGeom>
      </dgm:spPr>
      <dgm:t>
        <a:bodyPr/>
        <a:lstStyle/>
        <a:p>
          <a:endParaRPr lang="pt-PT"/>
        </a:p>
      </dgm:t>
    </dgm:pt>
    <dgm:pt modelId="{EBDB2049-AB4F-41FA-99EA-31E748367D6D}" type="pres">
      <dgm:prSet presAssocID="{C77300E0-60FE-41AD-B8AC-947DE9ACA4E3}" presName="aSpace" presStyleCnt="0"/>
      <dgm:spPr/>
    </dgm:pt>
    <dgm:pt modelId="{07C6817C-B693-438E-9123-0365629149DC}" type="pres">
      <dgm:prSet presAssocID="{E1ACB3BC-6640-4D5A-9D85-063CDE7E686E}" presName="compNode" presStyleCnt="0"/>
      <dgm:spPr/>
    </dgm:pt>
    <dgm:pt modelId="{9784CE8D-475A-41F1-BB6B-068272A417A2}" type="pres">
      <dgm:prSet presAssocID="{E1ACB3BC-6640-4D5A-9D85-063CDE7E686E}" presName="aNode" presStyleLbl="bgShp" presStyleIdx="2" presStyleCnt="3"/>
      <dgm:spPr>
        <a:prstGeom prst="roundRect">
          <a:avLst>
            <a:gd name="adj" fmla="val 10000"/>
          </a:avLst>
        </a:prstGeom>
      </dgm:spPr>
      <dgm:t>
        <a:bodyPr/>
        <a:lstStyle/>
        <a:p>
          <a:endParaRPr lang="pt-PT"/>
        </a:p>
      </dgm:t>
    </dgm:pt>
    <dgm:pt modelId="{8B26CE20-8388-43A3-B9DC-02E0D46E8FC1}" type="pres">
      <dgm:prSet presAssocID="{E1ACB3BC-6640-4D5A-9D85-063CDE7E686E}" presName="textNode" presStyleLbl="bgShp" presStyleIdx="2" presStyleCnt="3"/>
      <dgm:spPr/>
      <dgm:t>
        <a:bodyPr/>
        <a:lstStyle/>
        <a:p>
          <a:endParaRPr lang="pt-PT"/>
        </a:p>
      </dgm:t>
    </dgm:pt>
    <dgm:pt modelId="{7079A103-2D35-49F3-9886-988E064D9518}" type="pres">
      <dgm:prSet presAssocID="{E1ACB3BC-6640-4D5A-9D85-063CDE7E686E}" presName="compChildNode" presStyleCnt="0"/>
      <dgm:spPr/>
    </dgm:pt>
    <dgm:pt modelId="{9BAFDA4B-C40E-4649-875D-C420AC7E458D}" type="pres">
      <dgm:prSet presAssocID="{E1ACB3BC-6640-4D5A-9D85-063CDE7E686E}" presName="theInnerList" presStyleCnt="0"/>
      <dgm:spPr/>
    </dgm:pt>
    <dgm:pt modelId="{38B810C3-D0F8-4179-A6FB-5E3DFF14228B}" type="pres">
      <dgm:prSet presAssocID="{F4EB6277-D5BC-4D4B-BE37-ED17521F4FBA}" presName="childNode" presStyleLbl="node1" presStyleIdx="4" presStyleCnt="5">
        <dgm:presLayoutVars>
          <dgm:bulletEnabled val="1"/>
        </dgm:presLayoutVars>
      </dgm:prSet>
      <dgm:spPr>
        <a:prstGeom prst="roundRect">
          <a:avLst>
            <a:gd name="adj" fmla="val 10000"/>
          </a:avLst>
        </a:prstGeom>
      </dgm:spPr>
      <dgm:t>
        <a:bodyPr/>
        <a:lstStyle/>
        <a:p>
          <a:endParaRPr lang="pt-PT"/>
        </a:p>
      </dgm:t>
    </dgm:pt>
  </dgm:ptLst>
  <dgm:cxnLst>
    <dgm:cxn modelId="{F8AB82D4-677D-4F16-BA3D-69CA9D803697}" type="presOf" srcId="{E1ACB3BC-6640-4D5A-9D85-063CDE7E686E}" destId="{8B26CE20-8388-43A3-B9DC-02E0D46E8FC1}" srcOrd="1" destOrd="0" presId="urn:microsoft.com/office/officeart/2005/8/layout/lProcess2"/>
    <dgm:cxn modelId="{E23E3740-90F6-4851-86AC-2F1A71156A4B}" srcId="{C77300E0-60FE-41AD-B8AC-947DE9ACA4E3}" destId="{E65D7BB3-3760-45CA-B33E-81B328013884}" srcOrd="2" destOrd="0" parTransId="{9006838A-77E5-4C59-A1F8-DAFD114BA441}" sibTransId="{D149990F-71F6-4BF1-A366-813DC7FB71DC}"/>
    <dgm:cxn modelId="{7456BC29-BC0A-4D72-9358-6FAF390D1E3C}" type="presOf" srcId="{4CF29F7E-0DBE-4B68-A2AC-E004AF576EAE}" destId="{D43C5386-02BE-418C-BA62-40F8AC87D363}" srcOrd="1" destOrd="0" presId="urn:microsoft.com/office/officeart/2005/8/layout/lProcess2"/>
    <dgm:cxn modelId="{7BD80549-96D2-4D46-A369-0C4A2D4759C1}" type="presOf" srcId="{C77300E0-60FE-41AD-B8AC-947DE9ACA4E3}" destId="{FE7FD89F-FFE3-48AD-8DC7-513203314667}" srcOrd="1" destOrd="0" presId="urn:microsoft.com/office/officeart/2005/8/layout/lProcess2"/>
    <dgm:cxn modelId="{31F9B05B-C4EA-4A3E-9E41-B77D86438180}" type="presOf" srcId="{EF69B781-0CC5-4286-8FD5-D38A617E507B}" destId="{369A6194-49A5-47B5-81AB-8CA5974EDF85}" srcOrd="0" destOrd="0" presId="urn:microsoft.com/office/officeart/2005/8/layout/lProcess2"/>
    <dgm:cxn modelId="{2044073F-9BEC-4D4D-A00B-CB84E59B3AC8}" type="presOf" srcId="{2E2E5FCA-0019-4984-B162-5F28EDBF20E8}" destId="{06C64237-8A57-4EC4-8CF3-C8F40A71D098}" srcOrd="0" destOrd="0" presId="urn:microsoft.com/office/officeart/2005/8/layout/lProcess2"/>
    <dgm:cxn modelId="{46D005F0-4860-45E7-BD1B-BB068361225E}" type="presOf" srcId="{C77300E0-60FE-41AD-B8AC-947DE9ACA4E3}" destId="{7E4649AB-987A-4DC9-8376-B80C7B19E3DD}" srcOrd="0" destOrd="0" presId="urn:microsoft.com/office/officeart/2005/8/layout/lProcess2"/>
    <dgm:cxn modelId="{B48D41A2-7CC7-4668-8DC4-4488BCB575AB}" srcId="{C77300E0-60FE-41AD-B8AC-947DE9ACA4E3}" destId="{EF69B781-0CC5-4286-8FD5-D38A617E507B}" srcOrd="0" destOrd="0" parTransId="{22D038FA-BCCC-4F02-89C4-2E261E001BA9}" sibTransId="{77BF96DA-31A7-4073-B4AB-6B63DD695D10}"/>
    <dgm:cxn modelId="{A809EB0D-93C6-48D5-9A4E-C4584441F1E0}" srcId="{4CF29F7E-0DBE-4B68-A2AC-E004AF576EAE}" destId="{2E2E5FCA-0019-4984-B162-5F28EDBF20E8}" srcOrd="0" destOrd="0" parTransId="{A2EC2D92-E8D1-4A3D-B8CC-839719D98151}" sibTransId="{277D7F25-3741-4834-88F5-B7E2B7600D4D}"/>
    <dgm:cxn modelId="{13C4AECE-5FBA-4F07-BBD7-58F6A23190B5}" type="presOf" srcId="{DE6796B3-AFFE-41D5-8B59-3A85B520221D}" destId="{468294DB-989D-45D0-B690-424262391513}" srcOrd="0" destOrd="0" presId="urn:microsoft.com/office/officeart/2005/8/layout/lProcess2"/>
    <dgm:cxn modelId="{2050639C-4118-4066-ABEE-C723D837EC7B}" srcId="{DE6796B3-AFFE-41D5-8B59-3A85B520221D}" destId="{E1ACB3BC-6640-4D5A-9D85-063CDE7E686E}" srcOrd="2" destOrd="0" parTransId="{E7547106-4D59-4B7A-A63D-CF83A71AA986}" sibTransId="{03E8B401-8E53-421B-8617-73785113A35A}"/>
    <dgm:cxn modelId="{EDC1E920-2698-4BEE-999E-A378DFA355A6}" type="presOf" srcId="{4CF29F7E-0DBE-4B68-A2AC-E004AF576EAE}" destId="{E402AB0E-1E6C-4C94-8ACB-FD5D2D7F7B4D}" srcOrd="0" destOrd="0" presId="urn:microsoft.com/office/officeart/2005/8/layout/lProcess2"/>
    <dgm:cxn modelId="{E5786F28-BB62-4F90-A592-4AF69DA8E559}" srcId="{DE6796B3-AFFE-41D5-8B59-3A85B520221D}" destId="{C77300E0-60FE-41AD-B8AC-947DE9ACA4E3}" srcOrd="1" destOrd="0" parTransId="{DDFAF91F-73DC-4CCE-BAB4-3DC67A6C0DFB}" sibTransId="{1D4E4931-0F34-4486-89BA-7DBCED0E5014}"/>
    <dgm:cxn modelId="{84118418-6FA7-4EF7-A78D-FF97E8A2BA7C}" srcId="{DE6796B3-AFFE-41D5-8B59-3A85B520221D}" destId="{4CF29F7E-0DBE-4B68-A2AC-E004AF576EAE}" srcOrd="0" destOrd="0" parTransId="{EDBD4349-F455-43ED-B58E-E81B8469B8B1}" sibTransId="{8F93A3D0-BABD-4DE5-BE99-887304955D6C}"/>
    <dgm:cxn modelId="{8AF89FD4-A976-4FFA-8400-8D03F82030BF}" type="presOf" srcId="{E1ACB3BC-6640-4D5A-9D85-063CDE7E686E}" destId="{9784CE8D-475A-41F1-BB6B-068272A417A2}" srcOrd="0" destOrd="0" presId="urn:microsoft.com/office/officeart/2005/8/layout/lProcess2"/>
    <dgm:cxn modelId="{6D3161EA-1D55-431A-BFF7-B30BC8B85DA9}" type="presOf" srcId="{FE99FD11-5FCD-45B7-B386-41913BB91820}" destId="{C08D7A94-66F2-4465-8619-EDFD15000429}" srcOrd="0" destOrd="0" presId="urn:microsoft.com/office/officeart/2005/8/layout/lProcess2"/>
    <dgm:cxn modelId="{D1D69430-F41A-40B3-B25C-550E6A6C85CC}" srcId="{E1ACB3BC-6640-4D5A-9D85-063CDE7E686E}" destId="{F4EB6277-D5BC-4D4B-BE37-ED17521F4FBA}" srcOrd="0" destOrd="0" parTransId="{E58C7975-750A-4132-BEA7-6A43F73446C9}" sibTransId="{36B33CA1-0C13-4882-AAB3-724A9F0735D4}"/>
    <dgm:cxn modelId="{9E01004D-6B18-47A5-A65D-67D304807D38}" type="presOf" srcId="{E65D7BB3-3760-45CA-B33E-81B328013884}" destId="{1E0146BE-BB8E-4B4E-98C6-1A8BB6237D70}" srcOrd="0" destOrd="0" presId="urn:microsoft.com/office/officeart/2005/8/layout/lProcess2"/>
    <dgm:cxn modelId="{94CB3BDE-F4D4-41D6-8784-767A67F87E16}" type="presOf" srcId="{F4EB6277-D5BC-4D4B-BE37-ED17521F4FBA}" destId="{38B810C3-D0F8-4179-A6FB-5E3DFF14228B}" srcOrd="0" destOrd="0" presId="urn:microsoft.com/office/officeart/2005/8/layout/lProcess2"/>
    <dgm:cxn modelId="{B01F6F69-C985-4411-8426-4BBB72BA697B}" srcId="{C77300E0-60FE-41AD-B8AC-947DE9ACA4E3}" destId="{FE99FD11-5FCD-45B7-B386-41913BB91820}" srcOrd="1" destOrd="0" parTransId="{F03CEBB5-4C23-4D40-9EC3-215E80D9CDA8}" sibTransId="{C908A667-7F05-46C5-9F9F-B447D6E729EF}"/>
    <dgm:cxn modelId="{E55E2A43-9C90-4A7F-BF1F-B6CD718D756D}" type="presParOf" srcId="{468294DB-989D-45D0-B690-424262391513}" destId="{639B5B3A-F86D-4B6A-AD76-05EFA432D78E}" srcOrd="0" destOrd="0" presId="urn:microsoft.com/office/officeart/2005/8/layout/lProcess2"/>
    <dgm:cxn modelId="{C44314DC-CECD-49B5-9497-E4138727E8E3}" type="presParOf" srcId="{639B5B3A-F86D-4B6A-AD76-05EFA432D78E}" destId="{E402AB0E-1E6C-4C94-8ACB-FD5D2D7F7B4D}" srcOrd="0" destOrd="0" presId="urn:microsoft.com/office/officeart/2005/8/layout/lProcess2"/>
    <dgm:cxn modelId="{04DA8581-9864-45E6-84C4-4E0F8296DD71}" type="presParOf" srcId="{639B5B3A-F86D-4B6A-AD76-05EFA432D78E}" destId="{D43C5386-02BE-418C-BA62-40F8AC87D363}" srcOrd="1" destOrd="0" presId="urn:microsoft.com/office/officeart/2005/8/layout/lProcess2"/>
    <dgm:cxn modelId="{200B0E15-B559-4474-A594-7FDD50BD5698}" type="presParOf" srcId="{639B5B3A-F86D-4B6A-AD76-05EFA432D78E}" destId="{E99CA516-35C9-41F7-8951-B26D00C00544}" srcOrd="2" destOrd="0" presId="urn:microsoft.com/office/officeart/2005/8/layout/lProcess2"/>
    <dgm:cxn modelId="{4450972D-970B-4D16-8908-E1B3734B39DF}" type="presParOf" srcId="{E99CA516-35C9-41F7-8951-B26D00C00544}" destId="{F4388A50-ADAF-4045-BC82-33BA8CBECFAD}" srcOrd="0" destOrd="0" presId="urn:microsoft.com/office/officeart/2005/8/layout/lProcess2"/>
    <dgm:cxn modelId="{D6C8B463-0DD3-4E9A-83DD-24E5C30D4C01}" type="presParOf" srcId="{F4388A50-ADAF-4045-BC82-33BA8CBECFAD}" destId="{06C64237-8A57-4EC4-8CF3-C8F40A71D098}" srcOrd="0" destOrd="0" presId="urn:microsoft.com/office/officeart/2005/8/layout/lProcess2"/>
    <dgm:cxn modelId="{09E52782-3FA2-4C98-A18D-A0B95E4B7BA0}" type="presParOf" srcId="{468294DB-989D-45D0-B690-424262391513}" destId="{03D6B3E6-6107-4A36-B584-B1C0728778B0}" srcOrd="1" destOrd="0" presId="urn:microsoft.com/office/officeart/2005/8/layout/lProcess2"/>
    <dgm:cxn modelId="{1E8B21EF-8C72-46C7-97CC-296864BE2740}" type="presParOf" srcId="{468294DB-989D-45D0-B690-424262391513}" destId="{D82615D3-28BC-4881-B91E-36CC8BEC6E57}" srcOrd="2" destOrd="0" presId="urn:microsoft.com/office/officeart/2005/8/layout/lProcess2"/>
    <dgm:cxn modelId="{BF1C15A6-4708-498D-A974-144FD572C04C}" type="presParOf" srcId="{D82615D3-28BC-4881-B91E-36CC8BEC6E57}" destId="{7E4649AB-987A-4DC9-8376-B80C7B19E3DD}" srcOrd="0" destOrd="0" presId="urn:microsoft.com/office/officeart/2005/8/layout/lProcess2"/>
    <dgm:cxn modelId="{6FA72AAC-FF7C-4F74-9A25-A04BCA409EAA}" type="presParOf" srcId="{D82615D3-28BC-4881-B91E-36CC8BEC6E57}" destId="{FE7FD89F-FFE3-48AD-8DC7-513203314667}" srcOrd="1" destOrd="0" presId="urn:microsoft.com/office/officeart/2005/8/layout/lProcess2"/>
    <dgm:cxn modelId="{CD1CB3D7-697C-4D19-A56F-CFB020BDEC98}" type="presParOf" srcId="{D82615D3-28BC-4881-B91E-36CC8BEC6E57}" destId="{74E90F0C-72AB-43F2-BB70-A426DC2CD174}" srcOrd="2" destOrd="0" presId="urn:microsoft.com/office/officeart/2005/8/layout/lProcess2"/>
    <dgm:cxn modelId="{8274736F-0E7E-4B99-A6E6-CD920347C42D}" type="presParOf" srcId="{74E90F0C-72AB-43F2-BB70-A426DC2CD174}" destId="{D361393A-C1F2-4B58-B4DD-E63F4AD0B474}" srcOrd="0" destOrd="0" presId="urn:microsoft.com/office/officeart/2005/8/layout/lProcess2"/>
    <dgm:cxn modelId="{942DB069-F488-499B-81BF-897237963BFF}" type="presParOf" srcId="{D361393A-C1F2-4B58-B4DD-E63F4AD0B474}" destId="{369A6194-49A5-47B5-81AB-8CA5974EDF85}" srcOrd="0" destOrd="0" presId="urn:microsoft.com/office/officeart/2005/8/layout/lProcess2"/>
    <dgm:cxn modelId="{B25A42FD-AF3A-46F7-8835-A976FC6238BC}" type="presParOf" srcId="{D361393A-C1F2-4B58-B4DD-E63F4AD0B474}" destId="{705E0045-A1E0-4B5D-B565-DB4A50FE8676}" srcOrd="1" destOrd="0" presId="urn:microsoft.com/office/officeart/2005/8/layout/lProcess2"/>
    <dgm:cxn modelId="{A32ACBB4-4D83-499B-8E4B-10ED285468C2}" type="presParOf" srcId="{D361393A-C1F2-4B58-B4DD-E63F4AD0B474}" destId="{C08D7A94-66F2-4465-8619-EDFD15000429}" srcOrd="2" destOrd="0" presId="urn:microsoft.com/office/officeart/2005/8/layout/lProcess2"/>
    <dgm:cxn modelId="{ED5E7924-D981-429E-A225-0211DBD7F6EE}" type="presParOf" srcId="{D361393A-C1F2-4B58-B4DD-E63F4AD0B474}" destId="{69FA486F-016F-4359-A6B7-ED554E4D2A45}" srcOrd="3" destOrd="0" presId="urn:microsoft.com/office/officeart/2005/8/layout/lProcess2"/>
    <dgm:cxn modelId="{3B9AFAA0-71B2-45DC-9CC4-8631C71AC774}" type="presParOf" srcId="{D361393A-C1F2-4B58-B4DD-E63F4AD0B474}" destId="{1E0146BE-BB8E-4B4E-98C6-1A8BB6237D70}" srcOrd="4" destOrd="0" presId="urn:microsoft.com/office/officeart/2005/8/layout/lProcess2"/>
    <dgm:cxn modelId="{5E8FA903-C5F8-46B7-B212-AF92DFC8020F}" type="presParOf" srcId="{468294DB-989D-45D0-B690-424262391513}" destId="{EBDB2049-AB4F-41FA-99EA-31E748367D6D}" srcOrd="3" destOrd="0" presId="urn:microsoft.com/office/officeart/2005/8/layout/lProcess2"/>
    <dgm:cxn modelId="{2701D1B5-61DC-4A17-A7C4-2B3B831BA5F3}" type="presParOf" srcId="{468294DB-989D-45D0-B690-424262391513}" destId="{07C6817C-B693-438E-9123-0365629149DC}" srcOrd="4" destOrd="0" presId="urn:microsoft.com/office/officeart/2005/8/layout/lProcess2"/>
    <dgm:cxn modelId="{F13451E5-FC55-4269-9966-703410B057B0}" type="presParOf" srcId="{07C6817C-B693-438E-9123-0365629149DC}" destId="{9784CE8D-475A-41F1-BB6B-068272A417A2}" srcOrd="0" destOrd="0" presId="urn:microsoft.com/office/officeart/2005/8/layout/lProcess2"/>
    <dgm:cxn modelId="{34FA6BC6-97A2-4F31-892F-96B3FBD16CCF}" type="presParOf" srcId="{07C6817C-B693-438E-9123-0365629149DC}" destId="{8B26CE20-8388-43A3-B9DC-02E0D46E8FC1}" srcOrd="1" destOrd="0" presId="urn:microsoft.com/office/officeart/2005/8/layout/lProcess2"/>
    <dgm:cxn modelId="{AA38F1DC-D1B9-4B35-B7EC-58FF4C9B4BD5}" type="presParOf" srcId="{07C6817C-B693-438E-9123-0365629149DC}" destId="{7079A103-2D35-49F3-9886-988E064D9518}" srcOrd="2" destOrd="0" presId="urn:microsoft.com/office/officeart/2005/8/layout/lProcess2"/>
    <dgm:cxn modelId="{492D84D4-AA51-4EB0-9D3D-FEC6CEB3AF3E}" type="presParOf" srcId="{7079A103-2D35-49F3-9886-988E064D9518}" destId="{9BAFDA4B-C40E-4649-875D-C420AC7E458D}" srcOrd="0" destOrd="0" presId="urn:microsoft.com/office/officeart/2005/8/layout/lProcess2"/>
    <dgm:cxn modelId="{ABF910B8-202F-4121-AE01-1BF0884B1FDC}" type="presParOf" srcId="{9BAFDA4B-C40E-4649-875D-C420AC7E458D}" destId="{38B810C3-D0F8-4179-A6FB-5E3DFF14228B}" srcOrd="0" destOrd="0" presId="urn:microsoft.com/office/officeart/2005/8/layout/lProcess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42.xml><?xml version="1.0" encoding="utf-8"?>
<dgm:dataModel xmlns:dgm="http://schemas.openxmlformats.org/drawingml/2006/diagram" xmlns:a="http://schemas.openxmlformats.org/drawingml/2006/main">
  <dgm:ptLst>
    <dgm:pt modelId="{DE6796B3-AFFE-41D5-8B59-3A85B520221D}" type="doc">
      <dgm:prSet loTypeId="urn:microsoft.com/office/officeart/2005/8/layout/lProcess2" loCatId="list" qsTypeId="urn:microsoft.com/office/officeart/2005/8/quickstyle/simple1" qsCatId="simple" csTypeId="urn:microsoft.com/office/officeart/2005/8/colors/accent2_2" csCatId="accent2" phldr="1"/>
      <dgm:spPr/>
      <dgm:t>
        <a:bodyPr/>
        <a:lstStyle/>
        <a:p>
          <a:endParaRPr lang="pt-PT"/>
        </a:p>
      </dgm:t>
    </dgm:pt>
    <dgm:pt modelId="{78B138FA-9AFA-4BCC-A597-7A529C8B29B1}">
      <dgm:prSet phldrT="[Text]"/>
      <dgm:spPr>
        <a:xfrm>
          <a:off x="155451" y="1091352"/>
          <a:ext cx="1230816" cy="714486"/>
        </a:xfrm>
        <a:solidFill>
          <a:srgbClr val="C0504D">
            <a:hueOff val="0"/>
            <a:satOff val="0"/>
            <a:lumOff val="0"/>
            <a:alphaOff val="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gm:spPr>
      <dgm:t>
        <a:bodyPr/>
        <a:lstStyle/>
        <a:p>
          <a:r>
            <a:rPr lang="pt-PT" b="1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7. Resultados relativos às pessoas</a:t>
          </a:r>
          <a:endParaRPr lang="pt-PT" b="1" dirty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</dgm:t>
    </dgm:pt>
    <dgm:pt modelId="{D4D8B06F-5AAD-47D2-9174-7998BFCB2502}" type="parTrans" cxnId="{B446E448-6322-483A-AB5B-0F5044AAE578}">
      <dgm:prSet/>
      <dgm:spPr/>
      <dgm:t>
        <a:bodyPr/>
        <a:lstStyle/>
        <a:p>
          <a:endParaRPr lang="pt-PT"/>
        </a:p>
      </dgm:t>
    </dgm:pt>
    <dgm:pt modelId="{A94FB171-A4BF-417A-822E-92D4BF755F71}" type="sibTrans" cxnId="{B446E448-6322-483A-AB5B-0F5044AAE578}">
      <dgm:prSet/>
      <dgm:spPr/>
      <dgm:t>
        <a:bodyPr/>
        <a:lstStyle/>
        <a:p>
          <a:endParaRPr lang="pt-PT"/>
        </a:p>
      </dgm:t>
    </dgm:pt>
    <dgm:pt modelId="{A70C44F5-1AD8-4A01-8442-6AB96F81D199}">
      <dgm:prSet phldrT="[Text]"/>
      <dgm:spPr>
        <a:xfrm>
          <a:off x="1599" y="0"/>
          <a:ext cx="1538521" cy="3636805"/>
        </a:xfrm>
        <a:solidFill>
          <a:srgbClr val="C0504D">
            <a:tint val="40000"/>
            <a:hueOff val="0"/>
            <a:satOff val="0"/>
            <a:lumOff val="0"/>
            <a:alphaOff val="0"/>
          </a:srgbClr>
        </a:solidFill>
        <a:ln>
          <a:noFill/>
        </a:ln>
        <a:effectLst/>
      </dgm:spPr>
      <dgm:t>
        <a:bodyPr/>
        <a:lstStyle/>
        <a:p>
          <a:endParaRPr lang="pt-PT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+mn-cs"/>
          </a:endParaRPr>
        </a:p>
      </dgm:t>
    </dgm:pt>
    <dgm:pt modelId="{F2E63905-C430-435C-BBC8-51683BC2208A}" type="parTrans" cxnId="{E05A84EF-3967-4A71-883D-DB2FDEB94DA0}">
      <dgm:prSet/>
      <dgm:spPr/>
      <dgm:t>
        <a:bodyPr/>
        <a:lstStyle/>
        <a:p>
          <a:endParaRPr lang="pt-PT"/>
        </a:p>
      </dgm:t>
    </dgm:pt>
    <dgm:pt modelId="{A512FCAA-8D11-4423-AD42-28D8D734A26D}" type="sibTrans" cxnId="{E05A84EF-3967-4A71-883D-DB2FDEB94DA0}">
      <dgm:prSet/>
      <dgm:spPr/>
      <dgm:t>
        <a:bodyPr/>
        <a:lstStyle/>
        <a:p>
          <a:endParaRPr lang="pt-PT"/>
        </a:p>
      </dgm:t>
    </dgm:pt>
    <dgm:pt modelId="{B0A4ADD2-80B8-443D-97A5-797DB3FBA152}">
      <dgm:prSet phldrT="[Text]"/>
      <dgm:spPr>
        <a:xfrm>
          <a:off x="155451" y="1915759"/>
          <a:ext cx="1230816" cy="714486"/>
        </a:xfrm>
        <a:solidFill>
          <a:srgbClr val="C0504D">
            <a:hueOff val="0"/>
            <a:satOff val="0"/>
            <a:lumOff val="0"/>
            <a:alphaOff val="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gm:spPr>
      <dgm:t>
        <a:bodyPr/>
        <a:lstStyle/>
        <a:p>
          <a:r>
            <a:rPr lang="pt-PT" b="1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6.  Resultados  orientados para os cidadãos/clientes</a:t>
          </a:r>
          <a:endParaRPr lang="pt-PT" b="1" dirty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</dgm:t>
    </dgm:pt>
    <dgm:pt modelId="{5FC7E574-E27E-4011-B5BB-857C2E5CD468}" type="parTrans" cxnId="{BF314BB7-BC96-4917-B207-C10923E27404}">
      <dgm:prSet/>
      <dgm:spPr/>
      <dgm:t>
        <a:bodyPr/>
        <a:lstStyle/>
        <a:p>
          <a:endParaRPr lang="pt-PT"/>
        </a:p>
      </dgm:t>
    </dgm:pt>
    <dgm:pt modelId="{EE38198E-05E6-4B9C-9408-B6440159A6ED}" type="sibTrans" cxnId="{BF314BB7-BC96-4917-B207-C10923E27404}">
      <dgm:prSet/>
      <dgm:spPr/>
      <dgm:t>
        <a:bodyPr/>
        <a:lstStyle/>
        <a:p>
          <a:endParaRPr lang="pt-PT"/>
        </a:p>
      </dgm:t>
    </dgm:pt>
    <dgm:pt modelId="{6FEB3764-4BD7-49C6-AEFD-0E9A5EAFE039}">
      <dgm:prSet phldrT="[Text]" custT="1"/>
      <dgm:spPr>
        <a:xfrm>
          <a:off x="155451" y="2740167"/>
          <a:ext cx="1230816" cy="714486"/>
        </a:xfrm>
        <a:solidFill>
          <a:srgbClr val="C0504D">
            <a:hueOff val="0"/>
            <a:satOff val="0"/>
            <a:lumOff val="0"/>
            <a:alphaOff val="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gm:spPr>
      <dgm:t>
        <a:bodyPr/>
        <a:lstStyle/>
        <a:p>
          <a:r>
            <a:rPr lang="pt-PT" sz="1400" b="1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8. Impacto na Sociedade</a:t>
          </a:r>
          <a:endParaRPr lang="pt-PT" sz="1400" b="1" dirty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</dgm:t>
    </dgm:pt>
    <dgm:pt modelId="{2917C5EC-9556-4989-B75A-65F62B965C86}" type="parTrans" cxnId="{BABE974D-E028-487C-8F8E-3723FC32CC70}">
      <dgm:prSet/>
      <dgm:spPr/>
      <dgm:t>
        <a:bodyPr/>
        <a:lstStyle/>
        <a:p>
          <a:endParaRPr lang="pt-PT"/>
        </a:p>
      </dgm:t>
    </dgm:pt>
    <dgm:pt modelId="{68BF253E-B553-437F-B7E8-D3C40A276513}" type="sibTrans" cxnId="{BABE974D-E028-487C-8F8E-3723FC32CC70}">
      <dgm:prSet/>
      <dgm:spPr/>
      <dgm:t>
        <a:bodyPr/>
        <a:lstStyle/>
        <a:p>
          <a:endParaRPr lang="pt-PT"/>
        </a:p>
      </dgm:t>
    </dgm:pt>
    <dgm:pt modelId="{DEDB2A03-A8C9-428A-AC41-2D6F5CEE025E}">
      <dgm:prSet phldrT="[Text]" custT="1"/>
      <dgm:spPr>
        <a:xfrm>
          <a:off x="1809361" y="1091041"/>
          <a:ext cx="1230816" cy="2363923"/>
        </a:xfrm>
        <a:solidFill>
          <a:srgbClr val="C0504D">
            <a:hueOff val="0"/>
            <a:satOff val="0"/>
            <a:lumOff val="0"/>
            <a:alphaOff val="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gm:spPr>
      <dgm:t>
        <a:bodyPr/>
        <a:lstStyle/>
        <a:p>
          <a:r>
            <a:rPr lang="pt-PT" sz="1400" b="1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9. </a:t>
          </a:r>
        </a:p>
        <a:p>
          <a:r>
            <a:rPr lang="pt-PT" sz="1400" b="1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Resultados de Desempenho Chave</a:t>
          </a:r>
          <a:endParaRPr lang="pt-PT" sz="1400" b="1" dirty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</dgm:t>
    </dgm:pt>
    <dgm:pt modelId="{BFCCD6C0-E8F4-42D6-8F39-40E363E669D4}" type="parTrans" cxnId="{C6F95E67-3DDB-4834-8A6D-A617CBFBC2BA}">
      <dgm:prSet/>
      <dgm:spPr/>
      <dgm:t>
        <a:bodyPr/>
        <a:lstStyle/>
        <a:p>
          <a:endParaRPr lang="pt-PT"/>
        </a:p>
      </dgm:t>
    </dgm:pt>
    <dgm:pt modelId="{C01A7D40-BB65-451E-90D7-3DA07370A42C}" type="sibTrans" cxnId="{C6F95E67-3DDB-4834-8A6D-A617CBFBC2BA}">
      <dgm:prSet/>
      <dgm:spPr/>
      <dgm:t>
        <a:bodyPr/>
        <a:lstStyle/>
        <a:p>
          <a:endParaRPr lang="pt-PT"/>
        </a:p>
      </dgm:t>
    </dgm:pt>
    <dgm:pt modelId="{A9F571D7-4218-48DA-9E6B-5212F5F0BA35}">
      <dgm:prSet phldrT="[Text]"/>
      <dgm:spPr>
        <a:xfrm>
          <a:off x="1655509" y="0"/>
          <a:ext cx="1538521" cy="3636805"/>
        </a:xfrm>
        <a:solidFill>
          <a:srgbClr val="C0504D">
            <a:tint val="40000"/>
            <a:hueOff val="0"/>
            <a:satOff val="0"/>
            <a:lumOff val="0"/>
            <a:alphaOff val="0"/>
          </a:srgbClr>
        </a:solidFill>
        <a:ln>
          <a:noFill/>
        </a:ln>
        <a:effectLst/>
      </dgm:spPr>
      <dgm:t>
        <a:bodyPr/>
        <a:lstStyle/>
        <a:p>
          <a:endParaRPr lang="pt-PT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+mn-cs"/>
          </a:endParaRPr>
        </a:p>
      </dgm:t>
    </dgm:pt>
    <dgm:pt modelId="{E115F30A-7DD5-4371-83DC-5E45FA595262}" type="parTrans" cxnId="{D99BE4BC-436C-4987-BFFD-94ACAAF47B7C}">
      <dgm:prSet/>
      <dgm:spPr/>
      <dgm:t>
        <a:bodyPr/>
        <a:lstStyle/>
        <a:p>
          <a:endParaRPr lang="pt-PT"/>
        </a:p>
      </dgm:t>
    </dgm:pt>
    <dgm:pt modelId="{3C5D82D0-308C-4A6E-AAA4-11F807A713EB}" type="sibTrans" cxnId="{D99BE4BC-436C-4987-BFFD-94ACAAF47B7C}">
      <dgm:prSet/>
      <dgm:spPr/>
      <dgm:t>
        <a:bodyPr/>
        <a:lstStyle/>
        <a:p>
          <a:endParaRPr lang="pt-PT"/>
        </a:p>
      </dgm:t>
    </dgm:pt>
    <dgm:pt modelId="{468294DB-989D-45D0-B690-424262391513}" type="pres">
      <dgm:prSet presAssocID="{DE6796B3-AFFE-41D5-8B59-3A85B520221D}" presName="theList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pt-PT"/>
        </a:p>
      </dgm:t>
    </dgm:pt>
    <dgm:pt modelId="{2FF287D7-6323-426D-ACAC-35142FC591B8}" type="pres">
      <dgm:prSet presAssocID="{A70C44F5-1AD8-4A01-8442-6AB96F81D199}" presName="compNode" presStyleCnt="0"/>
      <dgm:spPr/>
    </dgm:pt>
    <dgm:pt modelId="{1D54E5CD-29CF-4394-8361-20AF451F38B0}" type="pres">
      <dgm:prSet presAssocID="{A70C44F5-1AD8-4A01-8442-6AB96F81D199}" presName="aNode" presStyleLbl="bgShp" presStyleIdx="0" presStyleCnt="2"/>
      <dgm:spPr>
        <a:prstGeom prst="roundRect">
          <a:avLst>
            <a:gd name="adj" fmla="val 10000"/>
          </a:avLst>
        </a:prstGeom>
      </dgm:spPr>
      <dgm:t>
        <a:bodyPr/>
        <a:lstStyle/>
        <a:p>
          <a:endParaRPr lang="pt-PT"/>
        </a:p>
      </dgm:t>
    </dgm:pt>
    <dgm:pt modelId="{0094492E-15BB-42E8-BA30-CD2BB81B040F}" type="pres">
      <dgm:prSet presAssocID="{A70C44F5-1AD8-4A01-8442-6AB96F81D199}" presName="textNode" presStyleLbl="bgShp" presStyleIdx="0" presStyleCnt="2"/>
      <dgm:spPr/>
      <dgm:t>
        <a:bodyPr/>
        <a:lstStyle/>
        <a:p>
          <a:endParaRPr lang="pt-PT"/>
        </a:p>
      </dgm:t>
    </dgm:pt>
    <dgm:pt modelId="{98814BBA-26E7-4773-BCD9-45F8D5BAF904}" type="pres">
      <dgm:prSet presAssocID="{A70C44F5-1AD8-4A01-8442-6AB96F81D199}" presName="compChildNode" presStyleCnt="0"/>
      <dgm:spPr/>
    </dgm:pt>
    <dgm:pt modelId="{D4D31583-E685-4BC8-BD9B-AAB7F36CC360}" type="pres">
      <dgm:prSet presAssocID="{A70C44F5-1AD8-4A01-8442-6AB96F81D199}" presName="theInnerList" presStyleCnt="0"/>
      <dgm:spPr/>
    </dgm:pt>
    <dgm:pt modelId="{DCDC9FF9-7CDD-480C-B082-9936BA6F95B7}" type="pres">
      <dgm:prSet presAssocID="{78B138FA-9AFA-4BCC-A597-7A529C8B29B1}" presName="childNode" presStyleLbl="node1" presStyleIdx="0" presStyleCnt="4">
        <dgm:presLayoutVars>
          <dgm:bulletEnabled val="1"/>
        </dgm:presLayoutVars>
      </dgm:prSet>
      <dgm:spPr>
        <a:prstGeom prst="roundRect">
          <a:avLst>
            <a:gd name="adj" fmla="val 10000"/>
          </a:avLst>
        </a:prstGeom>
      </dgm:spPr>
      <dgm:t>
        <a:bodyPr/>
        <a:lstStyle/>
        <a:p>
          <a:endParaRPr lang="pt-PT"/>
        </a:p>
      </dgm:t>
    </dgm:pt>
    <dgm:pt modelId="{495953B5-76C6-48CE-9017-DB910A804435}" type="pres">
      <dgm:prSet presAssocID="{78B138FA-9AFA-4BCC-A597-7A529C8B29B1}" presName="aSpace2" presStyleCnt="0"/>
      <dgm:spPr/>
    </dgm:pt>
    <dgm:pt modelId="{304BB1A3-1BC6-4A3F-94E1-71EDFE13005A}" type="pres">
      <dgm:prSet presAssocID="{B0A4ADD2-80B8-443D-97A5-797DB3FBA152}" presName="childNode" presStyleLbl="node1" presStyleIdx="1" presStyleCnt="4">
        <dgm:presLayoutVars>
          <dgm:bulletEnabled val="1"/>
        </dgm:presLayoutVars>
      </dgm:prSet>
      <dgm:spPr>
        <a:prstGeom prst="roundRect">
          <a:avLst>
            <a:gd name="adj" fmla="val 10000"/>
          </a:avLst>
        </a:prstGeom>
      </dgm:spPr>
      <dgm:t>
        <a:bodyPr/>
        <a:lstStyle/>
        <a:p>
          <a:endParaRPr lang="pt-PT"/>
        </a:p>
      </dgm:t>
    </dgm:pt>
    <dgm:pt modelId="{67102E46-A504-4E40-91AE-96AC14A00E75}" type="pres">
      <dgm:prSet presAssocID="{B0A4ADD2-80B8-443D-97A5-797DB3FBA152}" presName="aSpace2" presStyleCnt="0"/>
      <dgm:spPr/>
    </dgm:pt>
    <dgm:pt modelId="{AF5B40D9-0196-4471-A9DE-0D0AA2C49CC7}" type="pres">
      <dgm:prSet presAssocID="{6FEB3764-4BD7-49C6-AEFD-0E9A5EAFE039}" presName="childNode" presStyleLbl="node1" presStyleIdx="2" presStyleCnt="4">
        <dgm:presLayoutVars>
          <dgm:bulletEnabled val="1"/>
        </dgm:presLayoutVars>
      </dgm:prSet>
      <dgm:spPr>
        <a:prstGeom prst="roundRect">
          <a:avLst>
            <a:gd name="adj" fmla="val 10000"/>
          </a:avLst>
        </a:prstGeom>
      </dgm:spPr>
      <dgm:t>
        <a:bodyPr/>
        <a:lstStyle/>
        <a:p>
          <a:endParaRPr lang="pt-PT"/>
        </a:p>
      </dgm:t>
    </dgm:pt>
    <dgm:pt modelId="{8A966BE9-52C6-4E0B-9220-97D482FEE899}" type="pres">
      <dgm:prSet presAssocID="{A70C44F5-1AD8-4A01-8442-6AB96F81D199}" presName="aSpace" presStyleCnt="0"/>
      <dgm:spPr/>
    </dgm:pt>
    <dgm:pt modelId="{A2F4372E-47CE-4B77-82EF-D9EAE12570E2}" type="pres">
      <dgm:prSet presAssocID="{A9F571D7-4218-48DA-9E6B-5212F5F0BA35}" presName="compNode" presStyleCnt="0"/>
      <dgm:spPr/>
    </dgm:pt>
    <dgm:pt modelId="{C164206E-0C79-4598-A858-B6821531FD0A}" type="pres">
      <dgm:prSet presAssocID="{A9F571D7-4218-48DA-9E6B-5212F5F0BA35}" presName="aNode" presStyleLbl="bgShp" presStyleIdx="1" presStyleCnt="2"/>
      <dgm:spPr>
        <a:prstGeom prst="roundRect">
          <a:avLst>
            <a:gd name="adj" fmla="val 10000"/>
          </a:avLst>
        </a:prstGeom>
      </dgm:spPr>
      <dgm:t>
        <a:bodyPr/>
        <a:lstStyle/>
        <a:p>
          <a:endParaRPr lang="pt-PT"/>
        </a:p>
      </dgm:t>
    </dgm:pt>
    <dgm:pt modelId="{313AA28B-1162-4468-9B77-16A9582F80E2}" type="pres">
      <dgm:prSet presAssocID="{A9F571D7-4218-48DA-9E6B-5212F5F0BA35}" presName="textNode" presStyleLbl="bgShp" presStyleIdx="1" presStyleCnt="2"/>
      <dgm:spPr/>
      <dgm:t>
        <a:bodyPr/>
        <a:lstStyle/>
        <a:p>
          <a:endParaRPr lang="pt-PT"/>
        </a:p>
      </dgm:t>
    </dgm:pt>
    <dgm:pt modelId="{490FA4ED-3373-4C02-9062-3FA7BDD980BF}" type="pres">
      <dgm:prSet presAssocID="{A9F571D7-4218-48DA-9E6B-5212F5F0BA35}" presName="compChildNode" presStyleCnt="0"/>
      <dgm:spPr/>
    </dgm:pt>
    <dgm:pt modelId="{5B958936-8BAC-4C41-817C-239EFB792E3C}" type="pres">
      <dgm:prSet presAssocID="{A9F571D7-4218-48DA-9E6B-5212F5F0BA35}" presName="theInnerList" presStyleCnt="0"/>
      <dgm:spPr/>
    </dgm:pt>
    <dgm:pt modelId="{5E45EBEB-EF97-45AC-A597-7A84CD027854}" type="pres">
      <dgm:prSet presAssocID="{DEDB2A03-A8C9-428A-AC41-2D6F5CEE025E}" presName="childNode" presStyleLbl="node1" presStyleIdx="3" presStyleCnt="4">
        <dgm:presLayoutVars>
          <dgm:bulletEnabled val="1"/>
        </dgm:presLayoutVars>
      </dgm:prSet>
      <dgm:spPr>
        <a:prstGeom prst="roundRect">
          <a:avLst>
            <a:gd name="adj" fmla="val 10000"/>
          </a:avLst>
        </a:prstGeom>
      </dgm:spPr>
      <dgm:t>
        <a:bodyPr/>
        <a:lstStyle/>
        <a:p>
          <a:endParaRPr lang="pt-PT"/>
        </a:p>
      </dgm:t>
    </dgm:pt>
  </dgm:ptLst>
  <dgm:cxnLst>
    <dgm:cxn modelId="{C6F95E67-3DDB-4834-8A6D-A617CBFBC2BA}" srcId="{A9F571D7-4218-48DA-9E6B-5212F5F0BA35}" destId="{DEDB2A03-A8C9-428A-AC41-2D6F5CEE025E}" srcOrd="0" destOrd="0" parTransId="{BFCCD6C0-E8F4-42D6-8F39-40E363E669D4}" sibTransId="{C01A7D40-BB65-451E-90D7-3DA07370A42C}"/>
    <dgm:cxn modelId="{97C88503-57A0-4565-A86A-6309DC18B89A}" type="presOf" srcId="{B0A4ADD2-80B8-443D-97A5-797DB3FBA152}" destId="{304BB1A3-1BC6-4A3F-94E1-71EDFE13005A}" srcOrd="0" destOrd="0" presId="urn:microsoft.com/office/officeart/2005/8/layout/lProcess2"/>
    <dgm:cxn modelId="{9C9EE1FC-A65A-4CF8-8646-0E64ED58A372}" type="presOf" srcId="{A70C44F5-1AD8-4A01-8442-6AB96F81D199}" destId="{1D54E5CD-29CF-4394-8361-20AF451F38B0}" srcOrd="0" destOrd="0" presId="urn:microsoft.com/office/officeart/2005/8/layout/lProcess2"/>
    <dgm:cxn modelId="{B446E448-6322-483A-AB5B-0F5044AAE578}" srcId="{A70C44F5-1AD8-4A01-8442-6AB96F81D199}" destId="{78B138FA-9AFA-4BCC-A597-7A529C8B29B1}" srcOrd="0" destOrd="0" parTransId="{D4D8B06F-5AAD-47D2-9174-7998BFCB2502}" sibTransId="{A94FB171-A4BF-417A-822E-92D4BF755F71}"/>
    <dgm:cxn modelId="{B95A0CC3-7857-4838-8485-D368D6B88F35}" type="presOf" srcId="{DEDB2A03-A8C9-428A-AC41-2D6F5CEE025E}" destId="{5E45EBEB-EF97-45AC-A597-7A84CD027854}" srcOrd="0" destOrd="0" presId="urn:microsoft.com/office/officeart/2005/8/layout/lProcess2"/>
    <dgm:cxn modelId="{66A79A23-9024-4E14-9EED-F1BC58F017D4}" type="presOf" srcId="{78B138FA-9AFA-4BCC-A597-7A529C8B29B1}" destId="{DCDC9FF9-7CDD-480C-B082-9936BA6F95B7}" srcOrd="0" destOrd="0" presId="urn:microsoft.com/office/officeart/2005/8/layout/lProcess2"/>
    <dgm:cxn modelId="{CEDDF0BF-4E94-4A6A-9B2B-D23241E34802}" type="presOf" srcId="{A9F571D7-4218-48DA-9E6B-5212F5F0BA35}" destId="{313AA28B-1162-4468-9B77-16A9582F80E2}" srcOrd="1" destOrd="0" presId="urn:microsoft.com/office/officeart/2005/8/layout/lProcess2"/>
    <dgm:cxn modelId="{BABE974D-E028-487C-8F8E-3723FC32CC70}" srcId="{A70C44F5-1AD8-4A01-8442-6AB96F81D199}" destId="{6FEB3764-4BD7-49C6-AEFD-0E9A5EAFE039}" srcOrd="2" destOrd="0" parTransId="{2917C5EC-9556-4989-B75A-65F62B965C86}" sibTransId="{68BF253E-B553-437F-B7E8-D3C40A276513}"/>
    <dgm:cxn modelId="{2E98CEC7-BBD8-45C3-B996-AF12820AE024}" type="presOf" srcId="{A70C44F5-1AD8-4A01-8442-6AB96F81D199}" destId="{0094492E-15BB-42E8-BA30-CD2BB81B040F}" srcOrd="1" destOrd="0" presId="urn:microsoft.com/office/officeart/2005/8/layout/lProcess2"/>
    <dgm:cxn modelId="{BF314BB7-BC96-4917-B207-C10923E27404}" srcId="{A70C44F5-1AD8-4A01-8442-6AB96F81D199}" destId="{B0A4ADD2-80B8-443D-97A5-797DB3FBA152}" srcOrd="1" destOrd="0" parTransId="{5FC7E574-E27E-4011-B5BB-857C2E5CD468}" sibTransId="{EE38198E-05E6-4B9C-9408-B6440159A6ED}"/>
    <dgm:cxn modelId="{5D80CC69-FECA-4240-B66B-E136440CCFC3}" type="presOf" srcId="{6FEB3764-4BD7-49C6-AEFD-0E9A5EAFE039}" destId="{AF5B40D9-0196-4471-A9DE-0D0AA2C49CC7}" srcOrd="0" destOrd="0" presId="urn:microsoft.com/office/officeart/2005/8/layout/lProcess2"/>
    <dgm:cxn modelId="{632A7F72-B93C-44D2-ADA3-69A18DC2E1DC}" type="presOf" srcId="{A9F571D7-4218-48DA-9E6B-5212F5F0BA35}" destId="{C164206E-0C79-4598-A858-B6821531FD0A}" srcOrd="0" destOrd="0" presId="urn:microsoft.com/office/officeart/2005/8/layout/lProcess2"/>
    <dgm:cxn modelId="{F8641E26-6337-458A-86EB-894E8F27E65F}" type="presOf" srcId="{DE6796B3-AFFE-41D5-8B59-3A85B520221D}" destId="{468294DB-989D-45D0-B690-424262391513}" srcOrd="0" destOrd="0" presId="urn:microsoft.com/office/officeart/2005/8/layout/lProcess2"/>
    <dgm:cxn modelId="{D99BE4BC-436C-4987-BFFD-94ACAAF47B7C}" srcId="{DE6796B3-AFFE-41D5-8B59-3A85B520221D}" destId="{A9F571D7-4218-48DA-9E6B-5212F5F0BA35}" srcOrd="1" destOrd="0" parTransId="{E115F30A-7DD5-4371-83DC-5E45FA595262}" sibTransId="{3C5D82D0-308C-4A6E-AAA4-11F807A713EB}"/>
    <dgm:cxn modelId="{E05A84EF-3967-4A71-883D-DB2FDEB94DA0}" srcId="{DE6796B3-AFFE-41D5-8B59-3A85B520221D}" destId="{A70C44F5-1AD8-4A01-8442-6AB96F81D199}" srcOrd="0" destOrd="0" parTransId="{F2E63905-C430-435C-BBC8-51683BC2208A}" sibTransId="{A512FCAA-8D11-4423-AD42-28D8D734A26D}"/>
    <dgm:cxn modelId="{6F3153BE-DB4D-4725-A6D3-579AFF65CA06}" type="presParOf" srcId="{468294DB-989D-45D0-B690-424262391513}" destId="{2FF287D7-6323-426D-ACAC-35142FC591B8}" srcOrd="0" destOrd="0" presId="urn:microsoft.com/office/officeart/2005/8/layout/lProcess2"/>
    <dgm:cxn modelId="{18CDB89A-44CE-412E-A738-D95AC85C16F1}" type="presParOf" srcId="{2FF287D7-6323-426D-ACAC-35142FC591B8}" destId="{1D54E5CD-29CF-4394-8361-20AF451F38B0}" srcOrd="0" destOrd="0" presId="urn:microsoft.com/office/officeart/2005/8/layout/lProcess2"/>
    <dgm:cxn modelId="{9D592977-9C49-43B9-BE8B-B495043DCA45}" type="presParOf" srcId="{2FF287D7-6323-426D-ACAC-35142FC591B8}" destId="{0094492E-15BB-42E8-BA30-CD2BB81B040F}" srcOrd="1" destOrd="0" presId="urn:microsoft.com/office/officeart/2005/8/layout/lProcess2"/>
    <dgm:cxn modelId="{9142D6EE-C4E0-4052-8695-B3FB375B6995}" type="presParOf" srcId="{2FF287D7-6323-426D-ACAC-35142FC591B8}" destId="{98814BBA-26E7-4773-BCD9-45F8D5BAF904}" srcOrd="2" destOrd="0" presId="urn:microsoft.com/office/officeart/2005/8/layout/lProcess2"/>
    <dgm:cxn modelId="{314AA80B-AACF-48D0-B171-B59A88B4FE6F}" type="presParOf" srcId="{98814BBA-26E7-4773-BCD9-45F8D5BAF904}" destId="{D4D31583-E685-4BC8-BD9B-AAB7F36CC360}" srcOrd="0" destOrd="0" presId="urn:microsoft.com/office/officeart/2005/8/layout/lProcess2"/>
    <dgm:cxn modelId="{43DC65CA-0188-4081-AA7A-D5F10391050F}" type="presParOf" srcId="{D4D31583-E685-4BC8-BD9B-AAB7F36CC360}" destId="{DCDC9FF9-7CDD-480C-B082-9936BA6F95B7}" srcOrd="0" destOrd="0" presId="urn:microsoft.com/office/officeart/2005/8/layout/lProcess2"/>
    <dgm:cxn modelId="{0DA3F676-5D65-429E-BD17-A5D39C97B51E}" type="presParOf" srcId="{D4D31583-E685-4BC8-BD9B-AAB7F36CC360}" destId="{495953B5-76C6-48CE-9017-DB910A804435}" srcOrd="1" destOrd="0" presId="urn:microsoft.com/office/officeart/2005/8/layout/lProcess2"/>
    <dgm:cxn modelId="{9BBC1572-6B91-40F3-B6A9-A68426C2219F}" type="presParOf" srcId="{D4D31583-E685-4BC8-BD9B-AAB7F36CC360}" destId="{304BB1A3-1BC6-4A3F-94E1-71EDFE13005A}" srcOrd="2" destOrd="0" presId="urn:microsoft.com/office/officeart/2005/8/layout/lProcess2"/>
    <dgm:cxn modelId="{E9C150E8-9558-4173-857C-880C649A0559}" type="presParOf" srcId="{D4D31583-E685-4BC8-BD9B-AAB7F36CC360}" destId="{67102E46-A504-4E40-91AE-96AC14A00E75}" srcOrd="3" destOrd="0" presId="urn:microsoft.com/office/officeart/2005/8/layout/lProcess2"/>
    <dgm:cxn modelId="{76AC0744-D574-49EB-A6DA-AB555816D333}" type="presParOf" srcId="{D4D31583-E685-4BC8-BD9B-AAB7F36CC360}" destId="{AF5B40D9-0196-4471-A9DE-0D0AA2C49CC7}" srcOrd="4" destOrd="0" presId="urn:microsoft.com/office/officeart/2005/8/layout/lProcess2"/>
    <dgm:cxn modelId="{8C6E19B9-E2F5-4CCC-8910-651AE92D6765}" type="presParOf" srcId="{468294DB-989D-45D0-B690-424262391513}" destId="{8A966BE9-52C6-4E0B-9220-97D482FEE899}" srcOrd="1" destOrd="0" presId="urn:microsoft.com/office/officeart/2005/8/layout/lProcess2"/>
    <dgm:cxn modelId="{60DB6AD5-FF3D-436B-B211-CC3FA8217A42}" type="presParOf" srcId="{468294DB-989D-45D0-B690-424262391513}" destId="{A2F4372E-47CE-4B77-82EF-D9EAE12570E2}" srcOrd="2" destOrd="0" presId="urn:microsoft.com/office/officeart/2005/8/layout/lProcess2"/>
    <dgm:cxn modelId="{B52DBBF5-D92D-49CB-8856-0CDBB1C7F0CF}" type="presParOf" srcId="{A2F4372E-47CE-4B77-82EF-D9EAE12570E2}" destId="{C164206E-0C79-4598-A858-B6821531FD0A}" srcOrd="0" destOrd="0" presId="urn:microsoft.com/office/officeart/2005/8/layout/lProcess2"/>
    <dgm:cxn modelId="{934529A0-C63A-4F13-8421-235DA4429DDB}" type="presParOf" srcId="{A2F4372E-47CE-4B77-82EF-D9EAE12570E2}" destId="{313AA28B-1162-4468-9B77-16A9582F80E2}" srcOrd="1" destOrd="0" presId="urn:microsoft.com/office/officeart/2005/8/layout/lProcess2"/>
    <dgm:cxn modelId="{BBDCD562-3058-42D3-A03B-CE1B41283C06}" type="presParOf" srcId="{A2F4372E-47CE-4B77-82EF-D9EAE12570E2}" destId="{490FA4ED-3373-4C02-9062-3FA7BDD980BF}" srcOrd="2" destOrd="0" presId="urn:microsoft.com/office/officeart/2005/8/layout/lProcess2"/>
    <dgm:cxn modelId="{7A862DED-84DB-4A2E-9529-E3B6C1707AE9}" type="presParOf" srcId="{490FA4ED-3373-4C02-9062-3FA7BDD980BF}" destId="{5B958936-8BAC-4C41-817C-239EFB792E3C}" srcOrd="0" destOrd="0" presId="urn:microsoft.com/office/officeart/2005/8/layout/lProcess2"/>
    <dgm:cxn modelId="{0531DF7C-292C-4C88-9094-6BF9280F2F69}" type="presParOf" srcId="{5B958936-8BAC-4C41-817C-239EFB792E3C}" destId="{5E45EBEB-EF97-45AC-A597-7A84CD027854}" srcOrd="0" destOrd="0" presId="urn:microsoft.com/office/officeart/2005/8/layout/lProcess2"/>
  </dgm:cxnLst>
  <dgm:bg/>
  <dgm:whole/>
  <dgm:extLst>
    <a:ext uri="http://schemas.microsoft.com/office/drawing/2008/diagram">
      <dsp:dataModelExt xmlns:dsp="http://schemas.microsoft.com/office/drawing/2008/diagram" xmlns="" relId="rId11" minVer="http://schemas.openxmlformats.org/drawingml/2006/diagram"/>
    </a:ext>
  </dgm:extLst>
</dgm:dataModel>
</file>

<file path=ppt/diagrams/data43.xml><?xml version="1.0" encoding="utf-8"?>
<dgm:dataModel xmlns:dgm="http://schemas.openxmlformats.org/drawingml/2006/diagram" xmlns:a="http://schemas.openxmlformats.org/drawingml/2006/main">
  <dgm:ptLst>
    <dgm:pt modelId="{6DF207CB-DE72-4734-B418-6BA88C5E65CB}" type="doc">
      <dgm:prSet loTypeId="urn:microsoft.com/office/officeart/2005/8/layout/hChevron3" loCatId="process" qsTypeId="urn:microsoft.com/office/officeart/2005/8/quickstyle/simple1" qsCatId="simple" csTypeId="urn:microsoft.com/office/officeart/2005/8/colors/accent0_2" csCatId="mainScheme"/>
      <dgm:spPr/>
      <dgm:t>
        <a:bodyPr/>
        <a:lstStyle/>
        <a:p>
          <a:endParaRPr lang="pt-PT"/>
        </a:p>
      </dgm:t>
    </dgm:pt>
    <dgm:pt modelId="{36BAFA48-4383-436C-8B8D-8313C50C2744}">
      <dgm:prSet/>
      <dgm:spPr>
        <a:xfrm>
          <a:off x="2197" y="0"/>
          <a:ext cx="4496198" cy="375050"/>
        </a:xfrm>
        <a:solidFill>
          <a:sysClr val="window" lastClr="FFFFFF">
            <a:hueOff val="0"/>
            <a:satOff val="0"/>
            <a:lumOff val="0"/>
            <a:alphaOff val="0"/>
          </a:sysClr>
        </a:solidFill>
        <a:ln w="25400" cap="flat" cmpd="sng" algn="ctr">
          <a:solidFill>
            <a:srgbClr val="1F497D">
              <a:shade val="8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pPr rtl="0"/>
          <a:r>
            <a:rPr lang="pt-PT" dirty="0" smtClean="0">
              <a:solidFill>
                <a:srgbClr val="1F497D">
                  <a:hueOff val="0"/>
                  <a:satOff val="0"/>
                  <a:lumOff val="0"/>
                  <a:alphaOff val="0"/>
                </a:srgbClr>
              </a:solidFill>
              <a:latin typeface="Calibri"/>
              <a:ea typeface="+mn-ea"/>
              <a:cs typeface="+mn-cs"/>
            </a:rPr>
            <a:t>Critérios de Meios</a:t>
          </a:r>
          <a:endParaRPr lang="pt-PT" dirty="0">
            <a:solidFill>
              <a:srgbClr val="1F497D">
                <a:hueOff val="0"/>
                <a:satOff val="0"/>
                <a:lumOff val="0"/>
                <a:alphaOff val="0"/>
              </a:srgbClr>
            </a:solidFill>
            <a:latin typeface="Calibri"/>
            <a:ea typeface="+mn-ea"/>
            <a:cs typeface="+mn-cs"/>
          </a:endParaRPr>
        </a:p>
      </dgm:t>
    </dgm:pt>
    <dgm:pt modelId="{15A875A5-B97C-4DB5-B26A-00F9384D722E}" type="parTrans" cxnId="{14CDB508-D367-49C0-991C-29BC79B3BF9D}">
      <dgm:prSet/>
      <dgm:spPr/>
      <dgm:t>
        <a:bodyPr/>
        <a:lstStyle/>
        <a:p>
          <a:endParaRPr lang="pt-PT"/>
        </a:p>
      </dgm:t>
    </dgm:pt>
    <dgm:pt modelId="{4435F79D-6041-4F12-B5D7-09C771D25BBA}" type="sibTrans" cxnId="{14CDB508-D367-49C0-991C-29BC79B3BF9D}">
      <dgm:prSet/>
      <dgm:spPr/>
      <dgm:t>
        <a:bodyPr/>
        <a:lstStyle/>
        <a:p>
          <a:endParaRPr lang="pt-PT"/>
        </a:p>
      </dgm:t>
    </dgm:pt>
    <dgm:pt modelId="{3E670FE5-DD58-411F-9E98-D5584B32CD71}" type="pres">
      <dgm:prSet presAssocID="{6DF207CB-DE72-4734-B418-6BA88C5E65CB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pt-PT"/>
        </a:p>
      </dgm:t>
    </dgm:pt>
    <dgm:pt modelId="{A75DFE11-E748-431A-836A-28F9E920A844}" type="pres">
      <dgm:prSet presAssocID="{36BAFA48-4383-436C-8B8D-8313C50C2744}" presName="parTxOnly" presStyleLbl="node1" presStyleIdx="0" presStyleCnt="1">
        <dgm:presLayoutVars>
          <dgm:bulletEnabled val="1"/>
        </dgm:presLayoutVars>
      </dgm:prSet>
      <dgm:spPr>
        <a:prstGeom prst="homePlate">
          <a:avLst/>
        </a:prstGeom>
      </dgm:spPr>
      <dgm:t>
        <a:bodyPr/>
        <a:lstStyle/>
        <a:p>
          <a:endParaRPr lang="pt-PT"/>
        </a:p>
      </dgm:t>
    </dgm:pt>
  </dgm:ptLst>
  <dgm:cxnLst>
    <dgm:cxn modelId="{14CDB508-D367-49C0-991C-29BC79B3BF9D}" srcId="{6DF207CB-DE72-4734-B418-6BA88C5E65CB}" destId="{36BAFA48-4383-436C-8B8D-8313C50C2744}" srcOrd="0" destOrd="0" parTransId="{15A875A5-B97C-4DB5-B26A-00F9384D722E}" sibTransId="{4435F79D-6041-4F12-B5D7-09C771D25BBA}"/>
    <dgm:cxn modelId="{811F5900-DCB3-4EBE-933D-573BDD6EAD5F}" type="presOf" srcId="{6DF207CB-DE72-4734-B418-6BA88C5E65CB}" destId="{3E670FE5-DD58-411F-9E98-D5584B32CD71}" srcOrd="0" destOrd="0" presId="urn:microsoft.com/office/officeart/2005/8/layout/hChevron3"/>
    <dgm:cxn modelId="{86668503-2ACB-42AA-8800-ED82B6908D11}" type="presOf" srcId="{36BAFA48-4383-436C-8B8D-8313C50C2744}" destId="{A75DFE11-E748-431A-836A-28F9E920A844}" srcOrd="0" destOrd="0" presId="urn:microsoft.com/office/officeart/2005/8/layout/hChevron3"/>
    <dgm:cxn modelId="{28E23A61-57B9-4301-B125-D1C6166734C4}" type="presParOf" srcId="{3E670FE5-DD58-411F-9E98-D5584B32CD71}" destId="{A75DFE11-E748-431A-836A-28F9E920A844}" srcOrd="0" destOrd="0" presId="urn:microsoft.com/office/officeart/2005/8/layout/hChevron3"/>
  </dgm:cxnLst>
  <dgm:bg/>
  <dgm:whole/>
  <dgm:extLst>
    <a:ext uri="http://schemas.microsoft.com/office/drawing/2008/diagram">
      <dsp:dataModelExt xmlns:dsp="http://schemas.microsoft.com/office/drawing/2008/diagram" xmlns="" relId="rId16" minVer="http://schemas.openxmlformats.org/drawingml/2006/diagram"/>
    </a:ext>
  </dgm:extLst>
</dgm:dataModel>
</file>

<file path=ppt/diagrams/data44.xml><?xml version="1.0" encoding="utf-8"?>
<dgm:dataModel xmlns:dgm="http://schemas.openxmlformats.org/drawingml/2006/diagram" xmlns:a="http://schemas.openxmlformats.org/drawingml/2006/main">
  <dgm:ptLst>
    <dgm:pt modelId="{6DF207CB-DE72-4734-B418-6BA88C5E65CB}" type="doc">
      <dgm:prSet loTypeId="urn:microsoft.com/office/officeart/2005/8/layout/hChevron3" loCatId="process" qsTypeId="urn:microsoft.com/office/officeart/2005/8/quickstyle/simple1" qsCatId="simple" csTypeId="urn:microsoft.com/office/officeart/2005/8/colors/accent2_1" csCatId="accent2" phldr="1"/>
      <dgm:spPr/>
      <dgm:t>
        <a:bodyPr/>
        <a:lstStyle/>
        <a:p>
          <a:endParaRPr lang="pt-PT"/>
        </a:p>
      </dgm:t>
    </dgm:pt>
    <dgm:pt modelId="{36BAFA48-4383-436C-8B8D-8313C50C2744}">
      <dgm:prSet/>
      <dgm:spPr>
        <a:xfrm>
          <a:off x="2860" y="0"/>
          <a:ext cx="2926097" cy="375050"/>
        </a:xfrm>
        <a:solidFill>
          <a:sysClr val="window" lastClr="FFFFFF">
            <a:hueOff val="0"/>
            <a:satOff val="0"/>
            <a:lumOff val="0"/>
            <a:alphaOff val="0"/>
          </a:sysClr>
        </a:solidFill>
        <a:ln w="25400" cap="flat" cmpd="sng" algn="ctr">
          <a:solidFill>
            <a:srgbClr val="C0504D">
              <a:shade val="8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pPr rtl="0"/>
          <a:r>
            <a:rPr lang="pt-PT" dirty="0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+mn-cs"/>
            </a:rPr>
            <a:t>Critérios de Resultados</a:t>
          </a:r>
          <a:endParaRPr lang="pt-PT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+mn-cs"/>
          </a:endParaRPr>
        </a:p>
      </dgm:t>
    </dgm:pt>
    <dgm:pt modelId="{15A875A5-B97C-4DB5-B26A-00F9384D722E}" type="parTrans" cxnId="{14CDB508-D367-49C0-991C-29BC79B3BF9D}">
      <dgm:prSet/>
      <dgm:spPr/>
      <dgm:t>
        <a:bodyPr/>
        <a:lstStyle/>
        <a:p>
          <a:endParaRPr lang="pt-PT"/>
        </a:p>
      </dgm:t>
    </dgm:pt>
    <dgm:pt modelId="{4435F79D-6041-4F12-B5D7-09C771D25BBA}" type="sibTrans" cxnId="{14CDB508-D367-49C0-991C-29BC79B3BF9D}">
      <dgm:prSet/>
      <dgm:spPr/>
      <dgm:t>
        <a:bodyPr/>
        <a:lstStyle/>
        <a:p>
          <a:endParaRPr lang="pt-PT"/>
        </a:p>
      </dgm:t>
    </dgm:pt>
    <dgm:pt modelId="{3E670FE5-DD58-411F-9E98-D5584B32CD71}" type="pres">
      <dgm:prSet presAssocID="{6DF207CB-DE72-4734-B418-6BA88C5E65CB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pt-PT"/>
        </a:p>
      </dgm:t>
    </dgm:pt>
    <dgm:pt modelId="{A75DFE11-E748-431A-836A-28F9E920A844}" type="pres">
      <dgm:prSet presAssocID="{36BAFA48-4383-436C-8B8D-8313C50C2744}" presName="parTxOnly" presStyleLbl="node1" presStyleIdx="0" presStyleCnt="1" custLinFactNeighborX="389">
        <dgm:presLayoutVars>
          <dgm:bulletEnabled val="1"/>
        </dgm:presLayoutVars>
      </dgm:prSet>
      <dgm:spPr>
        <a:prstGeom prst="homePlate">
          <a:avLst/>
        </a:prstGeom>
      </dgm:spPr>
      <dgm:t>
        <a:bodyPr/>
        <a:lstStyle/>
        <a:p>
          <a:endParaRPr lang="pt-PT"/>
        </a:p>
      </dgm:t>
    </dgm:pt>
  </dgm:ptLst>
  <dgm:cxnLst>
    <dgm:cxn modelId="{14CDB508-D367-49C0-991C-29BC79B3BF9D}" srcId="{6DF207CB-DE72-4734-B418-6BA88C5E65CB}" destId="{36BAFA48-4383-436C-8B8D-8313C50C2744}" srcOrd="0" destOrd="0" parTransId="{15A875A5-B97C-4DB5-B26A-00F9384D722E}" sibTransId="{4435F79D-6041-4F12-B5D7-09C771D25BBA}"/>
    <dgm:cxn modelId="{AFC47D46-BEC3-4C93-8DBE-7D1E8B6910E9}" type="presOf" srcId="{36BAFA48-4383-436C-8B8D-8313C50C2744}" destId="{A75DFE11-E748-431A-836A-28F9E920A844}" srcOrd="0" destOrd="0" presId="urn:microsoft.com/office/officeart/2005/8/layout/hChevron3"/>
    <dgm:cxn modelId="{923A3098-C57A-40DA-BCDC-9011620A1819}" type="presOf" srcId="{6DF207CB-DE72-4734-B418-6BA88C5E65CB}" destId="{3E670FE5-DD58-411F-9E98-D5584B32CD71}" srcOrd="0" destOrd="0" presId="urn:microsoft.com/office/officeart/2005/8/layout/hChevron3"/>
    <dgm:cxn modelId="{6F060475-2FE8-40A4-9A7D-92B233CE49BE}" type="presParOf" srcId="{3E670FE5-DD58-411F-9E98-D5584B32CD71}" destId="{A75DFE11-E748-431A-836A-28F9E920A844}" srcOrd="0" destOrd="0" presId="urn:microsoft.com/office/officeart/2005/8/layout/hChevron3"/>
  </dgm:cxnLst>
  <dgm:bg/>
  <dgm:whole/>
  <dgm:extLst>
    <a:ext uri="http://schemas.microsoft.com/office/drawing/2008/diagram">
      <dsp:dataModelExt xmlns:dsp="http://schemas.microsoft.com/office/drawing/2008/diagram" xmlns="" relId="rId21" minVer="http://schemas.openxmlformats.org/drawingml/2006/diagram"/>
    </a:ext>
  </dgm:extLst>
</dgm:dataModel>
</file>

<file path=ppt/diagrams/data45.xml><?xml version="1.0" encoding="utf-8"?>
<dgm:dataModel xmlns:dgm="http://schemas.openxmlformats.org/drawingml/2006/diagram" xmlns:a="http://schemas.openxmlformats.org/drawingml/2006/main">
  <dgm:ptLst>
    <dgm:pt modelId="{09D2C596-D8A2-48B1-AF9D-65AD56A5D55F}" type="doc">
      <dgm:prSet loTypeId="urn:microsoft.com/office/officeart/2005/8/layout/hChevron3" loCatId="process" qsTypeId="urn:microsoft.com/office/officeart/2005/8/quickstyle/simple1" qsCatId="simple" csTypeId="urn:microsoft.com/office/officeart/2005/8/colors/accent0_1" csCatId="mainScheme"/>
      <dgm:spPr/>
      <dgm:t>
        <a:bodyPr/>
        <a:lstStyle/>
        <a:p>
          <a:endParaRPr lang="pt-PT"/>
        </a:p>
      </dgm:t>
    </dgm:pt>
    <dgm:pt modelId="{38BB35AB-1C36-4704-9E6F-076206DA00B2}">
      <dgm:prSet/>
      <dgm:spPr>
        <a:xfrm rot="10800000">
          <a:off x="4046" y="0"/>
          <a:ext cx="8278715" cy="321471"/>
        </a:xfrm>
        <a:solidFill>
          <a:sysClr val="window" lastClr="FFFFFF">
            <a:hueOff val="0"/>
            <a:satOff val="0"/>
            <a:lumOff val="0"/>
            <a:alphaOff val="0"/>
          </a:sysClr>
        </a:solidFill>
        <a:ln w="25400" cap="flat" cmpd="sng" algn="ctr">
          <a:solidFill>
            <a:sysClr val="windowText" lastClr="000000">
              <a:shade val="80000"/>
              <a:hueOff val="0"/>
              <a:satOff val="0"/>
              <a:lumOff val="0"/>
              <a:alphaOff val="0"/>
            </a:sysClr>
          </a:solidFill>
          <a:prstDash val="solid"/>
        </a:ln>
        <a:effectLst/>
      </dgm:spPr>
      <dgm:t>
        <a:bodyPr/>
        <a:lstStyle/>
        <a:p>
          <a:pPr algn="ctr" rtl="0"/>
          <a:r>
            <a:rPr lang="pt-PT" b="0" dirty="0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+mn-cs"/>
            </a:rPr>
            <a:t>Aprendizagem e Inovação</a:t>
          </a:r>
          <a:endParaRPr lang="pt-PT" b="0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+mn-cs"/>
          </a:endParaRPr>
        </a:p>
      </dgm:t>
    </dgm:pt>
    <dgm:pt modelId="{F2D42480-1906-46D0-AC32-F62B4841E014}" type="parTrans" cxnId="{788F8079-7D78-41D0-ABCA-BCADED52275C}">
      <dgm:prSet/>
      <dgm:spPr/>
      <dgm:t>
        <a:bodyPr/>
        <a:lstStyle/>
        <a:p>
          <a:pPr algn="ctr"/>
          <a:endParaRPr lang="pt-PT" b="0"/>
        </a:p>
      </dgm:t>
    </dgm:pt>
    <dgm:pt modelId="{6B1DDBEE-C642-4362-A234-DE6ECB86D9A7}" type="sibTrans" cxnId="{788F8079-7D78-41D0-ABCA-BCADED52275C}">
      <dgm:prSet/>
      <dgm:spPr/>
      <dgm:t>
        <a:bodyPr/>
        <a:lstStyle/>
        <a:p>
          <a:pPr algn="ctr"/>
          <a:endParaRPr lang="pt-PT" b="0"/>
        </a:p>
      </dgm:t>
    </dgm:pt>
    <dgm:pt modelId="{5D6121CC-1DBB-495E-85AD-1B9B50BCA6A2}" type="pres">
      <dgm:prSet presAssocID="{09D2C596-D8A2-48B1-AF9D-65AD56A5D55F}" presName="Name0" presStyleCnt="0">
        <dgm:presLayoutVars>
          <dgm:dir val="rev"/>
          <dgm:resizeHandles val="exact"/>
        </dgm:presLayoutVars>
      </dgm:prSet>
      <dgm:spPr/>
      <dgm:t>
        <a:bodyPr/>
        <a:lstStyle/>
        <a:p>
          <a:endParaRPr lang="pt-PT"/>
        </a:p>
      </dgm:t>
    </dgm:pt>
    <dgm:pt modelId="{5DCEFDC3-E4D4-44FC-A0FA-E2F2ECB82587}" type="pres">
      <dgm:prSet presAssocID="{38BB35AB-1C36-4704-9E6F-076206DA00B2}" presName="parTxOnly" presStyleLbl="node1" presStyleIdx="0" presStyleCnt="1">
        <dgm:presLayoutVars>
          <dgm:bulletEnabled val="1"/>
        </dgm:presLayoutVars>
      </dgm:prSet>
      <dgm:spPr>
        <a:prstGeom prst="homePlate">
          <a:avLst/>
        </a:prstGeom>
      </dgm:spPr>
      <dgm:t>
        <a:bodyPr/>
        <a:lstStyle/>
        <a:p>
          <a:endParaRPr lang="pt-PT"/>
        </a:p>
      </dgm:t>
    </dgm:pt>
  </dgm:ptLst>
  <dgm:cxnLst>
    <dgm:cxn modelId="{09EB5665-85B7-466B-9A3D-B82107B78364}" type="presOf" srcId="{38BB35AB-1C36-4704-9E6F-076206DA00B2}" destId="{5DCEFDC3-E4D4-44FC-A0FA-E2F2ECB82587}" srcOrd="0" destOrd="0" presId="urn:microsoft.com/office/officeart/2005/8/layout/hChevron3"/>
    <dgm:cxn modelId="{788F8079-7D78-41D0-ABCA-BCADED52275C}" srcId="{09D2C596-D8A2-48B1-AF9D-65AD56A5D55F}" destId="{38BB35AB-1C36-4704-9E6F-076206DA00B2}" srcOrd="0" destOrd="0" parTransId="{F2D42480-1906-46D0-AC32-F62B4841E014}" sibTransId="{6B1DDBEE-C642-4362-A234-DE6ECB86D9A7}"/>
    <dgm:cxn modelId="{9B1D584B-5080-428E-9491-8692382A4FFE}" type="presOf" srcId="{09D2C596-D8A2-48B1-AF9D-65AD56A5D55F}" destId="{5D6121CC-1DBB-495E-85AD-1B9B50BCA6A2}" srcOrd="0" destOrd="0" presId="urn:microsoft.com/office/officeart/2005/8/layout/hChevron3"/>
    <dgm:cxn modelId="{EF2BAD12-A06E-4E06-B7FE-E0BBB4C01F41}" type="presParOf" srcId="{5D6121CC-1DBB-495E-85AD-1B9B50BCA6A2}" destId="{5DCEFDC3-E4D4-44FC-A0FA-E2F2ECB82587}" srcOrd="0" destOrd="0" presId="urn:microsoft.com/office/officeart/2005/8/layout/hChevron3"/>
  </dgm:cxnLst>
  <dgm:bg/>
  <dgm:whole/>
  <dgm:extLst>
    <a:ext uri="http://schemas.microsoft.com/office/drawing/2008/diagram">
      <dsp:dataModelExt xmlns:dsp="http://schemas.microsoft.com/office/drawing/2008/diagram" xmlns="" relId="rId26" minVer="http://schemas.openxmlformats.org/drawingml/2006/diagram"/>
    </a:ext>
  </dgm:extLst>
</dgm:dataModel>
</file>

<file path=ppt/diagrams/data46.xml><?xml version="1.0" encoding="utf-8"?>
<dgm:dataModel xmlns:dgm="http://schemas.openxmlformats.org/drawingml/2006/diagram" xmlns:a="http://schemas.openxmlformats.org/drawingml/2006/main">
  <dgm:ptLst>
    <dgm:pt modelId="{0F1F581F-E8CB-497C-A2F7-06E0D723C7D9}" type="doc">
      <dgm:prSet loTypeId="urn:microsoft.com/office/officeart/2005/8/layout/cycle5" loCatId="cycle" qsTypeId="urn:microsoft.com/office/officeart/2005/8/quickstyle/simple1" qsCatId="simple" csTypeId="urn:microsoft.com/office/officeart/2005/8/colors/accent2_3" csCatId="accent2" phldr="1"/>
      <dgm:spPr/>
      <dgm:t>
        <a:bodyPr/>
        <a:lstStyle/>
        <a:p>
          <a:endParaRPr lang="pt-PT"/>
        </a:p>
      </dgm:t>
    </dgm:pt>
    <dgm:pt modelId="{6EEAD142-0138-4A9F-811C-46A564A8C06A}">
      <dgm:prSet phldrT="[Text]"/>
      <dgm:spPr/>
      <dgm:t>
        <a:bodyPr/>
        <a:lstStyle/>
        <a:p>
          <a:r>
            <a:rPr lang="pt-PT" dirty="0" smtClean="0"/>
            <a:t>CAF</a:t>
          </a:r>
          <a:endParaRPr lang="pt-PT" dirty="0"/>
        </a:p>
      </dgm:t>
    </dgm:pt>
    <dgm:pt modelId="{6B413C60-C0E7-4ACB-A859-0BE58612D14A}" type="parTrans" cxnId="{99354DD7-DEE5-4153-990B-DC3D91698C9F}">
      <dgm:prSet/>
      <dgm:spPr/>
      <dgm:t>
        <a:bodyPr/>
        <a:lstStyle/>
        <a:p>
          <a:endParaRPr lang="pt-PT"/>
        </a:p>
      </dgm:t>
    </dgm:pt>
    <dgm:pt modelId="{B25DBD1B-5F97-4E46-A05F-F20B9CD86D5E}" type="sibTrans" cxnId="{99354DD7-DEE5-4153-990B-DC3D91698C9F}">
      <dgm:prSet/>
      <dgm:spPr/>
      <dgm:t>
        <a:bodyPr/>
        <a:lstStyle/>
        <a:p>
          <a:endParaRPr lang="pt-PT" dirty="0"/>
        </a:p>
      </dgm:t>
    </dgm:pt>
    <dgm:pt modelId="{D5522D40-9640-49EA-BA1C-7FCCCA37611C}">
      <dgm:prSet phldrT="[Text]"/>
      <dgm:spPr/>
      <dgm:t>
        <a:bodyPr/>
        <a:lstStyle/>
        <a:p>
          <a:r>
            <a:rPr lang="pt-PT" dirty="0" smtClean="0"/>
            <a:t>Auto</a:t>
          </a:r>
        </a:p>
        <a:p>
          <a:r>
            <a:rPr lang="pt-PT" dirty="0" smtClean="0"/>
            <a:t>avaliação</a:t>
          </a:r>
          <a:endParaRPr lang="pt-PT" dirty="0"/>
        </a:p>
      </dgm:t>
    </dgm:pt>
    <dgm:pt modelId="{878974C9-29AD-483E-9C6E-868F57755E54}" type="parTrans" cxnId="{0F173AD2-7E30-4E9C-8415-6669E7E7FB2E}">
      <dgm:prSet/>
      <dgm:spPr/>
      <dgm:t>
        <a:bodyPr/>
        <a:lstStyle/>
        <a:p>
          <a:endParaRPr lang="pt-PT"/>
        </a:p>
      </dgm:t>
    </dgm:pt>
    <dgm:pt modelId="{18D8D378-8698-4737-BEDD-48520521B3F3}" type="sibTrans" cxnId="{0F173AD2-7E30-4E9C-8415-6669E7E7FB2E}">
      <dgm:prSet/>
      <dgm:spPr/>
      <dgm:t>
        <a:bodyPr/>
        <a:lstStyle/>
        <a:p>
          <a:endParaRPr lang="pt-PT"/>
        </a:p>
      </dgm:t>
    </dgm:pt>
    <dgm:pt modelId="{11354FD8-40CF-4E50-9C1E-037E83E3244D}">
      <dgm:prSet phldrT="[Text]"/>
      <dgm:spPr/>
      <dgm:t>
        <a:bodyPr/>
        <a:lstStyle/>
        <a:p>
          <a:r>
            <a:rPr lang="pt-PT" dirty="0" smtClean="0"/>
            <a:t>Plano de Melhoria</a:t>
          </a:r>
          <a:endParaRPr lang="pt-PT" dirty="0"/>
        </a:p>
      </dgm:t>
    </dgm:pt>
    <dgm:pt modelId="{B72BF765-318C-433E-A07C-8198A35C4A7D}" type="parTrans" cxnId="{36492082-19DB-416C-9A44-505AE495208E}">
      <dgm:prSet/>
      <dgm:spPr/>
      <dgm:t>
        <a:bodyPr/>
        <a:lstStyle/>
        <a:p>
          <a:endParaRPr lang="pt-PT"/>
        </a:p>
      </dgm:t>
    </dgm:pt>
    <dgm:pt modelId="{567F92B1-0B8C-4287-9DE6-519B6D285D79}" type="sibTrans" cxnId="{36492082-19DB-416C-9A44-505AE495208E}">
      <dgm:prSet/>
      <dgm:spPr/>
      <dgm:t>
        <a:bodyPr/>
        <a:lstStyle/>
        <a:p>
          <a:endParaRPr lang="pt-PT"/>
        </a:p>
      </dgm:t>
    </dgm:pt>
    <dgm:pt modelId="{E8E93B93-9F7E-4916-BA51-94288FD0CCF3}">
      <dgm:prSet phldrT="[Text]"/>
      <dgm:spPr/>
      <dgm:t>
        <a:bodyPr/>
        <a:lstStyle/>
        <a:p>
          <a:r>
            <a:rPr lang="pt-PT" dirty="0" smtClean="0"/>
            <a:t>Ações de Melhoria</a:t>
          </a:r>
          <a:endParaRPr lang="pt-PT" dirty="0"/>
        </a:p>
      </dgm:t>
    </dgm:pt>
    <dgm:pt modelId="{D0A93C94-ECA9-403D-9918-10B26BEA87AB}" type="parTrans" cxnId="{24E64FD5-8629-4F11-B976-2005543FC6C3}">
      <dgm:prSet/>
      <dgm:spPr/>
      <dgm:t>
        <a:bodyPr/>
        <a:lstStyle/>
        <a:p>
          <a:endParaRPr lang="pt-PT"/>
        </a:p>
      </dgm:t>
    </dgm:pt>
    <dgm:pt modelId="{F05E0EBB-67E8-429A-9014-B29C7AA0B2EA}" type="sibTrans" cxnId="{24E64FD5-8629-4F11-B976-2005543FC6C3}">
      <dgm:prSet/>
      <dgm:spPr/>
      <dgm:t>
        <a:bodyPr/>
        <a:lstStyle/>
        <a:p>
          <a:endParaRPr lang="pt-PT"/>
        </a:p>
      </dgm:t>
    </dgm:pt>
    <dgm:pt modelId="{A4E27249-33BB-45C8-83A6-BC93280D1309}" type="pres">
      <dgm:prSet presAssocID="{0F1F581F-E8CB-497C-A2F7-06E0D723C7D9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pt-PT"/>
        </a:p>
      </dgm:t>
    </dgm:pt>
    <dgm:pt modelId="{69C7768B-E24A-42D3-808E-45FB429AD875}" type="pres">
      <dgm:prSet presAssocID="{6EEAD142-0138-4A9F-811C-46A564A8C06A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444793EB-F77A-48DE-AA28-8779C90ECD4E}" type="pres">
      <dgm:prSet presAssocID="{6EEAD142-0138-4A9F-811C-46A564A8C06A}" presName="spNode" presStyleCnt="0"/>
      <dgm:spPr/>
      <dgm:t>
        <a:bodyPr/>
        <a:lstStyle/>
        <a:p>
          <a:endParaRPr lang="pt-PT"/>
        </a:p>
      </dgm:t>
    </dgm:pt>
    <dgm:pt modelId="{74929017-B7EB-427E-B873-3A474F165F40}" type="pres">
      <dgm:prSet presAssocID="{B25DBD1B-5F97-4E46-A05F-F20B9CD86D5E}" presName="sibTrans" presStyleLbl="sibTrans1D1" presStyleIdx="0" presStyleCnt="4"/>
      <dgm:spPr/>
      <dgm:t>
        <a:bodyPr/>
        <a:lstStyle/>
        <a:p>
          <a:endParaRPr lang="pt-PT"/>
        </a:p>
      </dgm:t>
    </dgm:pt>
    <dgm:pt modelId="{48E16EA6-C466-4F36-9C61-A1147E13FFE5}" type="pres">
      <dgm:prSet presAssocID="{D5522D40-9640-49EA-BA1C-7FCCCA37611C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2DE2995E-51EC-4CDF-AEE7-A6E8D963D58E}" type="pres">
      <dgm:prSet presAssocID="{D5522D40-9640-49EA-BA1C-7FCCCA37611C}" presName="spNode" presStyleCnt="0"/>
      <dgm:spPr/>
      <dgm:t>
        <a:bodyPr/>
        <a:lstStyle/>
        <a:p>
          <a:endParaRPr lang="pt-PT"/>
        </a:p>
      </dgm:t>
    </dgm:pt>
    <dgm:pt modelId="{896812F2-E464-4BA2-85AC-F2B37EFFC27A}" type="pres">
      <dgm:prSet presAssocID="{18D8D378-8698-4737-BEDD-48520521B3F3}" presName="sibTrans" presStyleLbl="sibTrans1D1" presStyleIdx="1" presStyleCnt="4"/>
      <dgm:spPr/>
      <dgm:t>
        <a:bodyPr/>
        <a:lstStyle/>
        <a:p>
          <a:endParaRPr lang="pt-PT"/>
        </a:p>
      </dgm:t>
    </dgm:pt>
    <dgm:pt modelId="{F6BD2068-94B1-48C1-9352-A36068954F59}" type="pres">
      <dgm:prSet presAssocID="{11354FD8-40CF-4E50-9C1E-037E83E3244D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13349177-829D-4571-A8D5-1235F6065B6D}" type="pres">
      <dgm:prSet presAssocID="{11354FD8-40CF-4E50-9C1E-037E83E3244D}" presName="spNode" presStyleCnt="0"/>
      <dgm:spPr/>
      <dgm:t>
        <a:bodyPr/>
        <a:lstStyle/>
        <a:p>
          <a:endParaRPr lang="pt-PT"/>
        </a:p>
      </dgm:t>
    </dgm:pt>
    <dgm:pt modelId="{88A703DB-AFB1-46AA-972F-C3861287B10D}" type="pres">
      <dgm:prSet presAssocID="{567F92B1-0B8C-4287-9DE6-519B6D285D79}" presName="sibTrans" presStyleLbl="sibTrans1D1" presStyleIdx="2" presStyleCnt="4"/>
      <dgm:spPr/>
      <dgm:t>
        <a:bodyPr/>
        <a:lstStyle/>
        <a:p>
          <a:endParaRPr lang="pt-PT"/>
        </a:p>
      </dgm:t>
    </dgm:pt>
    <dgm:pt modelId="{E50AC4A5-359A-47C2-BB65-7AD586511C08}" type="pres">
      <dgm:prSet presAssocID="{E8E93B93-9F7E-4916-BA51-94288FD0CCF3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7362BB3A-2F77-4492-B6A1-3505D7910238}" type="pres">
      <dgm:prSet presAssocID="{E8E93B93-9F7E-4916-BA51-94288FD0CCF3}" presName="spNode" presStyleCnt="0"/>
      <dgm:spPr/>
      <dgm:t>
        <a:bodyPr/>
        <a:lstStyle/>
        <a:p>
          <a:endParaRPr lang="pt-PT"/>
        </a:p>
      </dgm:t>
    </dgm:pt>
    <dgm:pt modelId="{D4D8A0FC-9E0B-4A78-AF31-AA128D94C87D}" type="pres">
      <dgm:prSet presAssocID="{F05E0EBB-67E8-429A-9014-B29C7AA0B2EA}" presName="sibTrans" presStyleLbl="sibTrans1D1" presStyleIdx="3" presStyleCnt="4"/>
      <dgm:spPr/>
      <dgm:t>
        <a:bodyPr/>
        <a:lstStyle/>
        <a:p>
          <a:endParaRPr lang="pt-PT"/>
        </a:p>
      </dgm:t>
    </dgm:pt>
  </dgm:ptLst>
  <dgm:cxnLst>
    <dgm:cxn modelId="{99354DD7-DEE5-4153-990B-DC3D91698C9F}" srcId="{0F1F581F-E8CB-497C-A2F7-06E0D723C7D9}" destId="{6EEAD142-0138-4A9F-811C-46A564A8C06A}" srcOrd="0" destOrd="0" parTransId="{6B413C60-C0E7-4ACB-A859-0BE58612D14A}" sibTransId="{B25DBD1B-5F97-4E46-A05F-F20B9CD86D5E}"/>
    <dgm:cxn modelId="{419B447D-1CA6-44EE-A754-C8216878C0FC}" type="presOf" srcId="{F05E0EBB-67E8-429A-9014-B29C7AA0B2EA}" destId="{D4D8A0FC-9E0B-4A78-AF31-AA128D94C87D}" srcOrd="0" destOrd="0" presId="urn:microsoft.com/office/officeart/2005/8/layout/cycle5"/>
    <dgm:cxn modelId="{36492082-19DB-416C-9A44-505AE495208E}" srcId="{0F1F581F-E8CB-497C-A2F7-06E0D723C7D9}" destId="{11354FD8-40CF-4E50-9C1E-037E83E3244D}" srcOrd="2" destOrd="0" parTransId="{B72BF765-318C-433E-A07C-8198A35C4A7D}" sibTransId="{567F92B1-0B8C-4287-9DE6-519B6D285D79}"/>
    <dgm:cxn modelId="{E78B3CDD-BEB5-458B-99DA-767CAB1A4266}" type="presOf" srcId="{D5522D40-9640-49EA-BA1C-7FCCCA37611C}" destId="{48E16EA6-C466-4F36-9C61-A1147E13FFE5}" srcOrd="0" destOrd="0" presId="urn:microsoft.com/office/officeart/2005/8/layout/cycle5"/>
    <dgm:cxn modelId="{0F173AD2-7E30-4E9C-8415-6669E7E7FB2E}" srcId="{0F1F581F-E8CB-497C-A2F7-06E0D723C7D9}" destId="{D5522D40-9640-49EA-BA1C-7FCCCA37611C}" srcOrd="1" destOrd="0" parTransId="{878974C9-29AD-483E-9C6E-868F57755E54}" sibTransId="{18D8D378-8698-4737-BEDD-48520521B3F3}"/>
    <dgm:cxn modelId="{9E9F73ED-609A-4532-8886-DD0983D6C2F4}" type="presOf" srcId="{11354FD8-40CF-4E50-9C1E-037E83E3244D}" destId="{F6BD2068-94B1-48C1-9352-A36068954F59}" srcOrd="0" destOrd="0" presId="urn:microsoft.com/office/officeart/2005/8/layout/cycle5"/>
    <dgm:cxn modelId="{E49FECA9-2487-4B85-949F-9967B785268E}" type="presOf" srcId="{18D8D378-8698-4737-BEDD-48520521B3F3}" destId="{896812F2-E464-4BA2-85AC-F2B37EFFC27A}" srcOrd="0" destOrd="0" presId="urn:microsoft.com/office/officeart/2005/8/layout/cycle5"/>
    <dgm:cxn modelId="{86F9B4A2-3106-423A-B252-1A4D5FC87408}" type="presOf" srcId="{B25DBD1B-5F97-4E46-A05F-F20B9CD86D5E}" destId="{74929017-B7EB-427E-B873-3A474F165F40}" srcOrd="0" destOrd="0" presId="urn:microsoft.com/office/officeart/2005/8/layout/cycle5"/>
    <dgm:cxn modelId="{24E64FD5-8629-4F11-B976-2005543FC6C3}" srcId="{0F1F581F-E8CB-497C-A2F7-06E0D723C7D9}" destId="{E8E93B93-9F7E-4916-BA51-94288FD0CCF3}" srcOrd="3" destOrd="0" parTransId="{D0A93C94-ECA9-403D-9918-10B26BEA87AB}" sibTransId="{F05E0EBB-67E8-429A-9014-B29C7AA0B2EA}"/>
    <dgm:cxn modelId="{690EFB0A-CCB0-40F4-A36B-10BCE1D8C711}" type="presOf" srcId="{567F92B1-0B8C-4287-9DE6-519B6D285D79}" destId="{88A703DB-AFB1-46AA-972F-C3861287B10D}" srcOrd="0" destOrd="0" presId="urn:microsoft.com/office/officeart/2005/8/layout/cycle5"/>
    <dgm:cxn modelId="{E4925B37-3785-4EC8-B06D-E6CA6BEC7DE1}" type="presOf" srcId="{6EEAD142-0138-4A9F-811C-46A564A8C06A}" destId="{69C7768B-E24A-42D3-808E-45FB429AD875}" srcOrd="0" destOrd="0" presId="urn:microsoft.com/office/officeart/2005/8/layout/cycle5"/>
    <dgm:cxn modelId="{69F65891-19F4-46EB-9CCC-F1FE4E162B3E}" type="presOf" srcId="{E8E93B93-9F7E-4916-BA51-94288FD0CCF3}" destId="{E50AC4A5-359A-47C2-BB65-7AD586511C08}" srcOrd="0" destOrd="0" presId="urn:microsoft.com/office/officeart/2005/8/layout/cycle5"/>
    <dgm:cxn modelId="{46B5D2A3-0171-42F5-B21B-70547CE918BA}" type="presOf" srcId="{0F1F581F-E8CB-497C-A2F7-06E0D723C7D9}" destId="{A4E27249-33BB-45C8-83A6-BC93280D1309}" srcOrd="0" destOrd="0" presId="urn:microsoft.com/office/officeart/2005/8/layout/cycle5"/>
    <dgm:cxn modelId="{3E04D3DF-0609-476D-AA99-3B802FB23350}" type="presParOf" srcId="{A4E27249-33BB-45C8-83A6-BC93280D1309}" destId="{69C7768B-E24A-42D3-808E-45FB429AD875}" srcOrd="0" destOrd="0" presId="urn:microsoft.com/office/officeart/2005/8/layout/cycle5"/>
    <dgm:cxn modelId="{55B8212E-7A08-4E3B-A746-798C33808781}" type="presParOf" srcId="{A4E27249-33BB-45C8-83A6-BC93280D1309}" destId="{444793EB-F77A-48DE-AA28-8779C90ECD4E}" srcOrd="1" destOrd="0" presId="urn:microsoft.com/office/officeart/2005/8/layout/cycle5"/>
    <dgm:cxn modelId="{57424F57-BBA2-4EE9-8085-F4A738605457}" type="presParOf" srcId="{A4E27249-33BB-45C8-83A6-BC93280D1309}" destId="{74929017-B7EB-427E-B873-3A474F165F40}" srcOrd="2" destOrd="0" presId="urn:microsoft.com/office/officeart/2005/8/layout/cycle5"/>
    <dgm:cxn modelId="{9A194088-CD75-4ADA-B6E2-CC09AF6A2BB9}" type="presParOf" srcId="{A4E27249-33BB-45C8-83A6-BC93280D1309}" destId="{48E16EA6-C466-4F36-9C61-A1147E13FFE5}" srcOrd="3" destOrd="0" presId="urn:microsoft.com/office/officeart/2005/8/layout/cycle5"/>
    <dgm:cxn modelId="{E30DD61C-134A-4141-9054-24F12959DBC6}" type="presParOf" srcId="{A4E27249-33BB-45C8-83A6-BC93280D1309}" destId="{2DE2995E-51EC-4CDF-AEE7-A6E8D963D58E}" srcOrd="4" destOrd="0" presId="urn:microsoft.com/office/officeart/2005/8/layout/cycle5"/>
    <dgm:cxn modelId="{F532C138-5F39-46DF-AB0D-14AD15FE5E14}" type="presParOf" srcId="{A4E27249-33BB-45C8-83A6-BC93280D1309}" destId="{896812F2-E464-4BA2-85AC-F2B37EFFC27A}" srcOrd="5" destOrd="0" presId="urn:microsoft.com/office/officeart/2005/8/layout/cycle5"/>
    <dgm:cxn modelId="{BD80CF70-6AAB-48BA-85DB-C1DBF6B608B9}" type="presParOf" srcId="{A4E27249-33BB-45C8-83A6-BC93280D1309}" destId="{F6BD2068-94B1-48C1-9352-A36068954F59}" srcOrd="6" destOrd="0" presId="urn:microsoft.com/office/officeart/2005/8/layout/cycle5"/>
    <dgm:cxn modelId="{C327A560-F5ED-4563-8EC4-5F88E946C739}" type="presParOf" srcId="{A4E27249-33BB-45C8-83A6-BC93280D1309}" destId="{13349177-829D-4571-A8D5-1235F6065B6D}" srcOrd="7" destOrd="0" presId="urn:microsoft.com/office/officeart/2005/8/layout/cycle5"/>
    <dgm:cxn modelId="{ED4A77C6-C72F-48E5-B78E-0F448BFE805B}" type="presParOf" srcId="{A4E27249-33BB-45C8-83A6-BC93280D1309}" destId="{88A703DB-AFB1-46AA-972F-C3861287B10D}" srcOrd="8" destOrd="0" presId="urn:microsoft.com/office/officeart/2005/8/layout/cycle5"/>
    <dgm:cxn modelId="{B8EAF772-9F99-46B0-90B9-4AAE752AEE16}" type="presParOf" srcId="{A4E27249-33BB-45C8-83A6-BC93280D1309}" destId="{E50AC4A5-359A-47C2-BB65-7AD586511C08}" srcOrd="9" destOrd="0" presId="urn:microsoft.com/office/officeart/2005/8/layout/cycle5"/>
    <dgm:cxn modelId="{931A2062-D879-4EFE-B69E-55935C9A9C03}" type="presParOf" srcId="{A4E27249-33BB-45C8-83A6-BC93280D1309}" destId="{7362BB3A-2F77-4492-B6A1-3505D7910238}" srcOrd="10" destOrd="0" presId="urn:microsoft.com/office/officeart/2005/8/layout/cycle5"/>
    <dgm:cxn modelId="{06636645-93E9-4F94-AF82-B7C6E5C571AD}" type="presParOf" srcId="{A4E27249-33BB-45C8-83A6-BC93280D1309}" destId="{D4D8A0FC-9E0B-4A78-AF31-AA128D94C87D}" srcOrd="11" destOrd="0" presId="urn:microsoft.com/office/officeart/2005/8/layout/cycle5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47.xml><?xml version="1.0" encoding="utf-8"?>
<dgm:dataModel xmlns:dgm="http://schemas.openxmlformats.org/drawingml/2006/diagram" xmlns:a="http://schemas.openxmlformats.org/drawingml/2006/main">
  <dgm:ptLst>
    <dgm:pt modelId="{0F75B899-93CA-4991-915F-995E8785184D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pt-PT"/>
        </a:p>
      </dgm:t>
    </dgm:pt>
    <dgm:pt modelId="{FA56F49B-3CAE-4040-9D92-39E214F5F3FF}">
      <dgm:prSet phldrT="[Texto]"/>
      <dgm:spPr/>
      <dgm:t>
        <a:bodyPr/>
        <a:lstStyle/>
        <a:p>
          <a:r>
            <a:rPr lang="pt-PT" dirty="0" smtClean="0"/>
            <a:t>Agrupamento de Escolas de Alcanena</a:t>
          </a:r>
          <a:endParaRPr lang="pt-PT" dirty="0"/>
        </a:p>
      </dgm:t>
    </dgm:pt>
    <dgm:pt modelId="{0A6CE500-7F1B-4C00-80AF-26048710D72C}" type="parTrans" cxnId="{D6E77F4B-9854-43A2-9CFA-716833563676}">
      <dgm:prSet/>
      <dgm:spPr/>
      <dgm:t>
        <a:bodyPr/>
        <a:lstStyle/>
        <a:p>
          <a:endParaRPr lang="pt-PT"/>
        </a:p>
      </dgm:t>
    </dgm:pt>
    <dgm:pt modelId="{6E9E3EF5-AB96-4064-B1C5-2292176B3EF1}" type="sibTrans" cxnId="{D6E77F4B-9854-43A2-9CFA-716833563676}">
      <dgm:prSet/>
      <dgm:spPr/>
      <dgm:t>
        <a:bodyPr/>
        <a:lstStyle/>
        <a:p>
          <a:endParaRPr lang="pt-PT"/>
        </a:p>
      </dgm:t>
    </dgm:pt>
    <dgm:pt modelId="{036122DC-C700-43B5-AC67-7B5DC8384039}">
      <dgm:prSet phldrT="[Texto]"/>
      <dgm:spPr/>
      <dgm:t>
        <a:bodyPr/>
        <a:lstStyle/>
        <a:p>
          <a:r>
            <a:rPr lang="pt-PT" dirty="0" smtClean="0"/>
            <a:t>Ana </a:t>
          </a:r>
          <a:r>
            <a:rPr lang="pt-PT" smtClean="0"/>
            <a:t>Cláudia </a:t>
          </a:r>
          <a:r>
            <a:rPr lang="pt-PT" smtClean="0"/>
            <a:t>Cohen Coelho</a:t>
          </a:r>
          <a:r>
            <a:rPr lang="pt-PT" dirty="0" smtClean="0"/>
            <a:t>: </a:t>
          </a:r>
          <a:r>
            <a:rPr lang="pt-PT" dirty="0" smtClean="0">
              <a:solidFill>
                <a:schemeClr val="accent4">
                  <a:lumMod val="50000"/>
                </a:schemeClr>
              </a:solidFill>
            </a:rPr>
            <a:t>ana.claudia.cohen@gmail.com</a:t>
          </a:r>
          <a:endParaRPr lang="pt-PT" dirty="0">
            <a:solidFill>
              <a:schemeClr val="accent4">
                <a:lumMod val="50000"/>
              </a:schemeClr>
            </a:solidFill>
          </a:endParaRPr>
        </a:p>
      </dgm:t>
    </dgm:pt>
    <dgm:pt modelId="{6B2C8DF0-3F94-4555-BE9A-FD7FB8632BD5}" type="parTrans" cxnId="{9A4F7353-556A-4C55-83D2-F8BD6C4092D6}">
      <dgm:prSet/>
      <dgm:spPr/>
    </dgm:pt>
    <dgm:pt modelId="{0F6FDFB1-6D95-4FDC-B090-43AAAE1AAD99}" type="sibTrans" cxnId="{9A4F7353-556A-4C55-83D2-F8BD6C4092D6}">
      <dgm:prSet/>
      <dgm:spPr/>
    </dgm:pt>
    <dgm:pt modelId="{6EE91CB5-D5EE-4ED0-BE1D-A5C783DBEF50}">
      <dgm:prSet phldrT="[Texto]"/>
      <dgm:spPr/>
      <dgm:t>
        <a:bodyPr/>
        <a:lstStyle/>
        <a:p>
          <a:r>
            <a:rPr lang="pt-PT" dirty="0" smtClean="0"/>
            <a:t>Miguel Domingos: </a:t>
          </a:r>
          <a:r>
            <a:rPr lang="pt-PT" dirty="0" smtClean="0">
              <a:solidFill>
                <a:schemeClr val="accent4">
                  <a:lumMod val="50000"/>
                </a:schemeClr>
              </a:solidFill>
            </a:rPr>
            <a:t>mdomingos@anotherstep.pt</a:t>
          </a:r>
          <a:endParaRPr lang="pt-PT" dirty="0">
            <a:solidFill>
              <a:schemeClr val="accent4">
                <a:lumMod val="50000"/>
              </a:schemeClr>
            </a:solidFill>
          </a:endParaRPr>
        </a:p>
      </dgm:t>
    </dgm:pt>
    <dgm:pt modelId="{474AD381-6495-44AC-9D69-F5A3293E26CD}" type="parTrans" cxnId="{C50D513D-EBA1-435F-BD09-5964EF9D3934}">
      <dgm:prSet/>
      <dgm:spPr/>
    </dgm:pt>
    <dgm:pt modelId="{3C1F0725-31AC-4048-B134-75ADC25A4B9A}" type="sibTrans" cxnId="{C50D513D-EBA1-435F-BD09-5964EF9D3934}">
      <dgm:prSet/>
      <dgm:spPr/>
    </dgm:pt>
    <dgm:pt modelId="{F90D5DC4-DABB-4C07-ACD6-0C2C228B70B1}">
      <dgm:prSet phldrT="[Texto]"/>
      <dgm:spPr/>
      <dgm:t>
        <a:bodyPr/>
        <a:lstStyle/>
        <a:p>
          <a:r>
            <a:rPr lang="pt-PT" dirty="0" smtClean="0">
              <a:hlinkClick xmlns:r="http://schemas.openxmlformats.org/officeDocument/2006/relationships" r:id="rId1"/>
            </a:rPr>
            <a:t>http://www.anotherstep.pt</a:t>
          </a:r>
          <a:endParaRPr lang="pt-PT" dirty="0"/>
        </a:p>
      </dgm:t>
    </dgm:pt>
    <dgm:pt modelId="{2561B98B-C5CC-47EB-83F2-A3BF88FB302B}" type="parTrans" cxnId="{08EFD2B2-EC37-41C0-A9D7-B6A30E1798A7}">
      <dgm:prSet/>
      <dgm:spPr/>
    </dgm:pt>
    <dgm:pt modelId="{7C92600D-C833-44F3-A2C2-AE7874B69A61}" type="sibTrans" cxnId="{08EFD2B2-EC37-41C0-A9D7-B6A30E1798A7}">
      <dgm:prSet/>
      <dgm:spPr/>
    </dgm:pt>
    <dgm:pt modelId="{32EC9618-A609-443D-8B48-8632308E9D2B}">
      <dgm:prSet phldrT="[Texto]"/>
      <dgm:spPr/>
      <dgm:t>
        <a:bodyPr/>
        <a:lstStyle/>
        <a:p>
          <a:r>
            <a:rPr lang="pt-PT" dirty="0" smtClean="0">
              <a:hlinkClick xmlns:r="http://schemas.openxmlformats.org/officeDocument/2006/relationships" r:id="rId2"/>
            </a:rPr>
            <a:t>http://ae.alcanena.ccems.pt</a:t>
          </a:r>
          <a:endParaRPr lang="pt-PT" dirty="0"/>
        </a:p>
      </dgm:t>
    </dgm:pt>
    <dgm:pt modelId="{0C0B3309-FBBB-4EFB-AF50-568EEA28538D}" type="parTrans" cxnId="{639F94D8-44DB-4A06-81F6-E9DDA965C128}">
      <dgm:prSet/>
      <dgm:spPr/>
    </dgm:pt>
    <dgm:pt modelId="{09362347-2521-4C49-8769-AAF1B6A8D55E}" type="sibTrans" cxnId="{639F94D8-44DB-4A06-81F6-E9DDA965C128}">
      <dgm:prSet/>
      <dgm:spPr/>
    </dgm:pt>
    <dgm:pt modelId="{400CC9D1-98C6-416B-B426-CCCAFF73C770}">
      <dgm:prSet phldrT="[Texto]"/>
      <dgm:spPr/>
      <dgm:t>
        <a:bodyPr/>
        <a:lstStyle/>
        <a:p>
          <a:r>
            <a:rPr lang="pt-PT" dirty="0" err="1" smtClean="0"/>
            <a:t>Another</a:t>
          </a:r>
          <a:r>
            <a:rPr lang="pt-PT" dirty="0" smtClean="0"/>
            <a:t> Step</a:t>
          </a:r>
          <a:endParaRPr lang="pt-PT" dirty="0"/>
        </a:p>
      </dgm:t>
    </dgm:pt>
    <dgm:pt modelId="{4BB03FF4-4D81-44C3-8A62-9E54B864AAF7}" type="parTrans" cxnId="{69561869-EDB9-4AC1-830E-5FDA74E1ADEA}">
      <dgm:prSet/>
      <dgm:spPr/>
    </dgm:pt>
    <dgm:pt modelId="{0BE2148E-377C-4528-B8EF-E1F9B67823B7}" type="sibTrans" cxnId="{69561869-EDB9-4AC1-830E-5FDA74E1ADEA}">
      <dgm:prSet/>
      <dgm:spPr/>
    </dgm:pt>
    <dgm:pt modelId="{A4D14639-EEA2-4848-A520-BD0F2E09B063}" type="pres">
      <dgm:prSet presAssocID="{0F75B899-93CA-4991-915F-995E8785184D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pt-PT"/>
        </a:p>
      </dgm:t>
    </dgm:pt>
    <dgm:pt modelId="{ECD62FBD-0E8A-4424-9654-D2A1AEC48D8B}" type="pres">
      <dgm:prSet presAssocID="{FA56F49B-3CAE-4040-9D92-39E214F5F3FF}" presName="parentLin" presStyleCnt="0"/>
      <dgm:spPr/>
    </dgm:pt>
    <dgm:pt modelId="{41F9DF6C-8715-49FB-A4D6-A89B923D8D18}" type="pres">
      <dgm:prSet presAssocID="{FA56F49B-3CAE-4040-9D92-39E214F5F3FF}" presName="parentLeftMargin" presStyleLbl="node1" presStyleIdx="0" presStyleCnt="2"/>
      <dgm:spPr/>
      <dgm:t>
        <a:bodyPr/>
        <a:lstStyle/>
        <a:p>
          <a:endParaRPr lang="pt-PT"/>
        </a:p>
      </dgm:t>
    </dgm:pt>
    <dgm:pt modelId="{67F31704-D616-4B3E-96E1-1F5DDACF4194}" type="pres">
      <dgm:prSet presAssocID="{FA56F49B-3CAE-4040-9D92-39E214F5F3FF}" presName="parentText" presStyleLbl="node1" presStyleIdx="0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068A3CB8-AD69-437F-A99E-BED7620347A7}" type="pres">
      <dgm:prSet presAssocID="{FA56F49B-3CAE-4040-9D92-39E214F5F3FF}" presName="negativeSpace" presStyleCnt="0"/>
      <dgm:spPr/>
    </dgm:pt>
    <dgm:pt modelId="{50291CAA-B21A-4423-97D4-43E689DAA60B}" type="pres">
      <dgm:prSet presAssocID="{FA56F49B-3CAE-4040-9D92-39E214F5F3FF}" presName="childText" presStyleLbl="conFgAcc1" presStyleIdx="0" presStyleCnt="2">
        <dgm:presLayoutVars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7028F00C-979B-436A-A963-4783C5CE2BEF}" type="pres">
      <dgm:prSet presAssocID="{6E9E3EF5-AB96-4064-B1C5-2292176B3EF1}" presName="spaceBetweenRectangles" presStyleCnt="0"/>
      <dgm:spPr/>
    </dgm:pt>
    <dgm:pt modelId="{3722AB31-4260-41D1-9639-B4C852240FA3}" type="pres">
      <dgm:prSet presAssocID="{400CC9D1-98C6-416B-B426-CCCAFF73C770}" presName="parentLin" presStyleCnt="0"/>
      <dgm:spPr/>
    </dgm:pt>
    <dgm:pt modelId="{83905976-D975-4C90-A0E2-BB6A4A36612A}" type="pres">
      <dgm:prSet presAssocID="{400CC9D1-98C6-416B-B426-CCCAFF73C770}" presName="parentLeftMargin" presStyleLbl="node1" presStyleIdx="0" presStyleCnt="2"/>
      <dgm:spPr/>
      <dgm:t>
        <a:bodyPr/>
        <a:lstStyle/>
        <a:p>
          <a:endParaRPr lang="pt-PT"/>
        </a:p>
      </dgm:t>
    </dgm:pt>
    <dgm:pt modelId="{2A8C288E-1C7C-4EE3-B1C5-1016D39F6D6D}" type="pres">
      <dgm:prSet presAssocID="{400CC9D1-98C6-416B-B426-CCCAFF73C770}" presName="parentText" presStyleLbl="node1" presStyleIdx="1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5C8EF9C3-DECB-44C5-885A-482BAFE9B75F}" type="pres">
      <dgm:prSet presAssocID="{400CC9D1-98C6-416B-B426-CCCAFF73C770}" presName="negativeSpace" presStyleCnt="0"/>
      <dgm:spPr/>
    </dgm:pt>
    <dgm:pt modelId="{219404EF-F9FC-4A1E-9511-BC370233BA9B}" type="pres">
      <dgm:prSet presAssocID="{400CC9D1-98C6-416B-B426-CCCAFF73C770}" presName="childText" presStyleLbl="conFgAcc1" presStyleIdx="1" presStyleCnt="2">
        <dgm:presLayoutVars>
          <dgm:bulletEnabled val="1"/>
        </dgm:presLayoutVars>
      </dgm:prSet>
      <dgm:spPr/>
      <dgm:t>
        <a:bodyPr/>
        <a:lstStyle/>
        <a:p>
          <a:endParaRPr lang="pt-PT"/>
        </a:p>
      </dgm:t>
    </dgm:pt>
  </dgm:ptLst>
  <dgm:cxnLst>
    <dgm:cxn modelId="{A086DEE7-CCA8-480B-B652-74B7EA7154C0}" type="presOf" srcId="{F90D5DC4-DABB-4C07-ACD6-0C2C228B70B1}" destId="{219404EF-F9FC-4A1E-9511-BC370233BA9B}" srcOrd="0" destOrd="1" presId="urn:microsoft.com/office/officeart/2005/8/layout/list1"/>
    <dgm:cxn modelId="{F8C35527-90DE-472B-9F59-20D06CCBE85F}" type="presOf" srcId="{036122DC-C700-43B5-AC67-7B5DC8384039}" destId="{50291CAA-B21A-4423-97D4-43E689DAA60B}" srcOrd="0" destOrd="0" presId="urn:microsoft.com/office/officeart/2005/8/layout/list1"/>
    <dgm:cxn modelId="{69561869-EDB9-4AC1-830E-5FDA74E1ADEA}" srcId="{0F75B899-93CA-4991-915F-995E8785184D}" destId="{400CC9D1-98C6-416B-B426-CCCAFF73C770}" srcOrd="1" destOrd="0" parTransId="{4BB03FF4-4D81-44C3-8A62-9E54B864AAF7}" sibTransId="{0BE2148E-377C-4528-B8EF-E1F9B67823B7}"/>
    <dgm:cxn modelId="{AEC70DED-1CC4-4A63-87B0-05BC3CCAF95B}" type="presOf" srcId="{32EC9618-A609-443D-8B48-8632308E9D2B}" destId="{50291CAA-B21A-4423-97D4-43E689DAA60B}" srcOrd="0" destOrd="1" presId="urn:microsoft.com/office/officeart/2005/8/layout/list1"/>
    <dgm:cxn modelId="{E38E3093-04E2-4553-996C-6C31C09CEAE5}" type="presOf" srcId="{400CC9D1-98C6-416B-B426-CCCAFF73C770}" destId="{2A8C288E-1C7C-4EE3-B1C5-1016D39F6D6D}" srcOrd="1" destOrd="0" presId="urn:microsoft.com/office/officeart/2005/8/layout/list1"/>
    <dgm:cxn modelId="{27332B07-ADAC-4DB5-AF57-B06178EB590C}" type="presOf" srcId="{400CC9D1-98C6-416B-B426-CCCAFF73C770}" destId="{83905976-D975-4C90-A0E2-BB6A4A36612A}" srcOrd="0" destOrd="0" presId="urn:microsoft.com/office/officeart/2005/8/layout/list1"/>
    <dgm:cxn modelId="{94CFC3FC-E7D2-433A-BE6F-EE24E4FA6281}" type="presOf" srcId="{FA56F49B-3CAE-4040-9D92-39E214F5F3FF}" destId="{41F9DF6C-8715-49FB-A4D6-A89B923D8D18}" srcOrd="0" destOrd="0" presId="urn:microsoft.com/office/officeart/2005/8/layout/list1"/>
    <dgm:cxn modelId="{B99C2357-A562-469C-B146-2A77FEA79F29}" type="presOf" srcId="{6EE91CB5-D5EE-4ED0-BE1D-A5C783DBEF50}" destId="{219404EF-F9FC-4A1E-9511-BC370233BA9B}" srcOrd="0" destOrd="0" presId="urn:microsoft.com/office/officeart/2005/8/layout/list1"/>
    <dgm:cxn modelId="{08EFD2B2-EC37-41C0-A9D7-B6A30E1798A7}" srcId="{400CC9D1-98C6-416B-B426-CCCAFF73C770}" destId="{F90D5DC4-DABB-4C07-ACD6-0C2C228B70B1}" srcOrd="1" destOrd="0" parTransId="{2561B98B-C5CC-47EB-83F2-A3BF88FB302B}" sibTransId="{7C92600D-C833-44F3-A2C2-AE7874B69A61}"/>
    <dgm:cxn modelId="{D6E77F4B-9854-43A2-9CFA-716833563676}" srcId="{0F75B899-93CA-4991-915F-995E8785184D}" destId="{FA56F49B-3CAE-4040-9D92-39E214F5F3FF}" srcOrd="0" destOrd="0" parTransId="{0A6CE500-7F1B-4C00-80AF-26048710D72C}" sibTransId="{6E9E3EF5-AB96-4064-B1C5-2292176B3EF1}"/>
    <dgm:cxn modelId="{639F94D8-44DB-4A06-81F6-E9DDA965C128}" srcId="{FA56F49B-3CAE-4040-9D92-39E214F5F3FF}" destId="{32EC9618-A609-443D-8B48-8632308E9D2B}" srcOrd="1" destOrd="0" parTransId="{0C0B3309-FBBB-4EFB-AF50-568EEA28538D}" sibTransId="{09362347-2521-4C49-8769-AAF1B6A8D55E}"/>
    <dgm:cxn modelId="{C50D513D-EBA1-435F-BD09-5964EF9D3934}" srcId="{400CC9D1-98C6-416B-B426-CCCAFF73C770}" destId="{6EE91CB5-D5EE-4ED0-BE1D-A5C783DBEF50}" srcOrd="0" destOrd="0" parTransId="{474AD381-6495-44AC-9D69-F5A3293E26CD}" sibTransId="{3C1F0725-31AC-4048-B134-75ADC25A4B9A}"/>
    <dgm:cxn modelId="{9A4F7353-556A-4C55-83D2-F8BD6C4092D6}" srcId="{FA56F49B-3CAE-4040-9D92-39E214F5F3FF}" destId="{036122DC-C700-43B5-AC67-7B5DC8384039}" srcOrd="0" destOrd="0" parTransId="{6B2C8DF0-3F94-4555-BE9A-FD7FB8632BD5}" sibTransId="{0F6FDFB1-6D95-4FDC-B090-43AAAE1AAD99}"/>
    <dgm:cxn modelId="{64539888-B458-4F1F-9A08-D061D704FAB6}" type="presOf" srcId="{FA56F49B-3CAE-4040-9D92-39E214F5F3FF}" destId="{67F31704-D616-4B3E-96E1-1F5DDACF4194}" srcOrd="1" destOrd="0" presId="urn:microsoft.com/office/officeart/2005/8/layout/list1"/>
    <dgm:cxn modelId="{25A99644-A77F-472D-8222-0BB07A2CC988}" type="presOf" srcId="{0F75B899-93CA-4991-915F-995E8785184D}" destId="{A4D14639-EEA2-4848-A520-BD0F2E09B063}" srcOrd="0" destOrd="0" presId="urn:microsoft.com/office/officeart/2005/8/layout/list1"/>
    <dgm:cxn modelId="{52210A81-5169-4F17-B6C8-9C674CD2BBC3}" type="presParOf" srcId="{A4D14639-EEA2-4848-A520-BD0F2E09B063}" destId="{ECD62FBD-0E8A-4424-9654-D2A1AEC48D8B}" srcOrd="0" destOrd="0" presId="urn:microsoft.com/office/officeart/2005/8/layout/list1"/>
    <dgm:cxn modelId="{7EB9CD6B-49EB-4777-B217-C57CE73E73B7}" type="presParOf" srcId="{ECD62FBD-0E8A-4424-9654-D2A1AEC48D8B}" destId="{41F9DF6C-8715-49FB-A4D6-A89B923D8D18}" srcOrd="0" destOrd="0" presId="urn:microsoft.com/office/officeart/2005/8/layout/list1"/>
    <dgm:cxn modelId="{47982CA7-A598-4589-8300-84D964B9B69E}" type="presParOf" srcId="{ECD62FBD-0E8A-4424-9654-D2A1AEC48D8B}" destId="{67F31704-D616-4B3E-96E1-1F5DDACF4194}" srcOrd="1" destOrd="0" presId="urn:microsoft.com/office/officeart/2005/8/layout/list1"/>
    <dgm:cxn modelId="{7B4BF0A1-EF71-4B1D-A2C0-C303E313A03C}" type="presParOf" srcId="{A4D14639-EEA2-4848-A520-BD0F2E09B063}" destId="{068A3CB8-AD69-437F-A99E-BED7620347A7}" srcOrd="1" destOrd="0" presId="urn:microsoft.com/office/officeart/2005/8/layout/list1"/>
    <dgm:cxn modelId="{FE1AD677-BB8B-44B5-AF76-4ED9879640B0}" type="presParOf" srcId="{A4D14639-EEA2-4848-A520-BD0F2E09B063}" destId="{50291CAA-B21A-4423-97D4-43E689DAA60B}" srcOrd="2" destOrd="0" presId="urn:microsoft.com/office/officeart/2005/8/layout/list1"/>
    <dgm:cxn modelId="{CDAEAF74-3133-466D-B134-E861F3DA09E4}" type="presParOf" srcId="{A4D14639-EEA2-4848-A520-BD0F2E09B063}" destId="{7028F00C-979B-436A-A963-4783C5CE2BEF}" srcOrd="3" destOrd="0" presId="urn:microsoft.com/office/officeart/2005/8/layout/list1"/>
    <dgm:cxn modelId="{3829BCAB-0CA7-479C-9701-D2C6784C7764}" type="presParOf" srcId="{A4D14639-EEA2-4848-A520-BD0F2E09B063}" destId="{3722AB31-4260-41D1-9639-B4C852240FA3}" srcOrd="4" destOrd="0" presId="urn:microsoft.com/office/officeart/2005/8/layout/list1"/>
    <dgm:cxn modelId="{B8C24F9D-434F-49BD-8F51-2BCCBB9CB58F}" type="presParOf" srcId="{3722AB31-4260-41D1-9639-B4C852240FA3}" destId="{83905976-D975-4C90-A0E2-BB6A4A36612A}" srcOrd="0" destOrd="0" presId="urn:microsoft.com/office/officeart/2005/8/layout/list1"/>
    <dgm:cxn modelId="{C36317D3-FC3C-4CA8-AE4E-8F649DA56F00}" type="presParOf" srcId="{3722AB31-4260-41D1-9639-B4C852240FA3}" destId="{2A8C288E-1C7C-4EE3-B1C5-1016D39F6D6D}" srcOrd="1" destOrd="0" presId="urn:microsoft.com/office/officeart/2005/8/layout/list1"/>
    <dgm:cxn modelId="{34C33136-6E79-46D5-9C26-43A5A6C81D34}" type="presParOf" srcId="{A4D14639-EEA2-4848-A520-BD0F2E09B063}" destId="{5C8EF9C3-DECB-44C5-885A-482BAFE9B75F}" srcOrd="5" destOrd="0" presId="urn:microsoft.com/office/officeart/2005/8/layout/list1"/>
    <dgm:cxn modelId="{9D58A134-14A8-4ACE-9B36-D7DF48105913}" type="presParOf" srcId="{A4D14639-EEA2-4848-A520-BD0F2E09B063}" destId="{219404EF-F9FC-4A1E-9511-BC370233BA9B}" srcOrd="6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BD1508C6-379B-4EF9-9C31-AC52233828B0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pt-PT"/>
        </a:p>
      </dgm:t>
    </dgm:pt>
    <dgm:pt modelId="{1EC74B5E-3FCA-4B22-A254-4F46D7CC950A}">
      <dgm:prSet phldrT="[Texto]"/>
      <dgm:spPr/>
      <dgm:t>
        <a:bodyPr/>
        <a:lstStyle/>
        <a:p>
          <a:r>
            <a:rPr lang="pt-PT" b="1" dirty="0" smtClean="0"/>
            <a:t>Atividades Realizadas</a:t>
          </a:r>
          <a:endParaRPr lang="pt-PT" b="1" dirty="0"/>
        </a:p>
      </dgm:t>
    </dgm:pt>
    <dgm:pt modelId="{26CC9232-002E-425D-9087-1D33F99E9D33}" type="parTrans" cxnId="{21DDF162-E708-454E-9134-CF43E6513CE9}">
      <dgm:prSet/>
      <dgm:spPr/>
      <dgm:t>
        <a:bodyPr/>
        <a:lstStyle/>
        <a:p>
          <a:endParaRPr lang="pt-PT"/>
        </a:p>
      </dgm:t>
    </dgm:pt>
    <dgm:pt modelId="{C7C16733-9E1B-4BCA-BB78-958D31F7DCDD}" type="sibTrans" cxnId="{21DDF162-E708-454E-9134-CF43E6513CE9}">
      <dgm:prSet/>
      <dgm:spPr/>
      <dgm:t>
        <a:bodyPr/>
        <a:lstStyle/>
        <a:p>
          <a:endParaRPr lang="pt-PT"/>
        </a:p>
      </dgm:t>
    </dgm:pt>
    <dgm:pt modelId="{0EC4FEB3-0217-429D-A809-6E9CD7C526EF}">
      <dgm:prSet/>
      <dgm:spPr/>
      <dgm:t>
        <a:bodyPr/>
        <a:lstStyle/>
        <a:p>
          <a:r>
            <a:rPr lang="pt-PT" dirty="0" smtClean="0">
              <a:solidFill>
                <a:srgbClr val="7030A0"/>
              </a:solidFill>
            </a:rPr>
            <a:t>Apresentação do Plano de comunicação à comunidade</a:t>
          </a:r>
          <a:endParaRPr lang="pt-PT" dirty="0">
            <a:solidFill>
              <a:srgbClr val="7030A0"/>
            </a:solidFill>
          </a:endParaRPr>
        </a:p>
      </dgm:t>
    </dgm:pt>
    <dgm:pt modelId="{6FA53041-2878-456E-A2FE-A531B1B101C8}" type="parTrans" cxnId="{25256C20-BE6A-4667-A11E-40BF180C88D3}">
      <dgm:prSet/>
      <dgm:spPr/>
      <dgm:t>
        <a:bodyPr/>
        <a:lstStyle/>
        <a:p>
          <a:endParaRPr lang="pt-PT"/>
        </a:p>
      </dgm:t>
    </dgm:pt>
    <dgm:pt modelId="{D1AC4074-D009-4417-8212-A9770819F0F9}" type="sibTrans" cxnId="{25256C20-BE6A-4667-A11E-40BF180C88D3}">
      <dgm:prSet/>
      <dgm:spPr/>
      <dgm:t>
        <a:bodyPr/>
        <a:lstStyle/>
        <a:p>
          <a:endParaRPr lang="pt-PT"/>
        </a:p>
      </dgm:t>
    </dgm:pt>
    <dgm:pt modelId="{A11C2E17-813E-46FE-8E48-0A57326CE7F3}">
      <dgm:prSet/>
      <dgm:spPr/>
      <dgm:t>
        <a:bodyPr/>
        <a:lstStyle/>
        <a:p>
          <a:r>
            <a:rPr lang="pt-PT" dirty="0" smtClean="0">
              <a:solidFill>
                <a:srgbClr val="7030A0"/>
              </a:solidFill>
            </a:rPr>
            <a:t>Revitalização da newsletter</a:t>
          </a:r>
          <a:endParaRPr lang="pt-PT" dirty="0">
            <a:solidFill>
              <a:srgbClr val="7030A0"/>
            </a:solidFill>
          </a:endParaRPr>
        </a:p>
      </dgm:t>
    </dgm:pt>
    <dgm:pt modelId="{81DF9BCC-534E-4F13-8244-B63A807EBABD}" type="parTrans" cxnId="{A39A3639-A6C2-4E54-BC69-3D968DDDC9D9}">
      <dgm:prSet/>
      <dgm:spPr/>
      <dgm:t>
        <a:bodyPr/>
        <a:lstStyle/>
        <a:p>
          <a:endParaRPr lang="pt-PT"/>
        </a:p>
      </dgm:t>
    </dgm:pt>
    <dgm:pt modelId="{86C046AB-072F-4853-BF61-8882DC3AB56E}" type="sibTrans" cxnId="{A39A3639-A6C2-4E54-BC69-3D968DDDC9D9}">
      <dgm:prSet/>
      <dgm:spPr/>
      <dgm:t>
        <a:bodyPr/>
        <a:lstStyle/>
        <a:p>
          <a:endParaRPr lang="pt-PT"/>
        </a:p>
      </dgm:t>
    </dgm:pt>
    <dgm:pt modelId="{CF8CF9F7-BA22-47F8-8612-B01474BF3F49}">
      <dgm:prSet/>
      <dgm:spPr/>
      <dgm:t>
        <a:bodyPr/>
        <a:lstStyle/>
        <a:p>
          <a:r>
            <a:rPr lang="pt-PT" dirty="0" smtClean="0">
              <a:solidFill>
                <a:srgbClr val="7030A0"/>
              </a:solidFill>
            </a:rPr>
            <a:t>Criação da disciplina de requisição de material e PAA (</a:t>
          </a:r>
          <a:r>
            <a:rPr lang="pt-PT" dirty="0" err="1" smtClean="0">
              <a:solidFill>
                <a:srgbClr val="7030A0"/>
              </a:solidFill>
            </a:rPr>
            <a:t>Moodle</a:t>
          </a:r>
          <a:r>
            <a:rPr lang="pt-PT" dirty="0" smtClean="0">
              <a:solidFill>
                <a:srgbClr val="7030A0"/>
              </a:solidFill>
            </a:rPr>
            <a:t>)</a:t>
          </a:r>
          <a:endParaRPr lang="pt-PT" dirty="0">
            <a:solidFill>
              <a:srgbClr val="7030A0"/>
            </a:solidFill>
          </a:endParaRPr>
        </a:p>
      </dgm:t>
    </dgm:pt>
    <dgm:pt modelId="{2831ADE7-F2CA-45F5-9114-31F301BF5F70}" type="parTrans" cxnId="{6A5C7C0B-DAEC-4C7D-8EBE-317E2BE32A03}">
      <dgm:prSet/>
      <dgm:spPr/>
      <dgm:t>
        <a:bodyPr/>
        <a:lstStyle/>
        <a:p>
          <a:endParaRPr lang="pt-PT"/>
        </a:p>
      </dgm:t>
    </dgm:pt>
    <dgm:pt modelId="{E3EFC329-3061-4BAF-A1B6-F43EF9AB62E1}" type="sibTrans" cxnId="{6A5C7C0B-DAEC-4C7D-8EBE-317E2BE32A03}">
      <dgm:prSet/>
      <dgm:spPr/>
      <dgm:t>
        <a:bodyPr/>
        <a:lstStyle/>
        <a:p>
          <a:endParaRPr lang="pt-PT"/>
        </a:p>
      </dgm:t>
    </dgm:pt>
    <dgm:pt modelId="{CEA64234-0047-465D-A4B1-862FE482429E}">
      <dgm:prSet/>
      <dgm:spPr/>
      <dgm:t>
        <a:bodyPr/>
        <a:lstStyle/>
        <a:p>
          <a:r>
            <a:rPr lang="pt-PT" dirty="0" smtClean="0">
              <a:solidFill>
                <a:srgbClr val="7030A0"/>
              </a:solidFill>
            </a:rPr>
            <a:t>Auscultação de áreas de intervenção no que respeita ao plano de comunicação prévia à tomada de decisão</a:t>
          </a:r>
          <a:endParaRPr lang="pt-PT" dirty="0">
            <a:solidFill>
              <a:srgbClr val="7030A0"/>
            </a:solidFill>
          </a:endParaRPr>
        </a:p>
      </dgm:t>
    </dgm:pt>
    <dgm:pt modelId="{67AA128C-F08C-46C7-80FE-CA8F84CFC998}" type="parTrans" cxnId="{9EB8E1A6-7222-45EC-84C7-0888EE0CF65F}">
      <dgm:prSet/>
      <dgm:spPr/>
      <dgm:t>
        <a:bodyPr/>
        <a:lstStyle/>
        <a:p>
          <a:endParaRPr lang="pt-PT"/>
        </a:p>
      </dgm:t>
    </dgm:pt>
    <dgm:pt modelId="{94CE740D-E884-4611-93FD-9BDE1D836BEF}" type="sibTrans" cxnId="{9EB8E1A6-7222-45EC-84C7-0888EE0CF65F}">
      <dgm:prSet/>
      <dgm:spPr/>
      <dgm:t>
        <a:bodyPr/>
        <a:lstStyle/>
        <a:p>
          <a:endParaRPr lang="pt-PT"/>
        </a:p>
      </dgm:t>
    </dgm:pt>
    <dgm:pt modelId="{ADE2DFB2-D369-4577-AE8D-678AD998BFE8}">
      <dgm:prSet/>
      <dgm:spPr/>
      <dgm:t>
        <a:bodyPr/>
        <a:lstStyle/>
        <a:p>
          <a:r>
            <a:rPr lang="pt-PT" dirty="0" smtClean="0">
              <a:solidFill>
                <a:srgbClr val="7030A0"/>
              </a:solidFill>
            </a:rPr>
            <a:t>Conceção do projeto educativo com a colaboração dos diferentes </a:t>
          </a:r>
          <a:r>
            <a:rPr lang="pt-PT" dirty="0" err="1" smtClean="0">
              <a:solidFill>
                <a:srgbClr val="7030A0"/>
              </a:solidFill>
            </a:rPr>
            <a:t>stakeholders</a:t>
          </a:r>
          <a:r>
            <a:rPr lang="pt-PT" dirty="0" smtClean="0">
              <a:solidFill>
                <a:srgbClr val="7030A0"/>
              </a:solidFill>
            </a:rPr>
            <a:t>, internos e externos</a:t>
          </a:r>
          <a:endParaRPr lang="pt-PT" dirty="0">
            <a:solidFill>
              <a:srgbClr val="7030A0"/>
            </a:solidFill>
          </a:endParaRPr>
        </a:p>
      </dgm:t>
    </dgm:pt>
    <dgm:pt modelId="{7C13721F-8BC4-460B-8ADB-7D0EE02BC98A}" type="parTrans" cxnId="{142737B5-AE5A-4854-A708-5EFD0315B50D}">
      <dgm:prSet/>
      <dgm:spPr/>
      <dgm:t>
        <a:bodyPr/>
        <a:lstStyle/>
        <a:p>
          <a:endParaRPr lang="pt-PT"/>
        </a:p>
      </dgm:t>
    </dgm:pt>
    <dgm:pt modelId="{7AAD87A9-1031-4A4A-855F-3859E34844B1}" type="sibTrans" cxnId="{142737B5-AE5A-4854-A708-5EFD0315B50D}">
      <dgm:prSet/>
      <dgm:spPr/>
      <dgm:t>
        <a:bodyPr/>
        <a:lstStyle/>
        <a:p>
          <a:endParaRPr lang="pt-PT"/>
        </a:p>
      </dgm:t>
    </dgm:pt>
    <dgm:pt modelId="{D79AE81E-0013-4D79-B526-DAC62F760F9E}">
      <dgm:prSet/>
      <dgm:spPr/>
      <dgm:t>
        <a:bodyPr/>
        <a:lstStyle/>
        <a:p>
          <a:r>
            <a:rPr lang="pt-PT" dirty="0" smtClean="0">
              <a:solidFill>
                <a:srgbClr val="7030A0"/>
              </a:solidFill>
            </a:rPr>
            <a:t>Implementação do cartão magnético</a:t>
          </a:r>
          <a:endParaRPr lang="pt-PT" dirty="0">
            <a:solidFill>
              <a:srgbClr val="7030A0"/>
            </a:solidFill>
          </a:endParaRPr>
        </a:p>
      </dgm:t>
    </dgm:pt>
    <dgm:pt modelId="{357B0483-3833-4473-9E9F-E5DB63B09532}" type="parTrans" cxnId="{6C781D2C-0095-4361-9AD2-B69A7B5182C0}">
      <dgm:prSet/>
      <dgm:spPr/>
      <dgm:t>
        <a:bodyPr/>
        <a:lstStyle/>
        <a:p>
          <a:endParaRPr lang="pt-PT"/>
        </a:p>
      </dgm:t>
    </dgm:pt>
    <dgm:pt modelId="{229A1294-C265-47EA-849B-D281FEE195E4}" type="sibTrans" cxnId="{6C781D2C-0095-4361-9AD2-B69A7B5182C0}">
      <dgm:prSet/>
      <dgm:spPr/>
      <dgm:t>
        <a:bodyPr/>
        <a:lstStyle/>
        <a:p>
          <a:endParaRPr lang="pt-PT"/>
        </a:p>
      </dgm:t>
    </dgm:pt>
    <dgm:pt modelId="{9EA77D7E-7DB1-4A94-B2A0-EE8E0AD399C9}">
      <dgm:prSet/>
      <dgm:spPr/>
      <dgm:t>
        <a:bodyPr/>
        <a:lstStyle/>
        <a:p>
          <a:r>
            <a:rPr lang="pt-PT" dirty="0" smtClean="0">
              <a:solidFill>
                <a:srgbClr val="7030A0"/>
              </a:solidFill>
            </a:rPr>
            <a:t>Substituição de impressoras por fotocopiadoras</a:t>
          </a:r>
          <a:endParaRPr lang="pt-PT" dirty="0">
            <a:solidFill>
              <a:srgbClr val="7030A0"/>
            </a:solidFill>
          </a:endParaRPr>
        </a:p>
      </dgm:t>
    </dgm:pt>
    <dgm:pt modelId="{5A846E3B-9141-436C-A3F8-9855A825BB92}" type="parTrans" cxnId="{46CAC7B5-ECF5-462E-995D-8A27BB8C788E}">
      <dgm:prSet/>
      <dgm:spPr/>
      <dgm:t>
        <a:bodyPr/>
        <a:lstStyle/>
        <a:p>
          <a:endParaRPr lang="pt-PT"/>
        </a:p>
      </dgm:t>
    </dgm:pt>
    <dgm:pt modelId="{73B05692-EDB0-435B-980C-2C934DDFD1B5}" type="sibTrans" cxnId="{46CAC7B5-ECF5-462E-995D-8A27BB8C788E}">
      <dgm:prSet/>
      <dgm:spPr/>
      <dgm:t>
        <a:bodyPr/>
        <a:lstStyle/>
        <a:p>
          <a:endParaRPr lang="pt-PT"/>
        </a:p>
      </dgm:t>
    </dgm:pt>
    <dgm:pt modelId="{F0EA7F9E-EB13-4CEA-9918-B9A7150B582B}">
      <dgm:prSet/>
      <dgm:spPr/>
      <dgm:t>
        <a:bodyPr/>
        <a:lstStyle/>
        <a:p>
          <a:r>
            <a:rPr lang="pt-PT" dirty="0" err="1" smtClean="0">
              <a:solidFill>
                <a:srgbClr val="7030A0"/>
              </a:solidFill>
            </a:rPr>
            <a:t>Meo</a:t>
          </a:r>
          <a:r>
            <a:rPr lang="pt-PT" dirty="0" smtClean="0">
              <a:solidFill>
                <a:srgbClr val="7030A0"/>
              </a:solidFill>
            </a:rPr>
            <a:t> TV do Agrupamento</a:t>
          </a:r>
          <a:endParaRPr lang="pt-PT" dirty="0">
            <a:solidFill>
              <a:srgbClr val="7030A0"/>
            </a:solidFill>
          </a:endParaRPr>
        </a:p>
      </dgm:t>
    </dgm:pt>
    <dgm:pt modelId="{EF7FC778-B0DE-4FEE-9831-6C153E8F1A22}" type="parTrans" cxnId="{CF300F13-F70E-4F91-BA02-CD761EC403D4}">
      <dgm:prSet/>
      <dgm:spPr/>
      <dgm:t>
        <a:bodyPr/>
        <a:lstStyle/>
        <a:p>
          <a:endParaRPr lang="pt-PT"/>
        </a:p>
      </dgm:t>
    </dgm:pt>
    <dgm:pt modelId="{3D40A2C1-D371-46D8-889B-E56BC44774DD}" type="sibTrans" cxnId="{CF300F13-F70E-4F91-BA02-CD761EC403D4}">
      <dgm:prSet/>
      <dgm:spPr/>
      <dgm:t>
        <a:bodyPr/>
        <a:lstStyle/>
        <a:p>
          <a:endParaRPr lang="pt-PT"/>
        </a:p>
      </dgm:t>
    </dgm:pt>
    <dgm:pt modelId="{78C08AD6-7768-4D9B-AAAA-C9A1062D4CBF}">
      <dgm:prSet/>
      <dgm:spPr/>
      <dgm:t>
        <a:bodyPr/>
        <a:lstStyle/>
        <a:p>
          <a:r>
            <a:rPr lang="pt-PT" dirty="0" smtClean="0">
              <a:solidFill>
                <a:srgbClr val="7030A0"/>
              </a:solidFill>
            </a:rPr>
            <a:t>Portfolio digital e sumários eletrónicos</a:t>
          </a:r>
          <a:endParaRPr lang="pt-PT" dirty="0">
            <a:solidFill>
              <a:srgbClr val="7030A0"/>
            </a:solidFill>
          </a:endParaRPr>
        </a:p>
      </dgm:t>
    </dgm:pt>
    <dgm:pt modelId="{9C887FCA-6398-45C9-B39B-05A9AFFA227A}" type="parTrans" cxnId="{2B9C61A9-0DF6-4611-B62F-749EDA9D8005}">
      <dgm:prSet/>
      <dgm:spPr/>
      <dgm:t>
        <a:bodyPr/>
        <a:lstStyle/>
        <a:p>
          <a:endParaRPr lang="pt-PT"/>
        </a:p>
      </dgm:t>
    </dgm:pt>
    <dgm:pt modelId="{1A2BC188-49DD-42D5-989E-F2206A7F0BAA}" type="sibTrans" cxnId="{2B9C61A9-0DF6-4611-B62F-749EDA9D8005}">
      <dgm:prSet/>
      <dgm:spPr/>
      <dgm:t>
        <a:bodyPr/>
        <a:lstStyle/>
        <a:p>
          <a:endParaRPr lang="pt-PT"/>
        </a:p>
      </dgm:t>
    </dgm:pt>
    <dgm:pt modelId="{A6670F05-88B3-449D-A442-F15BABE07E68}">
      <dgm:prSet/>
      <dgm:spPr/>
      <dgm:t>
        <a:bodyPr/>
        <a:lstStyle/>
        <a:p>
          <a:r>
            <a:rPr lang="pt-PT" dirty="0" smtClean="0">
              <a:solidFill>
                <a:srgbClr val="7030A0"/>
              </a:solidFill>
            </a:rPr>
            <a:t>Boletim do Conselho Pedagógico / Conselho Geral </a:t>
          </a:r>
          <a:endParaRPr lang="pt-PT" dirty="0">
            <a:solidFill>
              <a:srgbClr val="7030A0"/>
            </a:solidFill>
          </a:endParaRPr>
        </a:p>
      </dgm:t>
    </dgm:pt>
    <dgm:pt modelId="{F232E475-D93A-4B9A-9013-604BF38DD8E7}" type="parTrans" cxnId="{FAB15367-2ED9-41B6-BA7D-AE04DE4FF275}">
      <dgm:prSet/>
      <dgm:spPr/>
      <dgm:t>
        <a:bodyPr/>
        <a:lstStyle/>
        <a:p>
          <a:endParaRPr lang="pt-PT"/>
        </a:p>
      </dgm:t>
    </dgm:pt>
    <dgm:pt modelId="{62B77CC5-FF34-4ECC-B10F-C3DC5E40E0A3}" type="sibTrans" cxnId="{FAB15367-2ED9-41B6-BA7D-AE04DE4FF275}">
      <dgm:prSet/>
      <dgm:spPr/>
      <dgm:t>
        <a:bodyPr/>
        <a:lstStyle/>
        <a:p>
          <a:endParaRPr lang="pt-PT"/>
        </a:p>
      </dgm:t>
    </dgm:pt>
    <dgm:pt modelId="{17C4C6FD-175C-4DC3-A4C1-0B75E1FB20F6}" type="pres">
      <dgm:prSet presAssocID="{BD1508C6-379B-4EF9-9C31-AC52233828B0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pt-PT"/>
        </a:p>
      </dgm:t>
    </dgm:pt>
    <dgm:pt modelId="{F783A412-90D9-4496-9805-68BFDCE9614A}" type="pres">
      <dgm:prSet presAssocID="{1EC74B5E-3FCA-4B22-A254-4F46D7CC950A}" presName="parentLin" presStyleCnt="0"/>
      <dgm:spPr/>
      <dgm:t>
        <a:bodyPr/>
        <a:lstStyle/>
        <a:p>
          <a:endParaRPr lang="pt-PT"/>
        </a:p>
      </dgm:t>
    </dgm:pt>
    <dgm:pt modelId="{B69D384B-6084-483C-BA3F-492FCF0BE144}" type="pres">
      <dgm:prSet presAssocID="{1EC74B5E-3FCA-4B22-A254-4F46D7CC950A}" presName="parentLeftMargin" presStyleLbl="node1" presStyleIdx="0" presStyleCnt="1"/>
      <dgm:spPr/>
      <dgm:t>
        <a:bodyPr/>
        <a:lstStyle/>
        <a:p>
          <a:endParaRPr lang="pt-PT"/>
        </a:p>
      </dgm:t>
    </dgm:pt>
    <dgm:pt modelId="{01F00949-1783-4A90-B0A2-28887583CD47}" type="pres">
      <dgm:prSet presAssocID="{1EC74B5E-3FCA-4B22-A254-4F46D7CC950A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7A6A8E13-0902-4C80-9A44-8EF409A53145}" type="pres">
      <dgm:prSet presAssocID="{1EC74B5E-3FCA-4B22-A254-4F46D7CC950A}" presName="negativeSpace" presStyleCnt="0"/>
      <dgm:spPr/>
      <dgm:t>
        <a:bodyPr/>
        <a:lstStyle/>
        <a:p>
          <a:endParaRPr lang="pt-PT"/>
        </a:p>
      </dgm:t>
    </dgm:pt>
    <dgm:pt modelId="{FA37E066-4187-4B75-A2C1-36D6DAA43D93}" type="pres">
      <dgm:prSet presAssocID="{1EC74B5E-3FCA-4B22-A254-4F46D7CC950A}" presName="childText" presStyleLbl="conFgAcc1" presStyleIdx="0" presStyleCnt="1">
        <dgm:presLayoutVars>
          <dgm:bulletEnabled val="1"/>
        </dgm:presLayoutVars>
      </dgm:prSet>
      <dgm:spPr/>
      <dgm:t>
        <a:bodyPr/>
        <a:lstStyle/>
        <a:p>
          <a:endParaRPr lang="pt-PT"/>
        </a:p>
      </dgm:t>
    </dgm:pt>
  </dgm:ptLst>
  <dgm:cxnLst>
    <dgm:cxn modelId="{54ECA962-A440-41B6-9EA8-AEBF54AF1E4B}" type="presOf" srcId="{A6670F05-88B3-449D-A442-F15BABE07E68}" destId="{FA37E066-4187-4B75-A2C1-36D6DAA43D93}" srcOrd="0" destOrd="8" presId="urn:microsoft.com/office/officeart/2005/8/layout/list1"/>
    <dgm:cxn modelId="{FAB15367-2ED9-41B6-BA7D-AE04DE4FF275}" srcId="{1EC74B5E-3FCA-4B22-A254-4F46D7CC950A}" destId="{A6670F05-88B3-449D-A442-F15BABE07E68}" srcOrd="8" destOrd="0" parTransId="{F232E475-D93A-4B9A-9013-604BF38DD8E7}" sibTransId="{62B77CC5-FF34-4ECC-B10F-C3DC5E40E0A3}"/>
    <dgm:cxn modelId="{2B9C61A9-0DF6-4611-B62F-749EDA9D8005}" srcId="{1EC74B5E-3FCA-4B22-A254-4F46D7CC950A}" destId="{78C08AD6-7768-4D9B-AAAA-C9A1062D4CBF}" srcOrd="7" destOrd="0" parTransId="{9C887FCA-6398-45C9-B39B-05A9AFFA227A}" sibTransId="{1A2BC188-49DD-42D5-989E-F2206A7F0BAA}"/>
    <dgm:cxn modelId="{E7A579A2-FA24-41F9-9F85-E54C49DC183C}" type="presOf" srcId="{F0EA7F9E-EB13-4CEA-9918-B9A7150B582B}" destId="{FA37E066-4187-4B75-A2C1-36D6DAA43D93}" srcOrd="0" destOrd="9" presId="urn:microsoft.com/office/officeart/2005/8/layout/list1"/>
    <dgm:cxn modelId="{21DDF162-E708-454E-9134-CF43E6513CE9}" srcId="{BD1508C6-379B-4EF9-9C31-AC52233828B0}" destId="{1EC74B5E-3FCA-4B22-A254-4F46D7CC950A}" srcOrd="0" destOrd="0" parTransId="{26CC9232-002E-425D-9087-1D33F99E9D33}" sibTransId="{C7C16733-9E1B-4BCA-BB78-958D31F7DCDD}"/>
    <dgm:cxn modelId="{7E10CF3D-DC26-448F-9FB2-F294258B43AB}" type="presOf" srcId="{D79AE81E-0013-4D79-B526-DAC62F760F9E}" destId="{FA37E066-4187-4B75-A2C1-36D6DAA43D93}" srcOrd="0" destOrd="4" presId="urn:microsoft.com/office/officeart/2005/8/layout/list1"/>
    <dgm:cxn modelId="{6A5C7C0B-DAEC-4C7D-8EBE-317E2BE32A03}" srcId="{1EC74B5E-3FCA-4B22-A254-4F46D7CC950A}" destId="{CF8CF9F7-BA22-47F8-8612-B01474BF3F49}" srcOrd="2" destOrd="0" parTransId="{2831ADE7-F2CA-45F5-9114-31F301BF5F70}" sibTransId="{E3EFC329-3061-4BAF-A1B6-F43EF9AB62E1}"/>
    <dgm:cxn modelId="{7C875FB7-DDB6-4C79-B4C9-7DE1BBA6D272}" type="presOf" srcId="{CF8CF9F7-BA22-47F8-8612-B01474BF3F49}" destId="{FA37E066-4187-4B75-A2C1-36D6DAA43D93}" srcOrd="0" destOrd="2" presId="urn:microsoft.com/office/officeart/2005/8/layout/list1"/>
    <dgm:cxn modelId="{B947BC2D-CFED-4FCD-8110-A9AE9464FCEE}" type="presOf" srcId="{78C08AD6-7768-4D9B-AAAA-C9A1062D4CBF}" destId="{FA37E066-4187-4B75-A2C1-36D6DAA43D93}" srcOrd="0" destOrd="7" presId="urn:microsoft.com/office/officeart/2005/8/layout/list1"/>
    <dgm:cxn modelId="{9EB8E1A6-7222-45EC-84C7-0888EE0CF65F}" srcId="{1EC74B5E-3FCA-4B22-A254-4F46D7CC950A}" destId="{CEA64234-0047-465D-A4B1-862FE482429E}" srcOrd="3" destOrd="0" parTransId="{67AA128C-F08C-46C7-80FE-CA8F84CFC998}" sibTransId="{94CE740D-E884-4611-93FD-9BDE1D836BEF}"/>
    <dgm:cxn modelId="{113B73EE-A2CB-4D1B-9F9C-EE5005D80CC0}" type="presOf" srcId="{ADE2DFB2-D369-4577-AE8D-678AD998BFE8}" destId="{FA37E066-4187-4B75-A2C1-36D6DAA43D93}" srcOrd="0" destOrd="6" presId="urn:microsoft.com/office/officeart/2005/8/layout/list1"/>
    <dgm:cxn modelId="{5B319F1F-B977-47D7-B817-FB78B56C08FC}" type="presOf" srcId="{BD1508C6-379B-4EF9-9C31-AC52233828B0}" destId="{17C4C6FD-175C-4DC3-A4C1-0B75E1FB20F6}" srcOrd="0" destOrd="0" presId="urn:microsoft.com/office/officeart/2005/8/layout/list1"/>
    <dgm:cxn modelId="{F19F21BF-F1A4-4261-9B3B-1E70A611BBDF}" type="presOf" srcId="{1EC74B5E-3FCA-4B22-A254-4F46D7CC950A}" destId="{B69D384B-6084-483C-BA3F-492FCF0BE144}" srcOrd="0" destOrd="0" presId="urn:microsoft.com/office/officeart/2005/8/layout/list1"/>
    <dgm:cxn modelId="{2DEA5BFD-1259-4C56-85F0-A200552DA756}" type="presOf" srcId="{A11C2E17-813E-46FE-8E48-0A57326CE7F3}" destId="{FA37E066-4187-4B75-A2C1-36D6DAA43D93}" srcOrd="0" destOrd="1" presId="urn:microsoft.com/office/officeart/2005/8/layout/list1"/>
    <dgm:cxn modelId="{EE1689EE-44ED-4B4B-8EC8-3C4506040583}" type="presOf" srcId="{CEA64234-0047-465D-A4B1-862FE482429E}" destId="{FA37E066-4187-4B75-A2C1-36D6DAA43D93}" srcOrd="0" destOrd="3" presId="urn:microsoft.com/office/officeart/2005/8/layout/list1"/>
    <dgm:cxn modelId="{142737B5-AE5A-4854-A708-5EFD0315B50D}" srcId="{1EC74B5E-3FCA-4B22-A254-4F46D7CC950A}" destId="{ADE2DFB2-D369-4577-AE8D-678AD998BFE8}" srcOrd="6" destOrd="0" parTransId="{7C13721F-8BC4-460B-8ADB-7D0EE02BC98A}" sibTransId="{7AAD87A9-1031-4A4A-855F-3859E34844B1}"/>
    <dgm:cxn modelId="{A39A3639-A6C2-4E54-BC69-3D968DDDC9D9}" srcId="{1EC74B5E-3FCA-4B22-A254-4F46D7CC950A}" destId="{A11C2E17-813E-46FE-8E48-0A57326CE7F3}" srcOrd="1" destOrd="0" parTransId="{81DF9BCC-534E-4F13-8244-B63A807EBABD}" sibTransId="{86C046AB-072F-4853-BF61-8882DC3AB56E}"/>
    <dgm:cxn modelId="{25256C20-BE6A-4667-A11E-40BF180C88D3}" srcId="{1EC74B5E-3FCA-4B22-A254-4F46D7CC950A}" destId="{0EC4FEB3-0217-429D-A809-6E9CD7C526EF}" srcOrd="0" destOrd="0" parTransId="{6FA53041-2878-456E-A2FE-A531B1B101C8}" sibTransId="{D1AC4074-D009-4417-8212-A9770819F0F9}"/>
    <dgm:cxn modelId="{C1EF2117-15FC-4DCA-B0F9-8E99B97F412A}" type="presOf" srcId="{1EC74B5E-3FCA-4B22-A254-4F46D7CC950A}" destId="{01F00949-1783-4A90-B0A2-28887583CD47}" srcOrd="1" destOrd="0" presId="urn:microsoft.com/office/officeart/2005/8/layout/list1"/>
    <dgm:cxn modelId="{7233B804-ACC7-436E-B8FD-45E12088643C}" type="presOf" srcId="{0EC4FEB3-0217-429D-A809-6E9CD7C526EF}" destId="{FA37E066-4187-4B75-A2C1-36D6DAA43D93}" srcOrd="0" destOrd="0" presId="urn:microsoft.com/office/officeart/2005/8/layout/list1"/>
    <dgm:cxn modelId="{46CAC7B5-ECF5-462E-995D-8A27BB8C788E}" srcId="{1EC74B5E-3FCA-4B22-A254-4F46D7CC950A}" destId="{9EA77D7E-7DB1-4A94-B2A0-EE8E0AD399C9}" srcOrd="5" destOrd="0" parTransId="{5A846E3B-9141-436C-A3F8-9855A825BB92}" sibTransId="{73B05692-EDB0-435B-980C-2C934DDFD1B5}"/>
    <dgm:cxn modelId="{D045D37D-F6B5-441B-BE30-97C449DA5732}" type="presOf" srcId="{9EA77D7E-7DB1-4A94-B2A0-EE8E0AD399C9}" destId="{FA37E066-4187-4B75-A2C1-36D6DAA43D93}" srcOrd="0" destOrd="5" presId="urn:microsoft.com/office/officeart/2005/8/layout/list1"/>
    <dgm:cxn modelId="{CF300F13-F70E-4F91-BA02-CD761EC403D4}" srcId="{1EC74B5E-3FCA-4B22-A254-4F46D7CC950A}" destId="{F0EA7F9E-EB13-4CEA-9918-B9A7150B582B}" srcOrd="9" destOrd="0" parTransId="{EF7FC778-B0DE-4FEE-9831-6C153E8F1A22}" sibTransId="{3D40A2C1-D371-46D8-889B-E56BC44774DD}"/>
    <dgm:cxn modelId="{6C781D2C-0095-4361-9AD2-B69A7B5182C0}" srcId="{1EC74B5E-3FCA-4B22-A254-4F46D7CC950A}" destId="{D79AE81E-0013-4D79-B526-DAC62F760F9E}" srcOrd="4" destOrd="0" parTransId="{357B0483-3833-4473-9E9F-E5DB63B09532}" sibTransId="{229A1294-C265-47EA-849B-D281FEE195E4}"/>
    <dgm:cxn modelId="{FE7CD723-EE4D-46BE-9426-B55B7AFA9399}" type="presParOf" srcId="{17C4C6FD-175C-4DC3-A4C1-0B75E1FB20F6}" destId="{F783A412-90D9-4496-9805-68BFDCE9614A}" srcOrd="0" destOrd="0" presId="urn:microsoft.com/office/officeart/2005/8/layout/list1"/>
    <dgm:cxn modelId="{5AD6CC4D-BEF3-45A7-B1FE-45227588E7FF}" type="presParOf" srcId="{F783A412-90D9-4496-9805-68BFDCE9614A}" destId="{B69D384B-6084-483C-BA3F-492FCF0BE144}" srcOrd="0" destOrd="0" presId="urn:microsoft.com/office/officeart/2005/8/layout/list1"/>
    <dgm:cxn modelId="{46D1FF2E-E0A0-4BD7-BB51-C36DC9D76EB4}" type="presParOf" srcId="{F783A412-90D9-4496-9805-68BFDCE9614A}" destId="{01F00949-1783-4A90-B0A2-28887583CD47}" srcOrd="1" destOrd="0" presId="urn:microsoft.com/office/officeart/2005/8/layout/list1"/>
    <dgm:cxn modelId="{27E979BB-D4E6-4D81-BE23-EDBD2BDD2BFF}" type="presParOf" srcId="{17C4C6FD-175C-4DC3-A4C1-0B75E1FB20F6}" destId="{7A6A8E13-0902-4C80-9A44-8EF409A53145}" srcOrd="1" destOrd="0" presId="urn:microsoft.com/office/officeart/2005/8/layout/list1"/>
    <dgm:cxn modelId="{04B73618-C444-470F-8327-1011DFC15698}" type="presParOf" srcId="{17C4C6FD-175C-4DC3-A4C1-0B75E1FB20F6}" destId="{FA37E066-4187-4B75-A2C1-36D6DAA43D93}" srcOrd="2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BD1508C6-379B-4EF9-9C31-AC52233828B0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pt-PT"/>
        </a:p>
      </dgm:t>
    </dgm:pt>
    <dgm:pt modelId="{1EC74B5E-3FCA-4B22-A254-4F46D7CC950A}">
      <dgm:prSet phldrT="[Texto]"/>
      <dgm:spPr/>
      <dgm:t>
        <a:bodyPr/>
        <a:lstStyle/>
        <a:p>
          <a:r>
            <a:rPr lang="pt-PT" b="1" dirty="0" smtClean="0">
              <a:latin typeface="Calibri" pitchFamily="34" charset="0"/>
            </a:rPr>
            <a:t>Atividades Realizadas</a:t>
          </a:r>
          <a:endParaRPr lang="pt-PT" dirty="0">
            <a:latin typeface="Calibri" pitchFamily="34" charset="0"/>
          </a:endParaRPr>
        </a:p>
      </dgm:t>
    </dgm:pt>
    <dgm:pt modelId="{26CC9232-002E-425D-9087-1D33F99E9D33}" type="parTrans" cxnId="{21DDF162-E708-454E-9134-CF43E6513CE9}">
      <dgm:prSet/>
      <dgm:spPr/>
      <dgm:t>
        <a:bodyPr/>
        <a:lstStyle/>
        <a:p>
          <a:endParaRPr lang="pt-PT">
            <a:latin typeface="Calibri" pitchFamily="34" charset="0"/>
          </a:endParaRPr>
        </a:p>
      </dgm:t>
    </dgm:pt>
    <dgm:pt modelId="{C7C16733-9E1B-4BCA-BB78-958D31F7DCDD}" type="sibTrans" cxnId="{21DDF162-E708-454E-9134-CF43E6513CE9}">
      <dgm:prSet/>
      <dgm:spPr/>
      <dgm:t>
        <a:bodyPr/>
        <a:lstStyle/>
        <a:p>
          <a:endParaRPr lang="pt-PT">
            <a:latin typeface="Calibri" pitchFamily="34" charset="0"/>
          </a:endParaRPr>
        </a:p>
      </dgm:t>
    </dgm:pt>
    <dgm:pt modelId="{1E4D05EB-A90C-4B41-A4AD-A65A687F0B39}">
      <dgm:prSet/>
      <dgm:spPr/>
      <dgm:t>
        <a:bodyPr/>
        <a:lstStyle/>
        <a:p>
          <a:r>
            <a:rPr lang="pt-PT" dirty="0" smtClean="0">
              <a:solidFill>
                <a:srgbClr val="7030A0"/>
              </a:solidFill>
              <a:latin typeface="Calibri" pitchFamily="34" charset="0"/>
            </a:rPr>
            <a:t>Participação de todos os ciclos  e EE no jornal do agrupamento</a:t>
          </a:r>
          <a:endParaRPr lang="pt-PT" dirty="0">
            <a:solidFill>
              <a:srgbClr val="7030A0"/>
            </a:solidFill>
            <a:latin typeface="Calibri" pitchFamily="34" charset="0"/>
          </a:endParaRPr>
        </a:p>
      </dgm:t>
    </dgm:pt>
    <dgm:pt modelId="{A44CD92A-4545-4B3B-9C5F-4906F738E704}" type="sibTrans" cxnId="{8C9EE779-2A17-4428-B992-A3E594FDE324}">
      <dgm:prSet/>
      <dgm:spPr/>
      <dgm:t>
        <a:bodyPr/>
        <a:lstStyle/>
        <a:p>
          <a:endParaRPr lang="pt-PT">
            <a:latin typeface="Calibri" pitchFamily="34" charset="0"/>
          </a:endParaRPr>
        </a:p>
      </dgm:t>
    </dgm:pt>
    <dgm:pt modelId="{3920C670-AF8C-4ABE-BCB1-4819234F7B10}" type="parTrans" cxnId="{8C9EE779-2A17-4428-B992-A3E594FDE324}">
      <dgm:prSet/>
      <dgm:spPr/>
      <dgm:t>
        <a:bodyPr/>
        <a:lstStyle/>
        <a:p>
          <a:endParaRPr lang="pt-PT">
            <a:latin typeface="Calibri" pitchFamily="34" charset="0"/>
          </a:endParaRPr>
        </a:p>
      </dgm:t>
    </dgm:pt>
    <dgm:pt modelId="{E7039FC4-3519-4775-90CD-55AE44858AD0}">
      <dgm:prSet phldrT="[Texto]"/>
      <dgm:spPr/>
      <dgm:t>
        <a:bodyPr/>
        <a:lstStyle/>
        <a:p>
          <a:r>
            <a:rPr lang="pt-PT" dirty="0" smtClean="0">
              <a:solidFill>
                <a:srgbClr val="7030A0"/>
              </a:solidFill>
              <a:latin typeface="Calibri" pitchFamily="34" charset="0"/>
            </a:rPr>
            <a:t>Criação do Logotipo do agrupamento</a:t>
          </a:r>
          <a:endParaRPr lang="pt-PT" dirty="0">
            <a:solidFill>
              <a:srgbClr val="7030A0"/>
            </a:solidFill>
            <a:latin typeface="Calibri" pitchFamily="34" charset="0"/>
          </a:endParaRPr>
        </a:p>
      </dgm:t>
    </dgm:pt>
    <dgm:pt modelId="{2B058220-ADCE-40AF-91A1-BB6A225D4E7F}" type="sibTrans" cxnId="{DCC11175-3567-46C8-8740-C41E8F708616}">
      <dgm:prSet/>
      <dgm:spPr/>
      <dgm:t>
        <a:bodyPr/>
        <a:lstStyle/>
        <a:p>
          <a:endParaRPr lang="pt-PT">
            <a:latin typeface="Calibri" pitchFamily="34" charset="0"/>
          </a:endParaRPr>
        </a:p>
      </dgm:t>
    </dgm:pt>
    <dgm:pt modelId="{9B43454F-4E6D-433B-A044-E27E2C360CC6}" type="parTrans" cxnId="{DCC11175-3567-46C8-8740-C41E8F708616}">
      <dgm:prSet/>
      <dgm:spPr/>
      <dgm:t>
        <a:bodyPr/>
        <a:lstStyle/>
        <a:p>
          <a:endParaRPr lang="pt-PT">
            <a:latin typeface="Calibri" pitchFamily="34" charset="0"/>
          </a:endParaRPr>
        </a:p>
      </dgm:t>
    </dgm:pt>
    <dgm:pt modelId="{6E0E5435-2736-4AD2-AC94-37D928E73C3E}">
      <dgm:prSet phldrT="[Texto]"/>
      <dgm:spPr/>
      <dgm:t>
        <a:bodyPr/>
        <a:lstStyle/>
        <a:p>
          <a:r>
            <a:rPr lang="pt-PT" dirty="0" smtClean="0">
              <a:solidFill>
                <a:srgbClr val="7030A0"/>
              </a:solidFill>
              <a:latin typeface="Calibri" pitchFamily="34" charset="0"/>
            </a:rPr>
            <a:t>Criação  do hino do agrupamento</a:t>
          </a:r>
          <a:endParaRPr lang="pt-PT" dirty="0">
            <a:solidFill>
              <a:srgbClr val="7030A0"/>
            </a:solidFill>
            <a:latin typeface="Calibri" pitchFamily="34" charset="0"/>
          </a:endParaRPr>
        </a:p>
      </dgm:t>
    </dgm:pt>
    <dgm:pt modelId="{DE64BB96-440F-45AD-B357-B4053DBEBADD}" type="parTrans" cxnId="{217256EF-DA21-4C53-81B4-3B2C78C5A3DE}">
      <dgm:prSet/>
      <dgm:spPr/>
      <dgm:t>
        <a:bodyPr/>
        <a:lstStyle/>
        <a:p>
          <a:endParaRPr lang="pt-PT">
            <a:latin typeface="Calibri" pitchFamily="34" charset="0"/>
          </a:endParaRPr>
        </a:p>
      </dgm:t>
    </dgm:pt>
    <dgm:pt modelId="{782F27E1-0C65-49EB-A672-E9F536795424}" type="sibTrans" cxnId="{217256EF-DA21-4C53-81B4-3B2C78C5A3DE}">
      <dgm:prSet/>
      <dgm:spPr/>
      <dgm:t>
        <a:bodyPr/>
        <a:lstStyle/>
        <a:p>
          <a:endParaRPr lang="pt-PT">
            <a:latin typeface="Calibri" pitchFamily="34" charset="0"/>
          </a:endParaRPr>
        </a:p>
      </dgm:t>
    </dgm:pt>
    <dgm:pt modelId="{FBCD194F-94A7-4153-9517-85E87DBBA241}">
      <dgm:prSet phldrT="[Texto]"/>
      <dgm:spPr/>
      <dgm:t>
        <a:bodyPr/>
        <a:lstStyle/>
        <a:p>
          <a:r>
            <a:rPr lang="pt-PT" dirty="0" smtClean="0">
              <a:solidFill>
                <a:srgbClr val="7030A0"/>
              </a:solidFill>
              <a:latin typeface="Calibri" pitchFamily="34" charset="0"/>
            </a:rPr>
            <a:t>Criação da bandeira do agrupamento</a:t>
          </a:r>
          <a:endParaRPr lang="pt-PT" dirty="0">
            <a:solidFill>
              <a:srgbClr val="7030A0"/>
            </a:solidFill>
            <a:latin typeface="Calibri" pitchFamily="34" charset="0"/>
          </a:endParaRPr>
        </a:p>
      </dgm:t>
    </dgm:pt>
    <dgm:pt modelId="{EDD97A8F-7A2B-4193-9B2D-6153B62A4A10}" type="parTrans" cxnId="{6E1412A0-1E5B-4427-84D1-30599E5C8E8E}">
      <dgm:prSet/>
      <dgm:spPr/>
    </dgm:pt>
    <dgm:pt modelId="{8315B9B5-8961-429E-8F3B-56FAF3845270}" type="sibTrans" cxnId="{6E1412A0-1E5B-4427-84D1-30599E5C8E8E}">
      <dgm:prSet/>
      <dgm:spPr/>
    </dgm:pt>
    <dgm:pt modelId="{C7499F8A-30A9-4460-BF0C-B76286338037}">
      <dgm:prSet/>
      <dgm:spPr/>
      <dgm:t>
        <a:bodyPr/>
        <a:lstStyle/>
        <a:p>
          <a:r>
            <a:rPr lang="pt-PT" dirty="0" smtClean="0">
              <a:solidFill>
                <a:srgbClr val="7030A0"/>
              </a:solidFill>
              <a:latin typeface="Calibri" pitchFamily="34" charset="0"/>
            </a:rPr>
            <a:t>Criação do gabinete de eventos do AEA</a:t>
          </a:r>
          <a:endParaRPr lang="pt-PT" dirty="0">
            <a:solidFill>
              <a:srgbClr val="7030A0"/>
            </a:solidFill>
            <a:latin typeface="Calibri" pitchFamily="34" charset="0"/>
          </a:endParaRPr>
        </a:p>
      </dgm:t>
    </dgm:pt>
    <dgm:pt modelId="{F8C48361-62B2-44B8-BCF1-6297358DC3D4}" type="parTrans" cxnId="{9F6E0D0B-F270-448D-BB63-5D35DBAD77E7}">
      <dgm:prSet/>
      <dgm:spPr/>
    </dgm:pt>
    <dgm:pt modelId="{09B6FEA2-73D9-4681-976A-C9B899452D74}" type="sibTrans" cxnId="{9F6E0D0B-F270-448D-BB63-5D35DBAD77E7}">
      <dgm:prSet/>
      <dgm:spPr/>
    </dgm:pt>
    <dgm:pt modelId="{38FF26CB-E53F-4F34-964A-0425B8BD306B}">
      <dgm:prSet/>
      <dgm:spPr/>
      <dgm:t>
        <a:bodyPr/>
        <a:lstStyle/>
        <a:p>
          <a:r>
            <a:rPr lang="pt-PT" dirty="0" smtClean="0">
              <a:solidFill>
                <a:srgbClr val="7030A0"/>
              </a:solidFill>
              <a:latin typeface="Calibri" pitchFamily="34" charset="0"/>
            </a:rPr>
            <a:t>Dinamização do dia da escola / semana do agrupamento</a:t>
          </a:r>
          <a:endParaRPr lang="pt-PT" dirty="0">
            <a:solidFill>
              <a:srgbClr val="7030A0"/>
            </a:solidFill>
            <a:latin typeface="Calibri" pitchFamily="34" charset="0"/>
          </a:endParaRPr>
        </a:p>
      </dgm:t>
    </dgm:pt>
    <dgm:pt modelId="{A932DBBB-AFB2-49F7-BDF9-D0B96348BA6C}" type="parTrans" cxnId="{A67F2666-A28A-4D64-9B7E-91FC44CD32A9}">
      <dgm:prSet/>
      <dgm:spPr/>
    </dgm:pt>
    <dgm:pt modelId="{0C844BA9-C330-4D27-A76F-7ED59B4FF3F5}" type="sibTrans" cxnId="{A67F2666-A28A-4D64-9B7E-91FC44CD32A9}">
      <dgm:prSet/>
      <dgm:spPr/>
    </dgm:pt>
    <dgm:pt modelId="{16AE10AF-FD24-46C3-8766-E099A97EB437}">
      <dgm:prSet/>
      <dgm:spPr/>
      <dgm:t>
        <a:bodyPr/>
        <a:lstStyle/>
        <a:p>
          <a:r>
            <a:rPr lang="pt-PT" dirty="0" smtClean="0">
              <a:solidFill>
                <a:srgbClr val="7030A0"/>
              </a:solidFill>
              <a:latin typeface="Calibri" pitchFamily="34" charset="0"/>
            </a:rPr>
            <a:t>Realização do workshop da Escola ao Trabalho</a:t>
          </a:r>
          <a:endParaRPr lang="pt-PT" dirty="0">
            <a:solidFill>
              <a:srgbClr val="7030A0"/>
            </a:solidFill>
            <a:latin typeface="Calibri" pitchFamily="34" charset="0"/>
          </a:endParaRPr>
        </a:p>
      </dgm:t>
    </dgm:pt>
    <dgm:pt modelId="{C4D67CE8-FC9E-4AC3-896E-00CB43845C7D}" type="parTrans" cxnId="{1FD5E50A-81D9-46A0-8B29-7D275DA90822}">
      <dgm:prSet/>
      <dgm:spPr/>
    </dgm:pt>
    <dgm:pt modelId="{BC20D3C6-C5C1-4573-B67C-26B6BC1CB1B0}" type="sibTrans" cxnId="{1FD5E50A-81D9-46A0-8B29-7D275DA90822}">
      <dgm:prSet/>
      <dgm:spPr/>
    </dgm:pt>
    <dgm:pt modelId="{BBC24626-D6E6-4348-8EA6-A0661C0D7EC4}">
      <dgm:prSet/>
      <dgm:spPr/>
      <dgm:t>
        <a:bodyPr/>
        <a:lstStyle/>
        <a:p>
          <a:r>
            <a:rPr lang="pt-PT" dirty="0" smtClean="0">
              <a:solidFill>
                <a:srgbClr val="7030A0"/>
              </a:solidFill>
              <a:latin typeface="Calibri" pitchFamily="34" charset="0"/>
            </a:rPr>
            <a:t>Dinamização de espaços de convívio</a:t>
          </a:r>
          <a:endParaRPr lang="pt-PT" dirty="0">
            <a:solidFill>
              <a:srgbClr val="7030A0"/>
            </a:solidFill>
            <a:latin typeface="Calibri" pitchFamily="34" charset="0"/>
          </a:endParaRPr>
        </a:p>
      </dgm:t>
    </dgm:pt>
    <dgm:pt modelId="{142C3B35-A0D8-4776-8FE3-9DCB7337F1C1}" type="parTrans" cxnId="{8E110589-6B0B-402F-A24D-0EE8E741C0DC}">
      <dgm:prSet/>
      <dgm:spPr/>
    </dgm:pt>
    <dgm:pt modelId="{4DB73EDD-22A3-4669-9EED-B49F418741EE}" type="sibTrans" cxnId="{8E110589-6B0B-402F-A24D-0EE8E741C0DC}">
      <dgm:prSet/>
      <dgm:spPr/>
    </dgm:pt>
    <dgm:pt modelId="{108712EF-F9FF-4885-845B-1DCE078794F3}">
      <dgm:prSet/>
      <dgm:spPr/>
      <dgm:t>
        <a:bodyPr/>
        <a:lstStyle/>
        <a:p>
          <a:r>
            <a:rPr lang="pt-PT" dirty="0" smtClean="0">
              <a:solidFill>
                <a:srgbClr val="7030A0"/>
              </a:solidFill>
              <a:latin typeface="Calibri" pitchFamily="34" charset="0"/>
            </a:rPr>
            <a:t>Manual de acolhimento</a:t>
          </a:r>
          <a:endParaRPr lang="pt-PT" dirty="0">
            <a:solidFill>
              <a:srgbClr val="7030A0"/>
            </a:solidFill>
            <a:latin typeface="Calibri" pitchFamily="34" charset="0"/>
          </a:endParaRPr>
        </a:p>
      </dgm:t>
    </dgm:pt>
    <dgm:pt modelId="{62B78BB1-8BB0-44FD-945E-76B166D6EBD9}" type="parTrans" cxnId="{B890F0B3-7CE5-4CB0-BEE6-3F9C8851662A}">
      <dgm:prSet/>
      <dgm:spPr/>
    </dgm:pt>
    <dgm:pt modelId="{117827CB-7029-4A13-A2B1-87A35B244EB9}" type="sibTrans" cxnId="{B890F0B3-7CE5-4CB0-BEE6-3F9C8851662A}">
      <dgm:prSet/>
      <dgm:spPr/>
    </dgm:pt>
    <dgm:pt modelId="{49BEA1C2-8358-4D3A-B0EF-DDB9A8E1E430}">
      <dgm:prSet phldrT="[Texto]"/>
      <dgm:spPr/>
      <dgm:t>
        <a:bodyPr/>
        <a:lstStyle/>
        <a:p>
          <a:r>
            <a:rPr lang="pt-PT" dirty="0" smtClean="0">
              <a:solidFill>
                <a:srgbClr val="7030A0"/>
              </a:solidFill>
              <a:latin typeface="Calibri" pitchFamily="34" charset="0"/>
            </a:rPr>
            <a:t>Oferta complementar: Minderico</a:t>
          </a:r>
          <a:endParaRPr lang="pt-PT" dirty="0">
            <a:solidFill>
              <a:srgbClr val="7030A0"/>
            </a:solidFill>
            <a:latin typeface="Calibri" pitchFamily="34" charset="0"/>
          </a:endParaRPr>
        </a:p>
      </dgm:t>
    </dgm:pt>
    <dgm:pt modelId="{39878694-1130-45A3-8410-68EA21948177}" type="parTrans" cxnId="{CC1503DE-E08A-489F-848B-CC5E1E6A6C27}">
      <dgm:prSet/>
      <dgm:spPr/>
    </dgm:pt>
    <dgm:pt modelId="{D5DE16B5-DF11-44AA-B08E-2F27C1621CD2}" type="sibTrans" cxnId="{CC1503DE-E08A-489F-848B-CC5E1E6A6C27}">
      <dgm:prSet/>
      <dgm:spPr/>
    </dgm:pt>
    <dgm:pt modelId="{4A0ACD3F-D96C-4EF2-BCE3-F3957CA06067}">
      <dgm:prSet/>
      <dgm:spPr/>
      <dgm:t>
        <a:bodyPr/>
        <a:lstStyle/>
        <a:p>
          <a:r>
            <a:rPr lang="pt-PT" dirty="0" err="1" smtClean="0">
              <a:solidFill>
                <a:srgbClr val="7030A0"/>
              </a:solidFill>
              <a:latin typeface="Calibri" pitchFamily="34" charset="0"/>
            </a:rPr>
            <a:t>Co-construção</a:t>
          </a:r>
          <a:r>
            <a:rPr lang="pt-PT" dirty="0" smtClean="0">
              <a:solidFill>
                <a:srgbClr val="7030A0"/>
              </a:solidFill>
              <a:latin typeface="Calibri" pitchFamily="34" charset="0"/>
            </a:rPr>
            <a:t> do Projeto Educativo</a:t>
          </a:r>
          <a:endParaRPr lang="pt-PT" dirty="0">
            <a:solidFill>
              <a:srgbClr val="7030A0"/>
            </a:solidFill>
            <a:latin typeface="Calibri" pitchFamily="34" charset="0"/>
          </a:endParaRPr>
        </a:p>
      </dgm:t>
    </dgm:pt>
    <dgm:pt modelId="{C00BD8A9-BFD3-452C-A087-A6A12412CC68}" type="parTrans" cxnId="{4AA59CDF-3154-4812-9C7A-0CCFEE482EBD}">
      <dgm:prSet/>
      <dgm:spPr/>
    </dgm:pt>
    <dgm:pt modelId="{B56BC7C5-2C78-499D-8A99-5D5B5787DC38}" type="sibTrans" cxnId="{4AA59CDF-3154-4812-9C7A-0CCFEE482EBD}">
      <dgm:prSet/>
      <dgm:spPr/>
    </dgm:pt>
    <dgm:pt modelId="{17C4C6FD-175C-4DC3-A4C1-0B75E1FB20F6}" type="pres">
      <dgm:prSet presAssocID="{BD1508C6-379B-4EF9-9C31-AC52233828B0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pt-PT"/>
        </a:p>
      </dgm:t>
    </dgm:pt>
    <dgm:pt modelId="{F783A412-90D9-4496-9805-68BFDCE9614A}" type="pres">
      <dgm:prSet presAssocID="{1EC74B5E-3FCA-4B22-A254-4F46D7CC950A}" presName="parentLin" presStyleCnt="0"/>
      <dgm:spPr/>
    </dgm:pt>
    <dgm:pt modelId="{B69D384B-6084-483C-BA3F-492FCF0BE144}" type="pres">
      <dgm:prSet presAssocID="{1EC74B5E-3FCA-4B22-A254-4F46D7CC950A}" presName="parentLeftMargin" presStyleLbl="node1" presStyleIdx="0" presStyleCnt="1"/>
      <dgm:spPr/>
      <dgm:t>
        <a:bodyPr/>
        <a:lstStyle/>
        <a:p>
          <a:endParaRPr lang="pt-PT"/>
        </a:p>
      </dgm:t>
    </dgm:pt>
    <dgm:pt modelId="{01F00949-1783-4A90-B0A2-28887583CD47}" type="pres">
      <dgm:prSet presAssocID="{1EC74B5E-3FCA-4B22-A254-4F46D7CC950A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7A6A8E13-0902-4C80-9A44-8EF409A53145}" type="pres">
      <dgm:prSet presAssocID="{1EC74B5E-3FCA-4B22-A254-4F46D7CC950A}" presName="negativeSpace" presStyleCnt="0"/>
      <dgm:spPr/>
    </dgm:pt>
    <dgm:pt modelId="{FA37E066-4187-4B75-A2C1-36D6DAA43D93}" type="pres">
      <dgm:prSet presAssocID="{1EC74B5E-3FCA-4B22-A254-4F46D7CC950A}" presName="childText" presStyleLbl="conFgAcc1" presStyleIdx="0" presStyleCnt="1">
        <dgm:presLayoutVars>
          <dgm:bulletEnabled val="1"/>
        </dgm:presLayoutVars>
      </dgm:prSet>
      <dgm:spPr/>
      <dgm:t>
        <a:bodyPr/>
        <a:lstStyle/>
        <a:p>
          <a:endParaRPr lang="pt-PT"/>
        </a:p>
      </dgm:t>
    </dgm:pt>
  </dgm:ptLst>
  <dgm:cxnLst>
    <dgm:cxn modelId="{1BEB24E2-65EA-4DFE-91FF-703B05808C93}" type="presOf" srcId="{C7499F8A-30A9-4460-BF0C-B76286338037}" destId="{FA37E066-4187-4B75-A2C1-36D6DAA43D93}" srcOrd="0" destOrd="5" presId="urn:microsoft.com/office/officeart/2005/8/layout/list1"/>
    <dgm:cxn modelId="{6E1412A0-1E5B-4427-84D1-30599E5C8E8E}" srcId="{1EC74B5E-3FCA-4B22-A254-4F46D7CC950A}" destId="{FBCD194F-94A7-4153-9517-85E87DBBA241}" srcOrd="2" destOrd="0" parTransId="{EDD97A8F-7A2B-4193-9B2D-6153B62A4A10}" sibTransId="{8315B9B5-8961-429E-8F3B-56FAF3845270}"/>
    <dgm:cxn modelId="{B10B5443-D980-4D53-97E6-35F399EE0ADE}" type="presOf" srcId="{4A0ACD3F-D96C-4EF2-BCE3-F3957CA06067}" destId="{FA37E066-4187-4B75-A2C1-36D6DAA43D93}" srcOrd="0" destOrd="10" presId="urn:microsoft.com/office/officeart/2005/8/layout/list1"/>
    <dgm:cxn modelId="{CB771B01-B95F-468B-999A-DFBACC0CDBE2}" type="presOf" srcId="{1EC74B5E-3FCA-4B22-A254-4F46D7CC950A}" destId="{01F00949-1783-4A90-B0A2-28887583CD47}" srcOrd="1" destOrd="0" presId="urn:microsoft.com/office/officeart/2005/8/layout/list1"/>
    <dgm:cxn modelId="{21DDF162-E708-454E-9134-CF43E6513CE9}" srcId="{BD1508C6-379B-4EF9-9C31-AC52233828B0}" destId="{1EC74B5E-3FCA-4B22-A254-4F46D7CC950A}" srcOrd="0" destOrd="0" parTransId="{26CC9232-002E-425D-9087-1D33F99E9D33}" sibTransId="{C7C16733-9E1B-4BCA-BB78-958D31F7DCDD}"/>
    <dgm:cxn modelId="{A41B152E-B60F-494C-9740-207BF9340177}" type="presOf" srcId="{108712EF-F9FF-4885-845B-1DCE078794F3}" destId="{FA37E066-4187-4B75-A2C1-36D6DAA43D93}" srcOrd="0" destOrd="9" presId="urn:microsoft.com/office/officeart/2005/8/layout/list1"/>
    <dgm:cxn modelId="{3F753FC6-5950-4E9A-8161-056CE33A9544}" type="presOf" srcId="{BBC24626-D6E6-4348-8EA6-A0661C0D7EC4}" destId="{FA37E066-4187-4B75-A2C1-36D6DAA43D93}" srcOrd="0" destOrd="7" presId="urn:microsoft.com/office/officeart/2005/8/layout/list1"/>
    <dgm:cxn modelId="{8C9EE779-2A17-4428-B992-A3E594FDE324}" srcId="{1EC74B5E-3FCA-4B22-A254-4F46D7CC950A}" destId="{1E4D05EB-A90C-4B41-A4AD-A65A687F0B39}" srcOrd="4" destOrd="0" parTransId="{3920C670-AF8C-4ABE-BCB1-4819234F7B10}" sibTransId="{A44CD92A-4545-4B3B-9C5F-4906F738E704}"/>
    <dgm:cxn modelId="{A67F2666-A28A-4D64-9B7E-91FC44CD32A9}" srcId="{1EC74B5E-3FCA-4B22-A254-4F46D7CC950A}" destId="{38FF26CB-E53F-4F34-964A-0425B8BD306B}" srcOrd="6" destOrd="0" parTransId="{A932DBBB-AFB2-49F7-BDF9-D0B96348BA6C}" sibTransId="{0C844BA9-C330-4D27-A76F-7ED59B4FF3F5}"/>
    <dgm:cxn modelId="{C4894EC1-498B-4DCE-9CEE-7C89CDF498BD}" type="presOf" srcId="{16AE10AF-FD24-46C3-8766-E099A97EB437}" destId="{FA37E066-4187-4B75-A2C1-36D6DAA43D93}" srcOrd="0" destOrd="8" presId="urn:microsoft.com/office/officeart/2005/8/layout/list1"/>
    <dgm:cxn modelId="{AC0CA6BB-89CE-4954-8F35-DEA923E29E22}" type="presOf" srcId="{BD1508C6-379B-4EF9-9C31-AC52233828B0}" destId="{17C4C6FD-175C-4DC3-A4C1-0B75E1FB20F6}" srcOrd="0" destOrd="0" presId="urn:microsoft.com/office/officeart/2005/8/layout/list1"/>
    <dgm:cxn modelId="{8E110589-6B0B-402F-A24D-0EE8E741C0DC}" srcId="{1EC74B5E-3FCA-4B22-A254-4F46D7CC950A}" destId="{BBC24626-D6E6-4348-8EA6-A0661C0D7EC4}" srcOrd="7" destOrd="0" parTransId="{142C3B35-A0D8-4776-8FE3-9DCB7337F1C1}" sibTransId="{4DB73EDD-22A3-4669-9EED-B49F418741EE}"/>
    <dgm:cxn modelId="{298AEEC6-8764-42F7-86B6-AAD77AA76DF6}" type="presOf" srcId="{1EC74B5E-3FCA-4B22-A254-4F46D7CC950A}" destId="{B69D384B-6084-483C-BA3F-492FCF0BE144}" srcOrd="0" destOrd="0" presId="urn:microsoft.com/office/officeart/2005/8/layout/list1"/>
    <dgm:cxn modelId="{3A14F0E6-BBCC-43E4-BEEB-B3AA2435B300}" type="presOf" srcId="{6E0E5435-2736-4AD2-AC94-37D928E73C3E}" destId="{FA37E066-4187-4B75-A2C1-36D6DAA43D93}" srcOrd="0" destOrd="1" presId="urn:microsoft.com/office/officeart/2005/8/layout/list1"/>
    <dgm:cxn modelId="{BDB215E4-E893-4962-8D34-77D9A710F110}" type="presOf" srcId="{E7039FC4-3519-4775-90CD-55AE44858AD0}" destId="{FA37E066-4187-4B75-A2C1-36D6DAA43D93}" srcOrd="0" destOrd="0" presId="urn:microsoft.com/office/officeart/2005/8/layout/list1"/>
    <dgm:cxn modelId="{DCC11175-3567-46C8-8740-C41E8F708616}" srcId="{1EC74B5E-3FCA-4B22-A254-4F46D7CC950A}" destId="{E7039FC4-3519-4775-90CD-55AE44858AD0}" srcOrd="0" destOrd="0" parTransId="{9B43454F-4E6D-433B-A044-E27E2C360CC6}" sibTransId="{2B058220-ADCE-40AF-91A1-BB6A225D4E7F}"/>
    <dgm:cxn modelId="{F2EE7D5A-6810-44FC-8CB1-58B8A7875B9F}" type="presOf" srcId="{1E4D05EB-A90C-4B41-A4AD-A65A687F0B39}" destId="{FA37E066-4187-4B75-A2C1-36D6DAA43D93}" srcOrd="0" destOrd="4" presId="urn:microsoft.com/office/officeart/2005/8/layout/list1"/>
    <dgm:cxn modelId="{1FD5E50A-81D9-46A0-8B29-7D275DA90822}" srcId="{1EC74B5E-3FCA-4B22-A254-4F46D7CC950A}" destId="{16AE10AF-FD24-46C3-8766-E099A97EB437}" srcOrd="8" destOrd="0" parTransId="{C4D67CE8-FC9E-4AC3-896E-00CB43845C7D}" sibTransId="{BC20D3C6-C5C1-4573-B67C-26B6BC1CB1B0}"/>
    <dgm:cxn modelId="{217256EF-DA21-4C53-81B4-3B2C78C5A3DE}" srcId="{1EC74B5E-3FCA-4B22-A254-4F46D7CC950A}" destId="{6E0E5435-2736-4AD2-AC94-37D928E73C3E}" srcOrd="1" destOrd="0" parTransId="{DE64BB96-440F-45AD-B357-B4053DBEBADD}" sibTransId="{782F27E1-0C65-49EB-A672-E9F536795424}"/>
    <dgm:cxn modelId="{9F6E0D0B-F270-448D-BB63-5D35DBAD77E7}" srcId="{1EC74B5E-3FCA-4B22-A254-4F46D7CC950A}" destId="{C7499F8A-30A9-4460-BF0C-B76286338037}" srcOrd="5" destOrd="0" parTransId="{F8C48361-62B2-44B8-BCF1-6297358DC3D4}" sibTransId="{09B6FEA2-73D9-4681-976A-C9B899452D74}"/>
    <dgm:cxn modelId="{4AA59CDF-3154-4812-9C7A-0CCFEE482EBD}" srcId="{1EC74B5E-3FCA-4B22-A254-4F46D7CC950A}" destId="{4A0ACD3F-D96C-4EF2-BCE3-F3957CA06067}" srcOrd="10" destOrd="0" parTransId="{C00BD8A9-BFD3-452C-A087-A6A12412CC68}" sibTransId="{B56BC7C5-2C78-499D-8A99-5D5B5787DC38}"/>
    <dgm:cxn modelId="{D427BF39-F789-4817-8A05-3C4A1BD7EE11}" type="presOf" srcId="{49BEA1C2-8358-4D3A-B0EF-DDB9A8E1E430}" destId="{FA37E066-4187-4B75-A2C1-36D6DAA43D93}" srcOrd="0" destOrd="3" presId="urn:microsoft.com/office/officeart/2005/8/layout/list1"/>
    <dgm:cxn modelId="{B890F0B3-7CE5-4CB0-BEE6-3F9C8851662A}" srcId="{1EC74B5E-3FCA-4B22-A254-4F46D7CC950A}" destId="{108712EF-F9FF-4885-845B-1DCE078794F3}" srcOrd="9" destOrd="0" parTransId="{62B78BB1-8BB0-44FD-945E-76B166D6EBD9}" sibTransId="{117827CB-7029-4A13-A2B1-87A35B244EB9}"/>
    <dgm:cxn modelId="{3BC0AFF3-C3CE-4C35-B281-4BB2579FB7A5}" type="presOf" srcId="{38FF26CB-E53F-4F34-964A-0425B8BD306B}" destId="{FA37E066-4187-4B75-A2C1-36D6DAA43D93}" srcOrd="0" destOrd="6" presId="urn:microsoft.com/office/officeart/2005/8/layout/list1"/>
    <dgm:cxn modelId="{49E48809-EA17-4FD7-8DF0-405FF08046DC}" type="presOf" srcId="{FBCD194F-94A7-4153-9517-85E87DBBA241}" destId="{FA37E066-4187-4B75-A2C1-36D6DAA43D93}" srcOrd="0" destOrd="2" presId="urn:microsoft.com/office/officeart/2005/8/layout/list1"/>
    <dgm:cxn modelId="{CC1503DE-E08A-489F-848B-CC5E1E6A6C27}" srcId="{1EC74B5E-3FCA-4B22-A254-4F46D7CC950A}" destId="{49BEA1C2-8358-4D3A-B0EF-DDB9A8E1E430}" srcOrd="3" destOrd="0" parTransId="{39878694-1130-45A3-8410-68EA21948177}" sibTransId="{D5DE16B5-DF11-44AA-B08E-2F27C1621CD2}"/>
    <dgm:cxn modelId="{3F9191EF-73CF-4877-AE1C-DE535B927593}" type="presParOf" srcId="{17C4C6FD-175C-4DC3-A4C1-0B75E1FB20F6}" destId="{F783A412-90D9-4496-9805-68BFDCE9614A}" srcOrd="0" destOrd="0" presId="urn:microsoft.com/office/officeart/2005/8/layout/list1"/>
    <dgm:cxn modelId="{3650BE87-038C-4552-BDF0-C432FE60849E}" type="presParOf" srcId="{F783A412-90D9-4496-9805-68BFDCE9614A}" destId="{B69D384B-6084-483C-BA3F-492FCF0BE144}" srcOrd="0" destOrd="0" presId="urn:microsoft.com/office/officeart/2005/8/layout/list1"/>
    <dgm:cxn modelId="{61A3FDBF-1068-41F9-A214-A1FBA201AC97}" type="presParOf" srcId="{F783A412-90D9-4496-9805-68BFDCE9614A}" destId="{01F00949-1783-4A90-B0A2-28887583CD47}" srcOrd="1" destOrd="0" presId="urn:microsoft.com/office/officeart/2005/8/layout/list1"/>
    <dgm:cxn modelId="{BB1582EC-BBF0-49F1-B75B-BBE45A5C9A97}" type="presParOf" srcId="{17C4C6FD-175C-4DC3-A4C1-0B75E1FB20F6}" destId="{7A6A8E13-0902-4C80-9A44-8EF409A53145}" srcOrd="1" destOrd="0" presId="urn:microsoft.com/office/officeart/2005/8/layout/list1"/>
    <dgm:cxn modelId="{B28EC56D-DC32-4845-8B8A-FF12839E3009}" type="presParOf" srcId="{17C4C6FD-175C-4DC3-A4C1-0B75E1FB20F6}" destId="{FA37E066-4187-4B75-A2C1-36D6DAA43D93}" srcOrd="2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BD1508C6-379B-4EF9-9C31-AC52233828B0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pt-PT"/>
        </a:p>
      </dgm:t>
    </dgm:pt>
    <dgm:pt modelId="{1EC74B5E-3FCA-4B22-A254-4F46D7CC950A}">
      <dgm:prSet phldrT="[Texto]"/>
      <dgm:spPr/>
      <dgm:t>
        <a:bodyPr/>
        <a:lstStyle/>
        <a:p>
          <a:r>
            <a:rPr lang="pt-PT" b="1" dirty="0" smtClean="0"/>
            <a:t>Atividades Realizadas</a:t>
          </a:r>
          <a:endParaRPr lang="pt-PT" b="1" dirty="0"/>
        </a:p>
      </dgm:t>
    </dgm:pt>
    <dgm:pt modelId="{26CC9232-002E-425D-9087-1D33F99E9D33}" type="parTrans" cxnId="{21DDF162-E708-454E-9134-CF43E6513CE9}">
      <dgm:prSet/>
      <dgm:spPr/>
      <dgm:t>
        <a:bodyPr/>
        <a:lstStyle/>
        <a:p>
          <a:endParaRPr lang="pt-PT"/>
        </a:p>
      </dgm:t>
    </dgm:pt>
    <dgm:pt modelId="{C7C16733-9E1B-4BCA-BB78-958D31F7DCDD}" type="sibTrans" cxnId="{21DDF162-E708-454E-9134-CF43E6513CE9}">
      <dgm:prSet/>
      <dgm:spPr/>
      <dgm:t>
        <a:bodyPr/>
        <a:lstStyle/>
        <a:p>
          <a:endParaRPr lang="pt-PT"/>
        </a:p>
      </dgm:t>
    </dgm:pt>
    <dgm:pt modelId="{E7039FC4-3519-4775-90CD-55AE44858AD0}">
      <dgm:prSet phldrT="[Texto]"/>
      <dgm:spPr/>
      <dgm:t>
        <a:bodyPr/>
        <a:lstStyle/>
        <a:p>
          <a:r>
            <a:rPr lang="pt-PT" dirty="0" smtClean="0">
              <a:solidFill>
                <a:srgbClr val="7030A0"/>
              </a:solidFill>
            </a:rPr>
            <a:t>Monitorização do progresso global dos alunos</a:t>
          </a:r>
          <a:endParaRPr lang="pt-PT" dirty="0">
            <a:solidFill>
              <a:srgbClr val="7030A0"/>
            </a:solidFill>
          </a:endParaRPr>
        </a:p>
      </dgm:t>
    </dgm:pt>
    <dgm:pt modelId="{2B058220-ADCE-40AF-91A1-BB6A225D4E7F}" type="sibTrans" cxnId="{DCC11175-3567-46C8-8740-C41E8F708616}">
      <dgm:prSet/>
      <dgm:spPr/>
      <dgm:t>
        <a:bodyPr/>
        <a:lstStyle/>
        <a:p>
          <a:endParaRPr lang="pt-PT"/>
        </a:p>
      </dgm:t>
    </dgm:pt>
    <dgm:pt modelId="{9B43454F-4E6D-433B-A044-E27E2C360CC6}" type="parTrans" cxnId="{DCC11175-3567-46C8-8740-C41E8F708616}">
      <dgm:prSet/>
      <dgm:spPr/>
      <dgm:t>
        <a:bodyPr/>
        <a:lstStyle/>
        <a:p>
          <a:endParaRPr lang="pt-PT"/>
        </a:p>
      </dgm:t>
    </dgm:pt>
    <dgm:pt modelId="{B6789CE6-AD0C-4E31-996B-798CE41D021B}">
      <dgm:prSet/>
      <dgm:spPr/>
      <dgm:t>
        <a:bodyPr/>
        <a:lstStyle/>
        <a:p>
          <a:r>
            <a:rPr lang="pt-PT" dirty="0" smtClean="0">
              <a:solidFill>
                <a:srgbClr val="7030A0"/>
              </a:solidFill>
            </a:rPr>
            <a:t>Criação de dossier de resultados escolares</a:t>
          </a:r>
          <a:endParaRPr lang="pt-PT" dirty="0">
            <a:solidFill>
              <a:srgbClr val="7030A0"/>
            </a:solidFill>
          </a:endParaRPr>
        </a:p>
      </dgm:t>
    </dgm:pt>
    <dgm:pt modelId="{1C3A9FD1-CB25-400C-87A0-01ABF29B75AE}" type="parTrans" cxnId="{F8D601ED-89C3-45D9-87BA-D900D8539430}">
      <dgm:prSet/>
      <dgm:spPr/>
      <dgm:t>
        <a:bodyPr/>
        <a:lstStyle/>
        <a:p>
          <a:endParaRPr lang="pt-PT"/>
        </a:p>
      </dgm:t>
    </dgm:pt>
    <dgm:pt modelId="{EC38C1EB-651C-4A85-92F4-7AB3817D60B4}" type="sibTrans" cxnId="{F8D601ED-89C3-45D9-87BA-D900D8539430}">
      <dgm:prSet/>
      <dgm:spPr/>
      <dgm:t>
        <a:bodyPr/>
        <a:lstStyle/>
        <a:p>
          <a:endParaRPr lang="pt-PT"/>
        </a:p>
      </dgm:t>
    </dgm:pt>
    <dgm:pt modelId="{957DCFF8-D676-4FED-8639-CFDD5F7A1187}">
      <dgm:prSet/>
      <dgm:spPr/>
      <dgm:t>
        <a:bodyPr/>
        <a:lstStyle/>
        <a:p>
          <a:r>
            <a:rPr lang="pt-PT" dirty="0" smtClean="0">
              <a:solidFill>
                <a:srgbClr val="7030A0"/>
              </a:solidFill>
            </a:rPr>
            <a:t>Definição das metas incidentes sobre os resultados escolares e saber (eixo 2 P.E.)</a:t>
          </a:r>
          <a:endParaRPr lang="pt-PT" dirty="0">
            <a:solidFill>
              <a:srgbClr val="7030A0"/>
            </a:solidFill>
          </a:endParaRPr>
        </a:p>
      </dgm:t>
    </dgm:pt>
    <dgm:pt modelId="{E62C923F-81D2-451C-A9A7-76480E59AAAF}" type="parTrans" cxnId="{9C7A91F3-DBA4-4179-9813-16202E94C8CD}">
      <dgm:prSet/>
      <dgm:spPr/>
      <dgm:t>
        <a:bodyPr/>
        <a:lstStyle/>
        <a:p>
          <a:endParaRPr lang="pt-PT"/>
        </a:p>
      </dgm:t>
    </dgm:pt>
    <dgm:pt modelId="{E80AED27-59F4-4B87-B4BF-8230B67A7742}" type="sibTrans" cxnId="{9C7A91F3-DBA4-4179-9813-16202E94C8CD}">
      <dgm:prSet/>
      <dgm:spPr/>
      <dgm:t>
        <a:bodyPr/>
        <a:lstStyle/>
        <a:p>
          <a:endParaRPr lang="pt-PT"/>
        </a:p>
      </dgm:t>
    </dgm:pt>
    <dgm:pt modelId="{A26035BA-2E55-4C2B-9528-5DE0EBAC0537}">
      <dgm:prSet/>
      <dgm:spPr/>
      <dgm:t>
        <a:bodyPr/>
        <a:lstStyle/>
        <a:p>
          <a:r>
            <a:rPr lang="pt-PT" dirty="0" smtClean="0">
              <a:solidFill>
                <a:srgbClr val="7030A0"/>
              </a:solidFill>
            </a:rPr>
            <a:t>Construção do procedimento sobre avaliação das aprendizagens</a:t>
          </a:r>
          <a:endParaRPr lang="pt-PT" dirty="0">
            <a:solidFill>
              <a:srgbClr val="7030A0"/>
            </a:solidFill>
          </a:endParaRPr>
        </a:p>
      </dgm:t>
    </dgm:pt>
    <dgm:pt modelId="{AE105674-C1A1-4BF7-9506-7248D347A171}" type="parTrans" cxnId="{A83C7C60-E3D3-4D0A-B9EC-C510D4B52A7A}">
      <dgm:prSet/>
      <dgm:spPr/>
      <dgm:t>
        <a:bodyPr/>
        <a:lstStyle/>
        <a:p>
          <a:endParaRPr lang="pt-PT"/>
        </a:p>
      </dgm:t>
    </dgm:pt>
    <dgm:pt modelId="{84069E44-9C17-4C19-AC34-751D60AA8F21}" type="sibTrans" cxnId="{A83C7C60-E3D3-4D0A-B9EC-C510D4B52A7A}">
      <dgm:prSet/>
      <dgm:spPr/>
      <dgm:t>
        <a:bodyPr/>
        <a:lstStyle/>
        <a:p>
          <a:endParaRPr lang="pt-PT"/>
        </a:p>
      </dgm:t>
    </dgm:pt>
    <dgm:pt modelId="{66B57102-44AB-41F6-AFA4-B12691C9EC2B}">
      <dgm:prSet/>
      <dgm:spPr/>
      <dgm:t>
        <a:bodyPr/>
        <a:lstStyle/>
        <a:p>
          <a:r>
            <a:rPr lang="pt-PT" dirty="0" smtClean="0">
              <a:solidFill>
                <a:srgbClr val="7030A0"/>
              </a:solidFill>
            </a:rPr>
            <a:t>Seleção de Indicadores para a Framework de Desenvolvimento Pedagógico da Organização Escolar (implementação da ferramenta)</a:t>
          </a:r>
          <a:endParaRPr lang="pt-PT" dirty="0">
            <a:solidFill>
              <a:srgbClr val="7030A0"/>
            </a:solidFill>
          </a:endParaRPr>
        </a:p>
      </dgm:t>
    </dgm:pt>
    <dgm:pt modelId="{5E1486AF-1DAC-40B0-A088-77ED80A2E5C9}" type="parTrans" cxnId="{AAFC4A5A-D9B1-45F1-80BE-39DAF449D9B0}">
      <dgm:prSet/>
      <dgm:spPr/>
      <dgm:t>
        <a:bodyPr/>
        <a:lstStyle/>
        <a:p>
          <a:endParaRPr lang="pt-PT"/>
        </a:p>
      </dgm:t>
    </dgm:pt>
    <dgm:pt modelId="{34CF6786-6C9B-4D4F-A6A9-47BEFD6EB676}" type="sibTrans" cxnId="{AAFC4A5A-D9B1-45F1-80BE-39DAF449D9B0}">
      <dgm:prSet/>
      <dgm:spPr/>
      <dgm:t>
        <a:bodyPr/>
        <a:lstStyle/>
        <a:p>
          <a:endParaRPr lang="pt-PT"/>
        </a:p>
      </dgm:t>
    </dgm:pt>
    <dgm:pt modelId="{EF4A125D-5BD5-46AE-96E6-F223AEDB9C51}">
      <dgm:prSet/>
      <dgm:spPr/>
      <dgm:t>
        <a:bodyPr/>
        <a:lstStyle/>
        <a:p>
          <a:r>
            <a:rPr lang="pt-PT" dirty="0" smtClean="0">
              <a:solidFill>
                <a:srgbClr val="7030A0"/>
              </a:solidFill>
            </a:rPr>
            <a:t>Construção do código de conduta do agrupamento</a:t>
          </a:r>
          <a:endParaRPr lang="pt-PT" dirty="0">
            <a:solidFill>
              <a:srgbClr val="7030A0"/>
            </a:solidFill>
          </a:endParaRPr>
        </a:p>
      </dgm:t>
    </dgm:pt>
    <dgm:pt modelId="{5378445A-AD3C-49B6-9490-038D1DE8029F}" type="parTrans" cxnId="{2009A2BD-C6BA-4FFB-B64A-2A134AD3BC04}">
      <dgm:prSet/>
      <dgm:spPr/>
      <dgm:t>
        <a:bodyPr/>
        <a:lstStyle/>
        <a:p>
          <a:endParaRPr lang="pt-PT"/>
        </a:p>
      </dgm:t>
    </dgm:pt>
    <dgm:pt modelId="{9B3F3776-AEAA-47A5-B255-E5A363009C3F}" type="sibTrans" cxnId="{2009A2BD-C6BA-4FFB-B64A-2A134AD3BC04}">
      <dgm:prSet/>
      <dgm:spPr/>
      <dgm:t>
        <a:bodyPr/>
        <a:lstStyle/>
        <a:p>
          <a:endParaRPr lang="pt-PT"/>
        </a:p>
      </dgm:t>
    </dgm:pt>
    <dgm:pt modelId="{A3D03F80-F771-4AB1-8AF9-54435736D0BE}">
      <dgm:prSet/>
      <dgm:spPr/>
      <dgm:t>
        <a:bodyPr/>
        <a:lstStyle/>
        <a:p>
          <a:r>
            <a:rPr lang="pt-PT" dirty="0" smtClean="0">
              <a:solidFill>
                <a:srgbClr val="7030A0"/>
              </a:solidFill>
            </a:rPr>
            <a:t>Monitorização sistemática e divulgação trimestral (dos dados de indisciplina)</a:t>
          </a:r>
          <a:endParaRPr lang="pt-PT" dirty="0">
            <a:solidFill>
              <a:srgbClr val="7030A0"/>
            </a:solidFill>
          </a:endParaRPr>
        </a:p>
      </dgm:t>
    </dgm:pt>
    <dgm:pt modelId="{E26F6D19-0764-4AD1-ACA6-A156C1BF459B}" type="parTrans" cxnId="{5B329269-EFA0-4F56-A0E5-460B5A8BFF31}">
      <dgm:prSet/>
      <dgm:spPr/>
      <dgm:t>
        <a:bodyPr/>
        <a:lstStyle/>
        <a:p>
          <a:endParaRPr lang="pt-PT"/>
        </a:p>
      </dgm:t>
    </dgm:pt>
    <dgm:pt modelId="{2AD3C6CC-FFBB-4A7A-B8C7-658431F60E08}" type="sibTrans" cxnId="{5B329269-EFA0-4F56-A0E5-460B5A8BFF31}">
      <dgm:prSet/>
      <dgm:spPr/>
      <dgm:t>
        <a:bodyPr/>
        <a:lstStyle/>
        <a:p>
          <a:endParaRPr lang="pt-PT"/>
        </a:p>
      </dgm:t>
    </dgm:pt>
    <dgm:pt modelId="{6FD13151-3405-4ABF-B059-B8067B0FC6A3}">
      <dgm:prSet/>
      <dgm:spPr/>
      <dgm:t>
        <a:bodyPr/>
        <a:lstStyle/>
        <a:p>
          <a:r>
            <a:rPr lang="pt-PT" dirty="0" smtClean="0">
              <a:solidFill>
                <a:srgbClr val="7030A0"/>
              </a:solidFill>
            </a:rPr>
            <a:t>Criação da equipa de integração e apoio</a:t>
          </a:r>
          <a:endParaRPr lang="pt-PT" dirty="0">
            <a:solidFill>
              <a:srgbClr val="7030A0"/>
            </a:solidFill>
          </a:endParaRPr>
        </a:p>
      </dgm:t>
    </dgm:pt>
    <dgm:pt modelId="{710F1DD9-0667-4A70-BC42-4C7874196433}" type="parTrans" cxnId="{D0D4CFFC-B39A-49B4-9E69-9D6F6705789A}">
      <dgm:prSet/>
      <dgm:spPr/>
      <dgm:t>
        <a:bodyPr/>
        <a:lstStyle/>
        <a:p>
          <a:endParaRPr lang="pt-PT"/>
        </a:p>
      </dgm:t>
    </dgm:pt>
    <dgm:pt modelId="{F65401B4-CDF2-4EFF-B29B-D3CAD2175553}" type="sibTrans" cxnId="{D0D4CFFC-B39A-49B4-9E69-9D6F6705789A}">
      <dgm:prSet/>
      <dgm:spPr/>
      <dgm:t>
        <a:bodyPr/>
        <a:lstStyle/>
        <a:p>
          <a:endParaRPr lang="pt-PT"/>
        </a:p>
      </dgm:t>
    </dgm:pt>
    <dgm:pt modelId="{2E05D699-2893-4D45-89B2-B8D0573EB12C}">
      <dgm:prSet phldrT="[Texto]"/>
      <dgm:spPr/>
      <dgm:t>
        <a:bodyPr/>
        <a:lstStyle/>
        <a:p>
          <a:r>
            <a:rPr lang="pt-PT" dirty="0" smtClean="0">
              <a:solidFill>
                <a:srgbClr val="7030A0"/>
              </a:solidFill>
            </a:rPr>
            <a:t>Oficina de formação de 25 horas (15 presenciais e 10 de trabalho autónomo)</a:t>
          </a:r>
          <a:endParaRPr lang="pt-PT" dirty="0">
            <a:solidFill>
              <a:srgbClr val="7030A0"/>
            </a:solidFill>
          </a:endParaRPr>
        </a:p>
      </dgm:t>
    </dgm:pt>
    <dgm:pt modelId="{350569FA-8A24-4A19-9BCC-E597516F8AED}" type="parTrans" cxnId="{B636F3D2-6CB2-40C0-9F3B-7DE7B5679308}">
      <dgm:prSet/>
      <dgm:spPr/>
      <dgm:t>
        <a:bodyPr/>
        <a:lstStyle/>
        <a:p>
          <a:endParaRPr lang="pt-PT"/>
        </a:p>
      </dgm:t>
    </dgm:pt>
    <dgm:pt modelId="{50540B47-1574-4078-8F6A-018B00FA9DB2}" type="sibTrans" cxnId="{B636F3D2-6CB2-40C0-9F3B-7DE7B5679308}">
      <dgm:prSet/>
      <dgm:spPr/>
      <dgm:t>
        <a:bodyPr/>
        <a:lstStyle/>
        <a:p>
          <a:endParaRPr lang="pt-PT"/>
        </a:p>
      </dgm:t>
    </dgm:pt>
    <dgm:pt modelId="{30BAEA90-9D18-4698-A7F9-01445E380C0B}">
      <dgm:prSet/>
      <dgm:spPr/>
      <dgm:t>
        <a:bodyPr/>
        <a:lstStyle/>
        <a:p>
          <a:r>
            <a:rPr lang="pt-PT" dirty="0" smtClean="0">
              <a:solidFill>
                <a:srgbClr val="7030A0"/>
              </a:solidFill>
            </a:rPr>
            <a:t>Implementação de Planos de Melhoria por área disciplinar</a:t>
          </a:r>
          <a:endParaRPr lang="pt-PT" dirty="0">
            <a:solidFill>
              <a:srgbClr val="7030A0"/>
            </a:solidFill>
          </a:endParaRPr>
        </a:p>
      </dgm:t>
    </dgm:pt>
    <dgm:pt modelId="{87A3B16E-F374-4933-A8AE-591CA3BE5BE0}" type="parTrans" cxnId="{C2A09740-E58E-4145-9980-A43A329EEE13}">
      <dgm:prSet/>
      <dgm:spPr/>
      <dgm:t>
        <a:bodyPr/>
        <a:lstStyle/>
        <a:p>
          <a:endParaRPr lang="pt-PT"/>
        </a:p>
      </dgm:t>
    </dgm:pt>
    <dgm:pt modelId="{BBCE9469-1F81-44DB-8E0A-2E3E400133B0}" type="sibTrans" cxnId="{C2A09740-E58E-4145-9980-A43A329EEE13}">
      <dgm:prSet/>
      <dgm:spPr/>
      <dgm:t>
        <a:bodyPr/>
        <a:lstStyle/>
        <a:p>
          <a:endParaRPr lang="pt-PT"/>
        </a:p>
      </dgm:t>
    </dgm:pt>
    <dgm:pt modelId="{9B3A37C1-9F04-44FA-8718-04D1DE25E852}">
      <dgm:prSet/>
      <dgm:spPr/>
      <dgm:t>
        <a:bodyPr/>
        <a:lstStyle/>
        <a:p>
          <a:r>
            <a:rPr lang="pt-PT" dirty="0" smtClean="0">
              <a:solidFill>
                <a:srgbClr val="7030A0"/>
              </a:solidFill>
            </a:rPr>
            <a:t>Criação do Gabinete pró-exame</a:t>
          </a:r>
          <a:endParaRPr lang="pt-PT" dirty="0">
            <a:solidFill>
              <a:srgbClr val="7030A0"/>
            </a:solidFill>
          </a:endParaRPr>
        </a:p>
      </dgm:t>
    </dgm:pt>
    <dgm:pt modelId="{0E690ACD-0B32-4652-91AB-7DDA99AAA2F4}" type="sibTrans" cxnId="{8BE09592-22CB-423C-AA58-5F69F800DAE5}">
      <dgm:prSet/>
      <dgm:spPr/>
      <dgm:t>
        <a:bodyPr/>
        <a:lstStyle/>
        <a:p>
          <a:endParaRPr lang="pt-PT"/>
        </a:p>
      </dgm:t>
    </dgm:pt>
    <dgm:pt modelId="{61E8436A-5AAB-4F40-9D85-942DE20BDBBE}" type="parTrans" cxnId="{8BE09592-22CB-423C-AA58-5F69F800DAE5}">
      <dgm:prSet/>
      <dgm:spPr/>
      <dgm:t>
        <a:bodyPr/>
        <a:lstStyle/>
        <a:p>
          <a:endParaRPr lang="pt-PT"/>
        </a:p>
      </dgm:t>
    </dgm:pt>
    <dgm:pt modelId="{ED6B68EB-73CD-45B2-9726-6C3C62015601}">
      <dgm:prSet/>
      <dgm:spPr/>
      <dgm:t>
        <a:bodyPr/>
        <a:lstStyle/>
        <a:p>
          <a:r>
            <a:rPr lang="pt-PT" dirty="0" smtClean="0">
              <a:solidFill>
                <a:srgbClr val="7030A0"/>
              </a:solidFill>
            </a:rPr>
            <a:t>Implementação do quadro meritório</a:t>
          </a:r>
          <a:endParaRPr lang="pt-PT" dirty="0">
            <a:solidFill>
              <a:srgbClr val="7030A0"/>
            </a:solidFill>
          </a:endParaRPr>
        </a:p>
      </dgm:t>
    </dgm:pt>
    <dgm:pt modelId="{CD2B51D1-464E-421A-BD7E-B5CABF7183BF}" type="parTrans" cxnId="{E68ACEA5-89B9-4093-ADB3-CD1D2F941FAF}">
      <dgm:prSet/>
      <dgm:spPr/>
      <dgm:t>
        <a:bodyPr/>
        <a:lstStyle/>
        <a:p>
          <a:endParaRPr lang="pt-PT"/>
        </a:p>
      </dgm:t>
    </dgm:pt>
    <dgm:pt modelId="{8675D243-6A9C-4189-B9F7-6AB9B5B58DA7}" type="sibTrans" cxnId="{E68ACEA5-89B9-4093-ADB3-CD1D2F941FAF}">
      <dgm:prSet/>
      <dgm:spPr/>
      <dgm:t>
        <a:bodyPr/>
        <a:lstStyle/>
        <a:p>
          <a:endParaRPr lang="pt-PT"/>
        </a:p>
      </dgm:t>
    </dgm:pt>
    <dgm:pt modelId="{394C82D5-232D-408F-85D1-6AA5979A1263}">
      <dgm:prSet/>
      <dgm:spPr/>
      <dgm:t>
        <a:bodyPr/>
        <a:lstStyle/>
        <a:p>
          <a:r>
            <a:rPr lang="pt-PT" dirty="0" smtClean="0">
              <a:solidFill>
                <a:srgbClr val="7030A0"/>
              </a:solidFill>
            </a:rPr>
            <a:t>Desenvolvimento de Oferta Complementar e projetos diversificados</a:t>
          </a:r>
          <a:endParaRPr lang="pt-PT" dirty="0">
            <a:solidFill>
              <a:srgbClr val="7030A0"/>
            </a:solidFill>
          </a:endParaRPr>
        </a:p>
      </dgm:t>
    </dgm:pt>
    <dgm:pt modelId="{9589C941-0A92-4451-A60D-C3D9D58189B7}" type="parTrans" cxnId="{DCE8673D-DE21-490F-AE04-BE9D7BD428CD}">
      <dgm:prSet/>
      <dgm:spPr/>
      <dgm:t>
        <a:bodyPr/>
        <a:lstStyle/>
        <a:p>
          <a:endParaRPr lang="pt-PT"/>
        </a:p>
      </dgm:t>
    </dgm:pt>
    <dgm:pt modelId="{F75653A0-F45B-4561-B225-59F82961AA1B}" type="sibTrans" cxnId="{DCE8673D-DE21-490F-AE04-BE9D7BD428CD}">
      <dgm:prSet/>
      <dgm:spPr/>
      <dgm:t>
        <a:bodyPr/>
        <a:lstStyle/>
        <a:p>
          <a:endParaRPr lang="pt-PT"/>
        </a:p>
      </dgm:t>
    </dgm:pt>
    <dgm:pt modelId="{17C4C6FD-175C-4DC3-A4C1-0B75E1FB20F6}" type="pres">
      <dgm:prSet presAssocID="{BD1508C6-379B-4EF9-9C31-AC52233828B0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pt-PT"/>
        </a:p>
      </dgm:t>
    </dgm:pt>
    <dgm:pt modelId="{F783A412-90D9-4496-9805-68BFDCE9614A}" type="pres">
      <dgm:prSet presAssocID="{1EC74B5E-3FCA-4B22-A254-4F46D7CC950A}" presName="parentLin" presStyleCnt="0"/>
      <dgm:spPr/>
      <dgm:t>
        <a:bodyPr/>
        <a:lstStyle/>
        <a:p>
          <a:endParaRPr lang="pt-PT"/>
        </a:p>
      </dgm:t>
    </dgm:pt>
    <dgm:pt modelId="{B69D384B-6084-483C-BA3F-492FCF0BE144}" type="pres">
      <dgm:prSet presAssocID="{1EC74B5E-3FCA-4B22-A254-4F46D7CC950A}" presName="parentLeftMargin" presStyleLbl="node1" presStyleIdx="0" presStyleCnt="1"/>
      <dgm:spPr/>
      <dgm:t>
        <a:bodyPr/>
        <a:lstStyle/>
        <a:p>
          <a:endParaRPr lang="pt-PT"/>
        </a:p>
      </dgm:t>
    </dgm:pt>
    <dgm:pt modelId="{01F00949-1783-4A90-B0A2-28887583CD47}" type="pres">
      <dgm:prSet presAssocID="{1EC74B5E-3FCA-4B22-A254-4F46D7CC950A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7A6A8E13-0902-4C80-9A44-8EF409A53145}" type="pres">
      <dgm:prSet presAssocID="{1EC74B5E-3FCA-4B22-A254-4F46D7CC950A}" presName="negativeSpace" presStyleCnt="0"/>
      <dgm:spPr/>
      <dgm:t>
        <a:bodyPr/>
        <a:lstStyle/>
        <a:p>
          <a:endParaRPr lang="pt-PT"/>
        </a:p>
      </dgm:t>
    </dgm:pt>
    <dgm:pt modelId="{FA37E066-4187-4B75-A2C1-36D6DAA43D93}" type="pres">
      <dgm:prSet presAssocID="{1EC74B5E-3FCA-4B22-A254-4F46D7CC950A}" presName="childText" presStyleLbl="conFgAcc1" presStyleIdx="0" presStyleCnt="1">
        <dgm:presLayoutVars>
          <dgm:bulletEnabled val="1"/>
        </dgm:presLayoutVars>
      </dgm:prSet>
      <dgm:spPr/>
      <dgm:t>
        <a:bodyPr/>
        <a:lstStyle/>
        <a:p>
          <a:endParaRPr lang="pt-PT"/>
        </a:p>
      </dgm:t>
    </dgm:pt>
  </dgm:ptLst>
  <dgm:cxnLst>
    <dgm:cxn modelId="{21DDF162-E708-454E-9134-CF43E6513CE9}" srcId="{BD1508C6-379B-4EF9-9C31-AC52233828B0}" destId="{1EC74B5E-3FCA-4B22-A254-4F46D7CC950A}" srcOrd="0" destOrd="0" parTransId="{26CC9232-002E-425D-9087-1D33F99E9D33}" sibTransId="{C7C16733-9E1B-4BCA-BB78-958D31F7DCDD}"/>
    <dgm:cxn modelId="{B636F3D2-6CB2-40C0-9F3B-7DE7B5679308}" srcId="{1EC74B5E-3FCA-4B22-A254-4F46D7CC950A}" destId="{2E05D699-2893-4D45-89B2-B8D0573EB12C}" srcOrd="1" destOrd="0" parTransId="{350569FA-8A24-4A19-9BCC-E597516F8AED}" sibTransId="{50540B47-1574-4078-8F6A-018B00FA9DB2}"/>
    <dgm:cxn modelId="{2F23234D-A06D-4914-A85A-06C464FE595C}" type="presOf" srcId="{ED6B68EB-73CD-45B2-9726-6C3C62015601}" destId="{FA37E066-4187-4B75-A2C1-36D6DAA43D93}" srcOrd="0" destOrd="11" presId="urn:microsoft.com/office/officeart/2005/8/layout/list1"/>
    <dgm:cxn modelId="{AAFC4A5A-D9B1-45F1-80BE-39DAF449D9B0}" srcId="{1EC74B5E-3FCA-4B22-A254-4F46D7CC950A}" destId="{66B57102-44AB-41F6-AFA4-B12691C9EC2B}" srcOrd="7" destOrd="0" parTransId="{5E1486AF-1DAC-40B0-A088-77ED80A2E5C9}" sibTransId="{34CF6786-6C9B-4D4F-A6A9-47BEFD6EB676}"/>
    <dgm:cxn modelId="{2D92010F-2F4E-43B2-A9B9-B310ACFDC3BB}" type="presOf" srcId="{2E05D699-2893-4D45-89B2-B8D0573EB12C}" destId="{FA37E066-4187-4B75-A2C1-36D6DAA43D93}" srcOrd="0" destOrd="1" presId="urn:microsoft.com/office/officeart/2005/8/layout/list1"/>
    <dgm:cxn modelId="{53BD3E9C-8CC9-4753-8981-5C5DE34BAA46}" type="presOf" srcId="{957DCFF8-D676-4FED-8639-CFDD5F7A1187}" destId="{FA37E066-4187-4B75-A2C1-36D6DAA43D93}" srcOrd="0" destOrd="3" presId="urn:microsoft.com/office/officeart/2005/8/layout/list1"/>
    <dgm:cxn modelId="{DCE8673D-DE21-490F-AE04-BE9D7BD428CD}" srcId="{1EC74B5E-3FCA-4B22-A254-4F46D7CC950A}" destId="{394C82D5-232D-408F-85D1-6AA5979A1263}" srcOrd="12" destOrd="0" parTransId="{9589C941-0A92-4451-A60D-C3D9D58189B7}" sibTransId="{F75653A0-F45B-4561-B225-59F82961AA1B}"/>
    <dgm:cxn modelId="{C2A09740-E58E-4145-9980-A43A329EEE13}" srcId="{1EC74B5E-3FCA-4B22-A254-4F46D7CC950A}" destId="{30BAEA90-9D18-4698-A7F9-01445E380C0B}" srcOrd="5" destOrd="0" parTransId="{87A3B16E-F374-4933-A8AE-591CA3BE5BE0}" sibTransId="{BBCE9469-1F81-44DB-8E0A-2E3E400133B0}"/>
    <dgm:cxn modelId="{2611C9F9-DD71-48D7-88D0-CFCF685382CC}" type="presOf" srcId="{6FD13151-3405-4ABF-B059-B8067B0FC6A3}" destId="{FA37E066-4187-4B75-A2C1-36D6DAA43D93}" srcOrd="0" destOrd="10" presId="urn:microsoft.com/office/officeart/2005/8/layout/list1"/>
    <dgm:cxn modelId="{CDC53620-A748-4188-B955-1ADEA1BBB2C7}" type="presOf" srcId="{E7039FC4-3519-4775-90CD-55AE44858AD0}" destId="{FA37E066-4187-4B75-A2C1-36D6DAA43D93}" srcOrd="0" destOrd="0" presId="urn:microsoft.com/office/officeart/2005/8/layout/list1"/>
    <dgm:cxn modelId="{85266109-EEE0-4F18-AE95-442AF173A43C}" type="presOf" srcId="{30BAEA90-9D18-4698-A7F9-01445E380C0B}" destId="{FA37E066-4187-4B75-A2C1-36D6DAA43D93}" srcOrd="0" destOrd="5" presId="urn:microsoft.com/office/officeart/2005/8/layout/list1"/>
    <dgm:cxn modelId="{A83C7C60-E3D3-4D0A-B9EC-C510D4B52A7A}" srcId="{1EC74B5E-3FCA-4B22-A254-4F46D7CC950A}" destId="{A26035BA-2E55-4C2B-9528-5DE0EBAC0537}" srcOrd="6" destOrd="0" parTransId="{AE105674-C1A1-4BF7-9506-7248D347A171}" sibTransId="{84069E44-9C17-4C19-AC34-751D60AA8F21}"/>
    <dgm:cxn modelId="{FC75D2E4-C993-4AB8-A48E-0F5C4EE36CA2}" type="presOf" srcId="{1EC74B5E-3FCA-4B22-A254-4F46D7CC950A}" destId="{01F00949-1783-4A90-B0A2-28887583CD47}" srcOrd="1" destOrd="0" presId="urn:microsoft.com/office/officeart/2005/8/layout/list1"/>
    <dgm:cxn modelId="{8BE09592-22CB-423C-AA58-5F69F800DAE5}" srcId="{1EC74B5E-3FCA-4B22-A254-4F46D7CC950A}" destId="{9B3A37C1-9F04-44FA-8718-04D1DE25E852}" srcOrd="4" destOrd="0" parTransId="{61E8436A-5AAB-4F40-9D85-942DE20BDBBE}" sibTransId="{0E690ACD-0B32-4652-91AB-7DDA99AAA2F4}"/>
    <dgm:cxn modelId="{17CA7536-EAB6-4F9B-9D4D-5C7D84E45947}" type="presOf" srcId="{1EC74B5E-3FCA-4B22-A254-4F46D7CC950A}" destId="{B69D384B-6084-483C-BA3F-492FCF0BE144}" srcOrd="0" destOrd="0" presId="urn:microsoft.com/office/officeart/2005/8/layout/list1"/>
    <dgm:cxn modelId="{4BC914FC-B5EA-4C7F-9615-01D15B0729BB}" type="presOf" srcId="{EF4A125D-5BD5-46AE-96E6-F223AEDB9C51}" destId="{FA37E066-4187-4B75-A2C1-36D6DAA43D93}" srcOrd="0" destOrd="8" presId="urn:microsoft.com/office/officeart/2005/8/layout/list1"/>
    <dgm:cxn modelId="{2009A2BD-C6BA-4FFB-B64A-2A134AD3BC04}" srcId="{1EC74B5E-3FCA-4B22-A254-4F46D7CC950A}" destId="{EF4A125D-5BD5-46AE-96E6-F223AEDB9C51}" srcOrd="8" destOrd="0" parTransId="{5378445A-AD3C-49B6-9490-038D1DE8029F}" sibTransId="{9B3F3776-AEAA-47A5-B255-E5A363009C3F}"/>
    <dgm:cxn modelId="{DCC11175-3567-46C8-8740-C41E8F708616}" srcId="{1EC74B5E-3FCA-4B22-A254-4F46D7CC950A}" destId="{E7039FC4-3519-4775-90CD-55AE44858AD0}" srcOrd="0" destOrd="0" parTransId="{9B43454F-4E6D-433B-A044-E27E2C360CC6}" sibTransId="{2B058220-ADCE-40AF-91A1-BB6A225D4E7F}"/>
    <dgm:cxn modelId="{E5795843-0618-4D41-AD9D-A84F165C8FDC}" type="presOf" srcId="{B6789CE6-AD0C-4E31-996B-798CE41D021B}" destId="{FA37E066-4187-4B75-A2C1-36D6DAA43D93}" srcOrd="0" destOrd="2" presId="urn:microsoft.com/office/officeart/2005/8/layout/list1"/>
    <dgm:cxn modelId="{E68ACEA5-89B9-4093-ADB3-CD1D2F941FAF}" srcId="{1EC74B5E-3FCA-4B22-A254-4F46D7CC950A}" destId="{ED6B68EB-73CD-45B2-9726-6C3C62015601}" srcOrd="11" destOrd="0" parTransId="{CD2B51D1-464E-421A-BD7E-B5CABF7183BF}" sibTransId="{8675D243-6A9C-4189-B9F7-6AB9B5B58DA7}"/>
    <dgm:cxn modelId="{5B329269-EFA0-4F56-A0E5-460B5A8BFF31}" srcId="{1EC74B5E-3FCA-4B22-A254-4F46D7CC950A}" destId="{A3D03F80-F771-4AB1-8AF9-54435736D0BE}" srcOrd="9" destOrd="0" parTransId="{E26F6D19-0764-4AD1-ACA6-A156C1BF459B}" sibTransId="{2AD3C6CC-FFBB-4A7A-B8C7-658431F60E08}"/>
    <dgm:cxn modelId="{9C7A91F3-DBA4-4179-9813-16202E94C8CD}" srcId="{1EC74B5E-3FCA-4B22-A254-4F46D7CC950A}" destId="{957DCFF8-D676-4FED-8639-CFDD5F7A1187}" srcOrd="3" destOrd="0" parTransId="{E62C923F-81D2-451C-A9A7-76480E59AAAF}" sibTransId="{E80AED27-59F4-4B87-B4BF-8230B67A7742}"/>
    <dgm:cxn modelId="{8BBDB0E6-1EEC-41E7-B1CF-5ADBC5493391}" type="presOf" srcId="{A26035BA-2E55-4C2B-9528-5DE0EBAC0537}" destId="{FA37E066-4187-4B75-A2C1-36D6DAA43D93}" srcOrd="0" destOrd="6" presId="urn:microsoft.com/office/officeart/2005/8/layout/list1"/>
    <dgm:cxn modelId="{F8D601ED-89C3-45D9-87BA-D900D8539430}" srcId="{1EC74B5E-3FCA-4B22-A254-4F46D7CC950A}" destId="{B6789CE6-AD0C-4E31-996B-798CE41D021B}" srcOrd="2" destOrd="0" parTransId="{1C3A9FD1-CB25-400C-87A0-01ABF29B75AE}" sibTransId="{EC38C1EB-651C-4A85-92F4-7AB3817D60B4}"/>
    <dgm:cxn modelId="{739B5B6C-FD34-445B-AED1-3F11261D3B59}" type="presOf" srcId="{BD1508C6-379B-4EF9-9C31-AC52233828B0}" destId="{17C4C6FD-175C-4DC3-A4C1-0B75E1FB20F6}" srcOrd="0" destOrd="0" presId="urn:microsoft.com/office/officeart/2005/8/layout/list1"/>
    <dgm:cxn modelId="{D0D4CFFC-B39A-49B4-9E69-9D6F6705789A}" srcId="{1EC74B5E-3FCA-4B22-A254-4F46D7CC950A}" destId="{6FD13151-3405-4ABF-B059-B8067B0FC6A3}" srcOrd="10" destOrd="0" parTransId="{710F1DD9-0667-4A70-BC42-4C7874196433}" sibTransId="{F65401B4-CDF2-4EFF-B29B-D3CAD2175553}"/>
    <dgm:cxn modelId="{82D28301-7396-427A-A571-ECE11EDA50BD}" type="presOf" srcId="{394C82D5-232D-408F-85D1-6AA5979A1263}" destId="{FA37E066-4187-4B75-A2C1-36D6DAA43D93}" srcOrd="0" destOrd="12" presId="urn:microsoft.com/office/officeart/2005/8/layout/list1"/>
    <dgm:cxn modelId="{901D226E-8BE6-42F2-8856-1196127F2539}" type="presOf" srcId="{A3D03F80-F771-4AB1-8AF9-54435736D0BE}" destId="{FA37E066-4187-4B75-A2C1-36D6DAA43D93}" srcOrd="0" destOrd="9" presId="urn:microsoft.com/office/officeart/2005/8/layout/list1"/>
    <dgm:cxn modelId="{CE2B4175-1CDF-4246-8066-54F649F5F7D6}" type="presOf" srcId="{9B3A37C1-9F04-44FA-8718-04D1DE25E852}" destId="{FA37E066-4187-4B75-A2C1-36D6DAA43D93}" srcOrd="0" destOrd="4" presId="urn:microsoft.com/office/officeart/2005/8/layout/list1"/>
    <dgm:cxn modelId="{08415422-091F-4881-9761-8FA0F80E22DE}" type="presOf" srcId="{66B57102-44AB-41F6-AFA4-B12691C9EC2B}" destId="{FA37E066-4187-4B75-A2C1-36D6DAA43D93}" srcOrd="0" destOrd="7" presId="urn:microsoft.com/office/officeart/2005/8/layout/list1"/>
    <dgm:cxn modelId="{2F768073-DA28-4C13-8A3E-5FCAC5DFC106}" type="presParOf" srcId="{17C4C6FD-175C-4DC3-A4C1-0B75E1FB20F6}" destId="{F783A412-90D9-4496-9805-68BFDCE9614A}" srcOrd="0" destOrd="0" presId="urn:microsoft.com/office/officeart/2005/8/layout/list1"/>
    <dgm:cxn modelId="{CA13D204-77E2-4399-96E0-456E2A988F48}" type="presParOf" srcId="{F783A412-90D9-4496-9805-68BFDCE9614A}" destId="{B69D384B-6084-483C-BA3F-492FCF0BE144}" srcOrd="0" destOrd="0" presId="urn:microsoft.com/office/officeart/2005/8/layout/list1"/>
    <dgm:cxn modelId="{EA83FB58-1AEB-4126-ACB1-5492B3896DD0}" type="presParOf" srcId="{F783A412-90D9-4496-9805-68BFDCE9614A}" destId="{01F00949-1783-4A90-B0A2-28887583CD47}" srcOrd="1" destOrd="0" presId="urn:microsoft.com/office/officeart/2005/8/layout/list1"/>
    <dgm:cxn modelId="{7AE35D28-C450-4FD4-B4FA-09BF43997E61}" type="presParOf" srcId="{17C4C6FD-175C-4DC3-A4C1-0B75E1FB20F6}" destId="{7A6A8E13-0902-4C80-9A44-8EF409A53145}" srcOrd="1" destOrd="0" presId="urn:microsoft.com/office/officeart/2005/8/layout/list1"/>
    <dgm:cxn modelId="{AB920FBE-FE97-4F63-A116-184B91E8B207}" type="presParOf" srcId="{17C4C6FD-175C-4DC3-A4C1-0B75E1FB20F6}" destId="{FA37E066-4187-4B75-A2C1-36D6DAA43D93}" srcOrd="2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E23AAADA-2BDD-463C-BD5F-F29EA68CEE09}" type="doc">
      <dgm:prSet loTypeId="urn:microsoft.com/office/officeart/2005/8/layout/hierarchy4" loCatId="hierarchy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pt-PT"/>
        </a:p>
      </dgm:t>
    </dgm:pt>
    <dgm:pt modelId="{58152A71-1AC2-4C1A-8ADF-05D60826D6FA}">
      <dgm:prSet phldrT="[Texto]"/>
      <dgm:spPr/>
      <dgm:t>
        <a:bodyPr/>
        <a:lstStyle/>
        <a:p>
          <a:r>
            <a:rPr lang="pt-PT" dirty="0" smtClean="0"/>
            <a:t>Apoio ao estudo – 2º ciclo</a:t>
          </a:r>
          <a:endParaRPr lang="pt-PT" dirty="0"/>
        </a:p>
      </dgm:t>
    </dgm:pt>
    <dgm:pt modelId="{C32EE080-5D97-470F-A1F9-DE3A1307A937}" type="parTrans" cxnId="{7B2AC134-1376-400D-AE36-72B2C1F9AAE3}">
      <dgm:prSet/>
      <dgm:spPr/>
      <dgm:t>
        <a:bodyPr/>
        <a:lstStyle/>
        <a:p>
          <a:endParaRPr lang="pt-PT"/>
        </a:p>
      </dgm:t>
    </dgm:pt>
    <dgm:pt modelId="{5E1EA917-657B-49AA-BF98-D3CC6FAD1017}" type="sibTrans" cxnId="{7B2AC134-1376-400D-AE36-72B2C1F9AAE3}">
      <dgm:prSet/>
      <dgm:spPr/>
      <dgm:t>
        <a:bodyPr/>
        <a:lstStyle/>
        <a:p>
          <a:endParaRPr lang="pt-PT"/>
        </a:p>
      </dgm:t>
    </dgm:pt>
    <dgm:pt modelId="{ABD1D963-340A-416B-85E4-404F84D17795}">
      <dgm:prSet phldrT="[Texto]" custT="1"/>
      <dgm:spPr/>
      <dgm:t>
        <a:bodyPr/>
        <a:lstStyle/>
        <a:p>
          <a:r>
            <a:rPr lang="pt-PT" sz="2000" dirty="0" err="1" smtClean="0"/>
            <a:t>Coadjuvancia</a:t>
          </a:r>
          <a:r>
            <a:rPr lang="pt-PT" sz="2000" dirty="0" smtClean="0"/>
            <a:t> – Por./ </a:t>
          </a:r>
          <a:r>
            <a:rPr lang="pt-PT" sz="2000" dirty="0" err="1" smtClean="0"/>
            <a:t>Mat</a:t>
          </a:r>
          <a:r>
            <a:rPr lang="pt-PT" sz="2000" dirty="0" smtClean="0"/>
            <a:t> / FQ / FIL / </a:t>
          </a:r>
          <a:r>
            <a:rPr lang="pt-PT" sz="2000" dirty="0" err="1" smtClean="0"/>
            <a:t>Ing</a:t>
          </a:r>
          <a:endParaRPr lang="pt-PT" sz="2000" dirty="0" smtClean="0"/>
        </a:p>
      </dgm:t>
    </dgm:pt>
    <dgm:pt modelId="{489E32AB-00CA-41E3-B3E8-0F0E35327338}" type="parTrans" cxnId="{3241EC31-E12F-40E3-B4FA-4B3CBF248F49}">
      <dgm:prSet/>
      <dgm:spPr/>
      <dgm:t>
        <a:bodyPr/>
        <a:lstStyle/>
        <a:p>
          <a:endParaRPr lang="pt-PT"/>
        </a:p>
      </dgm:t>
    </dgm:pt>
    <dgm:pt modelId="{E04933FE-EC39-4C3E-B5AA-88F21EE05C97}" type="sibTrans" cxnId="{3241EC31-E12F-40E3-B4FA-4B3CBF248F49}">
      <dgm:prSet/>
      <dgm:spPr/>
      <dgm:t>
        <a:bodyPr/>
        <a:lstStyle/>
        <a:p>
          <a:endParaRPr lang="pt-PT"/>
        </a:p>
      </dgm:t>
    </dgm:pt>
    <dgm:pt modelId="{063D422B-61BD-4D83-ABD9-02FFCBA04D32}">
      <dgm:prSet phldrT="[Texto]"/>
      <dgm:spPr/>
      <dgm:t>
        <a:bodyPr/>
        <a:lstStyle/>
        <a:p>
          <a:r>
            <a:rPr lang="pt-PT" dirty="0" smtClean="0"/>
            <a:t>200 Apoios</a:t>
          </a:r>
          <a:endParaRPr lang="pt-PT" dirty="0"/>
        </a:p>
      </dgm:t>
    </dgm:pt>
    <dgm:pt modelId="{8CAE3776-B068-4143-8AEE-0602184C4F01}" type="parTrans" cxnId="{C37574E7-9177-4A90-AA8F-55D47DDB2A5C}">
      <dgm:prSet/>
      <dgm:spPr/>
      <dgm:t>
        <a:bodyPr/>
        <a:lstStyle/>
        <a:p>
          <a:endParaRPr lang="pt-PT"/>
        </a:p>
      </dgm:t>
    </dgm:pt>
    <dgm:pt modelId="{80C736A6-6595-4825-84D8-EC1EAF4433CC}" type="sibTrans" cxnId="{C37574E7-9177-4A90-AA8F-55D47DDB2A5C}">
      <dgm:prSet/>
      <dgm:spPr/>
      <dgm:t>
        <a:bodyPr/>
        <a:lstStyle/>
        <a:p>
          <a:endParaRPr lang="pt-PT"/>
        </a:p>
      </dgm:t>
    </dgm:pt>
    <dgm:pt modelId="{01993AB8-20C4-46C8-BB56-0794F3549D39}">
      <dgm:prSet phldrT="[Texto]"/>
      <dgm:spPr/>
      <dgm:t>
        <a:bodyPr/>
        <a:lstStyle/>
        <a:p>
          <a:r>
            <a:rPr lang="pt-PT" dirty="0" smtClean="0"/>
            <a:t>24 Tutorias</a:t>
          </a:r>
          <a:endParaRPr lang="pt-PT" dirty="0"/>
        </a:p>
      </dgm:t>
    </dgm:pt>
    <dgm:pt modelId="{53E06116-CDCF-4D6C-B66B-B1076D913E0C}" type="parTrans" cxnId="{36816495-9B6E-4F04-B48C-FBB85337E32F}">
      <dgm:prSet/>
      <dgm:spPr/>
      <dgm:t>
        <a:bodyPr/>
        <a:lstStyle/>
        <a:p>
          <a:endParaRPr lang="pt-PT"/>
        </a:p>
      </dgm:t>
    </dgm:pt>
    <dgm:pt modelId="{94B5FD08-8B70-480A-9537-159D474DB45B}" type="sibTrans" cxnId="{36816495-9B6E-4F04-B48C-FBB85337E32F}">
      <dgm:prSet/>
      <dgm:spPr/>
      <dgm:t>
        <a:bodyPr/>
        <a:lstStyle/>
        <a:p>
          <a:endParaRPr lang="pt-PT"/>
        </a:p>
      </dgm:t>
    </dgm:pt>
    <dgm:pt modelId="{46E9A6ED-8E4C-4C54-B023-3CCCFE8EE8BB}">
      <dgm:prSet phldrT="[Texto]" custT="1"/>
      <dgm:spPr/>
      <dgm:t>
        <a:bodyPr/>
        <a:lstStyle/>
        <a:p>
          <a:r>
            <a:rPr lang="pt-PT" sz="2000" dirty="0" smtClean="0"/>
            <a:t>50 apoio psicopedagógico</a:t>
          </a:r>
        </a:p>
      </dgm:t>
    </dgm:pt>
    <dgm:pt modelId="{90770E43-EBAA-4DC6-81A5-7304C39461A1}" type="sibTrans" cxnId="{32ADCF1B-F699-4EEA-AB50-959B0F9B0BDA}">
      <dgm:prSet/>
      <dgm:spPr/>
      <dgm:t>
        <a:bodyPr/>
        <a:lstStyle/>
        <a:p>
          <a:endParaRPr lang="pt-PT"/>
        </a:p>
      </dgm:t>
    </dgm:pt>
    <dgm:pt modelId="{9D89E6DE-6F05-4BAD-B0F9-7160939F50A8}" type="parTrans" cxnId="{32ADCF1B-F699-4EEA-AB50-959B0F9B0BDA}">
      <dgm:prSet/>
      <dgm:spPr/>
      <dgm:t>
        <a:bodyPr/>
        <a:lstStyle/>
        <a:p>
          <a:endParaRPr lang="pt-PT"/>
        </a:p>
      </dgm:t>
    </dgm:pt>
    <dgm:pt modelId="{CDD6F231-B287-4A2B-B59F-2137EB1122DB}">
      <dgm:prSet phldrT="[Texto]"/>
      <dgm:spPr/>
      <dgm:t>
        <a:bodyPr/>
        <a:lstStyle/>
        <a:p>
          <a:r>
            <a:rPr lang="pt-PT" dirty="0" smtClean="0"/>
            <a:t>Articulação c/ CPCJ</a:t>
          </a:r>
          <a:endParaRPr lang="pt-PT" dirty="0"/>
        </a:p>
      </dgm:t>
    </dgm:pt>
    <dgm:pt modelId="{C297E84A-FFF3-4760-8D11-74581CA2DDC4}" type="parTrans" cxnId="{4E18B7DD-92B1-46FE-92BA-C7FFABEBA117}">
      <dgm:prSet/>
      <dgm:spPr/>
      <dgm:t>
        <a:bodyPr/>
        <a:lstStyle/>
        <a:p>
          <a:endParaRPr lang="pt-PT"/>
        </a:p>
      </dgm:t>
    </dgm:pt>
    <dgm:pt modelId="{EB0DC54E-E383-485E-8F32-D8CC145D7D85}" type="sibTrans" cxnId="{4E18B7DD-92B1-46FE-92BA-C7FFABEBA117}">
      <dgm:prSet/>
      <dgm:spPr/>
      <dgm:t>
        <a:bodyPr/>
        <a:lstStyle/>
        <a:p>
          <a:endParaRPr lang="pt-PT"/>
        </a:p>
      </dgm:t>
    </dgm:pt>
    <dgm:pt modelId="{F3D4E60D-8E47-496E-91EF-44678A6C81D4}" type="pres">
      <dgm:prSet presAssocID="{E23AAADA-2BDD-463C-BD5F-F29EA68CEE09}" presName="Name0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pt-PT"/>
        </a:p>
      </dgm:t>
    </dgm:pt>
    <dgm:pt modelId="{015FCE72-E8A1-4E1C-8FEA-7A2FAA744DE0}" type="pres">
      <dgm:prSet presAssocID="{58152A71-1AC2-4C1A-8ADF-05D60826D6FA}" presName="vertOne" presStyleCnt="0"/>
      <dgm:spPr/>
    </dgm:pt>
    <dgm:pt modelId="{F3436496-B1B2-4784-AFA5-DB944A10A90E}" type="pres">
      <dgm:prSet presAssocID="{58152A71-1AC2-4C1A-8ADF-05D60826D6FA}" presName="txOne" presStyleLbl="node0" presStyleIdx="0" presStyleCnt="2">
        <dgm:presLayoutVars>
          <dgm:chPref val="3"/>
        </dgm:presLayoutVars>
      </dgm:prSet>
      <dgm:spPr/>
      <dgm:t>
        <a:bodyPr/>
        <a:lstStyle/>
        <a:p>
          <a:endParaRPr lang="pt-PT"/>
        </a:p>
      </dgm:t>
    </dgm:pt>
    <dgm:pt modelId="{54E9D477-EB61-47F0-9118-5EF64D82D83D}" type="pres">
      <dgm:prSet presAssocID="{58152A71-1AC2-4C1A-8ADF-05D60826D6FA}" presName="parTransOne" presStyleCnt="0"/>
      <dgm:spPr/>
    </dgm:pt>
    <dgm:pt modelId="{44448434-13DE-4106-8135-D23ABA6582F8}" type="pres">
      <dgm:prSet presAssocID="{58152A71-1AC2-4C1A-8ADF-05D60826D6FA}" presName="horzOne" presStyleCnt="0"/>
      <dgm:spPr/>
    </dgm:pt>
    <dgm:pt modelId="{E4EA71CD-3D1E-466B-81A1-31E363296AE9}" type="pres">
      <dgm:prSet presAssocID="{ABD1D963-340A-416B-85E4-404F84D17795}" presName="vertTwo" presStyleCnt="0"/>
      <dgm:spPr/>
    </dgm:pt>
    <dgm:pt modelId="{A98887EE-05B8-49DE-AA8C-501195847C80}" type="pres">
      <dgm:prSet presAssocID="{ABD1D963-340A-416B-85E4-404F84D17795}" presName="txTwo" presStyleLbl="node2" presStyleIdx="0" presStyleCnt="2">
        <dgm:presLayoutVars>
          <dgm:chPref val="3"/>
        </dgm:presLayoutVars>
      </dgm:prSet>
      <dgm:spPr/>
      <dgm:t>
        <a:bodyPr/>
        <a:lstStyle/>
        <a:p>
          <a:endParaRPr lang="pt-PT"/>
        </a:p>
      </dgm:t>
    </dgm:pt>
    <dgm:pt modelId="{F4D3C73D-C6DA-4A2F-8B16-A8565FF92D6B}" type="pres">
      <dgm:prSet presAssocID="{ABD1D963-340A-416B-85E4-404F84D17795}" presName="parTransTwo" presStyleCnt="0"/>
      <dgm:spPr/>
    </dgm:pt>
    <dgm:pt modelId="{566D8600-181B-4E29-A80E-2E83B7F02892}" type="pres">
      <dgm:prSet presAssocID="{ABD1D963-340A-416B-85E4-404F84D17795}" presName="horzTwo" presStyleCnt="0"/>
      <dgm:spPr/>
    </dgm:pt>
    <dgm:pt modelId="{03012DB0-E779-47DC-8055-2B12F273378F}" type="pres">
      <dgm:prSet presAssocID="{063D422B-61BD-4D83-ABD9-02FFCBA04D32}" presName="vertThree" presStyleCnt="0"/>
      <dgm:spPr/>
    </dgm:pt>
    <dgm:pt modelId="{DBD5EA41-F20F-4629-A9C6-C9D3A6300DC1}" type="pres">
      <dgm:prSet presAssocID="{063D422B-61BD-4D83-ABD9-02FFCBA04D32}" presName="txThree" presStyleLbl="node3" presStyleIdx="0" presStyleCnt="2">
        <dgm:presLayoutVars>
          <dgm:chPref val="3"/>
        </dgm:presLayoutVars>
      </dgm:prSet>
      <dgm:spPr/>
      <dgm:t>
        <a:bodyPr/>
        <a:lstStyle/>
        <a:p>
          <a:endParaRPr lang="pt-PT"/>
        </a:p>
      </dgm:t>
    </dgm:pt>
    <dgm:pt modelId="{C8AEFC34-D5A6-464D-AF33-01300F9CB8E3}" type="pres">
      <dgm:prSet presAssocID="{063D422B-61BD-4D83-ABD9-02FFCBA04D32}" presName="horzThree" presStyleCnt="0"/>
      <dgm:spPr/>
    </dgm:pt>
    <dgm:pt modelId="{940AE298-76E1-4132-8EA2-603F6C5CF859}" type="pres">
      <dgm:prSet presAssocID="{80C736A6-6595-4825-84D8-EC1EAF4433CC}" presName="sibSpaceThree" presStyleCnt="0"/>
      <dgm:spPr/>
    </dgm:pt>
    <dgm:pt modelId="{39F2A7B0-D50A-48A3-B3A6-AB1FBCAC3A40}" type="pres">
      <dgm:prSet presAssocID="{01993AB8-20C4-46C8-BB56-0794F3549D39}" presName="vertThree" presStyleCnt="0"/>
      <dgm:spPr/>
    </dgm:pt>
    <dgm:pt modelId="{CBD10DA2-45FF-4D91-87A7-C08EFFF31C46}" type="pres">
      <dgm:prSet presAssocID="{01993AB8-20C4-46C8-BB56-0794F3549D39}" presName="txThree" presStyleLbl="node3" presStyleIdx="1" presStyleCnt="2">
        <dgm:presLayoutVars>
          <dgm:chPref val="3"/>
        </dgm:presLayoutVars>
      </dgm:prSet>
      <dgm:spPr/>
      <dgm:t>
        <a:bodyPr/>
        <a:lstStyle/>
        <a:p>
          <a:endParaRPr lang="pt-PT"/>
        </a:p>
      </dgm:t>
    </dgm:pt>
    <dgm:pt modelId="{F50D95A6-97D7-4FBE-B8EE-818C1F27EA50}" type="pres">
      <dgm:prSet presAssocID="{01993AB8-20C4-46C8-BB56-0794F3549D39}" presName="horzThree" presStyleCnt="0"/>
      <dgm:spPr/>
    </dgm:pt>
    <dgm:pt modelId="{75CB4E71-63EA-404B-8F53-FF14FAAE56A5}" type="pres">
      <dgm:prSet presAssocID="{E04933FE-EC39-4C3E-B5AA-88F21EE05C97}" presName="sibSpaceTwo" presStyleCnt="0"/>
      <dgm:spPr/>
    </dgm:pt>
    <dgm:pt modelId="{4372BFC2-7B7B-4716-8F6E-285D5378C525}" type="pres">
      <dgm:prSet presAssocID="{46E9A6ED-8E4C-4C54-B023-3CCCFE8EE8BB}" presName="vertTwo" presStyleCnt="0"/>
      <dgm:spPr/>
    </dgm:pt>
    <dgm:pt modelId="{1EB03868-4FF2-461F-A33A-89FBD3682B96}" type="pres">
      <dgm:prSet presAssocID="{46E9A6ED-8E4C-4C54-B023-3CCCFE8EE8BB}" presName="txTwo" presStyleLbl="node2" presStyleIdx="1" presStyleCnt="2" custScaleX="107674">
        <dgm:presLayoutVars>
          <dgm:chPref val="3"/>
        </dgm:presLayoutVars>
      </dgm:prSet>
      <dgm:spPr/>
      <dgm:t>
        <a:bodyPr/>
        <a:lstStyle/>
        <a:p>
          <a:endParaRPr lang="pt-PT"/>
        </a:p>
      </dgm:t>
    </dgm:pt>
    <dgm:pt modelId="{629F92B9-5351-4A57-9081-67EFE6881FF3}" type="pres">
      <dgm:prSet presAssocID="{46E9A6ED-8E4C-4C54-B023-3CCCFE8EE8BB}" presName="horzTwo" presStyleCnt="0"/>
      <dgm:spPr/>
    </dgm:pt>
    <dgm:pt modelId="{DDF0963D-315B-4D26-81F9-DE38A8A65280}" type="pres">
      <dgm:prSet presAssocID="{5E1EA917-657B-49AA-BF98-D3CC6FAD1017}" presName="sibSpaceOne" presStyleCnt="0"/>
      <dgm:spPr/>
    </dgm:pt>
    <dgm:pt modelId="{DBBE7DD4-558C-4C2C-85FF-FDA03400937E}" type="pres">
      <dgm:prSet presAssocID="{CDD6F231-B287-4A2B-B59F-2137EB1122DB}" presName="vertOne" presStyleCnt="0"/>
      <dgm:spPr/>
    </dgm:pt>
    <dgm:pt modelId="{93D72FBD-DF37-4B90-9670-06EAAFD1B3B8}" type="pres">
      <dgm:prSet presAssocID="{CDD6F231-B287-4A2B-B59F-2137EB1122DB}" presName="txOne" presStyleLbl="node0" presStyleIdx="1" presStyleCnt="2" custLinFactX="-18529" custLinFactY="100000" custLinFactNeighborX="-100000" custLinFactNeighborY="116122">
        <dgm:presLayoutVars>
          <dgm:chPref val="3"/>
        </dgm:presLayoutVars>
      </dgm:prSet>
      <dgm:spPr/>
      <dgm:t>
        <a:bodyPr/>
        <a:lstStyle/>
        <a:p>
          <a:endParaRPr lang="pt-PT"/>
        </a:p>
      </dgm:t>
    </dgm:pt>
    <dgm:pt modelId="{754A9AC0-A3AC-4B75-9533-94FC061AFCD0}" type="pres">
      <dgm:prSet presAssocID="{CDD6F231-B287-4A2B-B59F-2137EB1122DB}" presName="horzOne" presStyleCnt="0"/>
      <dgm:spPr/>
    </dgm:pt>
  </dgm:ptLst>
  <dgm:cxnLst>
    <dgm:cxn modelId="{4E18B7DD-92B1-46FE-92BA-C7FFABEBA117}" srcId="{E23AAADA-2BDD-463C-BD5F-F29EA68CEE09}" destId="{CDD6F231-B287-4A2B-B59F-2137EB1122DB}" srcOrd="1" destOrd="0" parTransId="{C297E84A-FFF3-4760-8D11-74581CA2DDC4}" sibTransId="{EB0DC54E-E383-485E-8F32-D8CC145D7D85}"/>
    <dgm:cxn modelId="{A93061E1-C077-4D74-BBEE-DEAA5866F54F}" type="presOf" srcId="{E23AAADA-2BDD-463C-BD5F-F29EA68CEE09}" destId="{F3D4E60D-8E47-496E-91EF-44678A6C81D4}" srcOrd="0" destOrd="0" presId="urn:microsoft.com/office/officeart/2005/8/layout/hierarchy4"/>
    <dgm:cxn modelId="{D50B7479-DD0D-400C-8D3E-5395AAE97E16}" type="presOf" srcId="{01993AB8-20C4-46C8-BB56-0794F3549D39}" destId="{CBD10DA2-45FF-4D91-87A7-C08EFFF31C46}" srcOrd="0" destOrd="0" presId="urn:microsoft.com/office/officeart/2005/8/layout/hierarchy4"/>
    <dgm:cxn modelId="{94191BC8-FB4E-4A3E-8373-268CA0D2479D}" type="presOf" srcId="{ABD1D963-340A-416B-85E4-404F84D17795}" destId="{A98887EE-05B8-49DE-AA8C-501195847C80}" srcOrd="0" destOrd="0" presId="urn:microsoft.com/office/officeart/2005/8/layout/hierarchy4"/>
    <dgm:cxn modelId="{06D793E9-F9BA-410B-BEA2-DB4657610320}" type="presOf" srcId="{CDD6F231-B287-4A2B-B59F-2137EB1122DB}" destId="{93D72FBD-DF37-4B90-9670-06EAAFD1B3B8}" srcOrd="0" destOrd="0" presId="urn:microsoft.com/office/officeart/2005/8/layout/hierarchy4"/>
    <dgm:cxn modelId="{C37574E7-9177-4A90-AA8F-55D47DDB2A5C}" srcId="{ABD1D963-340A-416B-85E4-404F84D17795}" destId="{063D422B-61BD-4D83-ABD9-02FFCBA04D32}" srcOrd="0" destOrd="0" parTransId="{8CAE3776-B068-4143-8AEE-0602184C4F01}" sibTransId="{80C736A6-6595-4825-84D8-EC1EAF4433CC}"/>
    <dgm:cxn modelId="{F929921A-3BFB-4D80-8448-A1EF1C83D2DC}" type="presOf" srcId="{46E9A6ED-8E4C-4C54-B023-3CCCFE8EE8BB}" destId="{1EB03868-4FF2-461F-A33A-89FBD3682B96}" srcOrd="0" destOrd="0" presId="urn:microsoft.com/office/officeart/2005/8/layout/hierarchy4"/>
    <dgm:cxn modelId="{981C3085-280B-42F7-A1D9-DD92EDBFDACB}" type="presOf" srcId="{063D422B-61BD-4D83-ABD9-02FFCBA04D32}" destId="{DBD5EA41-F20F-4629-A9C6-C9D3A6300DC1}" srcOrd="0" destOrd="0" presId="urn:microsoft.com/office/officeart/2005/8/layout/hierarchy4"/>
    <dgm:cxn modelId="{32ADCF1B-F699-4EEA-AB50-959B0F9B0BDA}" srcId="{58152A71-1AC2-4C1A-8ADF-05D60826D6FA}" destId="{46E9A6ED-8E4C-4C54-B023-3CCCFE8EE8BB}" srcOrd="1" destOrd="0" parTransId="{9D89E6DE-6F05-4BAD-B0F9-7160939F50A8}" sibTransId="{90770E43-EBAA-4DC6-81A5-7304C39461A1}"/>
    <dgm:cxn modelId="{36816495-9B6E-4F04-B48C-FBB85337E32F}" srcId="{ABD1D963-340A-416B-85E4-404F84D17795}" destId="{01993AB8-20C4-46C8-BB56-0794F3549D39}" srcOrd="1" destOrd="0" parTransId="{53E06116-CDCF-4D6C-B66B-B1076D913E0C}" sibTransId="{94B5FD08-8B70-480A-9537-159D474DB45B}"/>
    <dgm:cxn modelId="{7B2AC134-1376-400D-AE36-72B2C1F9AAE3}" srcId="{E23AAADA-2BDD-463C-BD5F-F29EA68CEE09}" destId="{58152A71-1AC2-4C1A-8ADF-05D60826D6FA}" srcOrd="0" destOrd="0" parTransId="{C32EE080-5D97-470F-A1F9-DE3A1307A937}" sibTransId="{5E1EA917-657B-49AA-BF98-D3CC6FAD1017}"/>
    <dgm:cxn modelId="{49658701-62A6-4A8A-8B99-B69F54D7C9AD}" type="presOf" srcId="{58152A71-1AC2-4C1A-8ADF-05D60826D6FA}" destId="{F3436496-B1B2-4784-AFA5-DB944A10A90E}" srcOrd="0" destOrd="0" presId="urn:microsoft.com/office/officeart/2005/8/layout/hierarchy4"/>
    <dgm:cxn modelId="{3241EC31-E12F-40E3-B4FA-4B3CBF248F49}" srcId="{58152A71-1AC2-4C1A-8ADF-05D60826D6FA}" destId="{ABD1D963-340A-416B-85E4-404F84D17795}" srcOrd="0" destOrd="0" parTransId="{489E32AB-00CA-41E3-B3E8-0F0E35327338}" sibTransId="{E04933FE-EC39-4C3E-B5AA-88F21EE05C97}"/>
    <dgm:cxn modelId="{16BD916F-EB0C-468C-B522-FBAD4F526F97}" type="presParOf" srcId="{F3D4E60D-8E47-496E-91EF-44678A6C81D4}" destId="{015FCE72-E8A1-4E1C-8FEA-7A2FAA744DE0}" srcOrd="0" destOrd="0" presId="urn:microsoft.com/office/officeart/2005/8/layout/hierarchy4"/>
    <dgm:cxn modelId="{54B46BF8-8A1C-4560-B423-F3C52A7223E4}" type="presParOf" srcId="{015FCE72-E8A1-4E1C-8FEA-7A2FAA744DE0}" destId="{F3436496-B1B2-4784-AFA5-DB944A10A90E}" srcOrd="0" destOrd="0" presId="urn:microsoft.com/office/officeart/2005/8/layout/hierarchy4"/>
    <dgm:cxn modelId="{08221C89-7955-4B00-A640-B9CB4CC9ECB9}" type="presParOf" srcId="{015FCE72-E8A1-4E1C-8FEA-7A2FAA744DE0}" destId="{54E9D477-EB61-47F0-9118-5EF64D82D83D}" srcOrd="1" destOrd="0" presId="urn:microsoft.com/office/officeart/2005/8/layout/hierarchy4"/>
    <dgm:cxn modelId="{956BC857-E488-4E63-A1DE-D18888A7A6A5}" type="presParOf" srcId="{015FCE72-E8A1-4E1C-8FEA-7A2FAA744DE0}" destId="{44448434-13DE-4106-8135-D23ABA6582F8}" srcOrd="2" destOrd="0" presId="urn:microsoft.com/office/officeart/2005/8/layout/hierarchy4"/>
    <dgm:cxn modelId="{45A27060-E999-4178-9304-11FF237F651F}" type="presParOf" srcId="{44448434-13DE-4106-8135-D23ABA6582F8}" destId="{E4EA71CD-3D1E-466B-81A1-31E363296AE9}" srcOrd="0" destOrd="0" presId="urn:microsoft.com/office/officeart/2005/8/layout/hierarchy4"/>
    <dgm:cxn modelId="{659F4964-8BBA-471D-B57E-04B9D78A82ED}" type="presParOf" srcId="{E4EA71CD-3D1E-466B-81A1-31E363296AE9}" destId="{A98887EE-05B8-49DE-AA8C-501195847C80}" srcOrd="0" destOrd="0" presId="urn:microsoft.com/office/officeart/2005/8/layout/hierarchy4"/>
    <dgm:cxn modelId="{E53C9DB1-B6E0-45C4-8DA9-6E58A2F12D37}" type="presParOf" srcId="{E4EA71CD-3D1E-466B-81A1-31E363296AE9}" destId="{F4D3C73D-C6DA-4A2F-8B16-A8565FF92D6B}" srcOrd="1" destOrd="0" presId="urn:microsoft.com/office/officeart/2005/8/layout/hierarchy4"/>
    <dgm:cxn modelId="{B480D90E-EB68-4A6E-96F5-8F4A105EBB5F}" type="presParOf" srcId="{E4EA71CD-3D1E-466B-81A1-31E363296AE9}" destId="{566D8600-181B-4E29-A80E-2E83B7F02892}" srcOrd="2" destOrd="0" presId="urn:microsoft.com/office/officeart/2005/8/layout/hierarchy4"/>
    <dgm:cxn modelId="{1F1413D5-3A01-4BBB-91DE-A4A1E5F972C5}" type="presParOf" srcId="{566D8600-181B-4E29-A80E-2E83B7F02892}" destId="{03012DB0-E779-47DC-8055-2B12F273378F}" srcOrd="0" destOrd="0" presId="urn:microsoft.com/office/officeart/2005/8/layout/hierarchy4"/>
    <dgm:cxn modelId="{4EDB2325-9176-4955-A0F1-F39704831CB1}" type="presParOf" srcId="{03012DB0-E779-47DC-8055-2B12F273378F}" destId="{DBD5EA41-F20F-4629-A9C6-C9D3A6300DC1}" srcOrd="0" destOrd="0" presId="urn:microsoft.com/office/officeart/2005/8/layout/hierarchy4"/>
    <dgm:cxn modelId="{7E2D9831-1E89-42BF-838C-56EE69332310}" type="presParOf" srcId="{03012DB0-E779-47DC-8055-2B12F273378F}" destId="{C8AEFC34-D5A6-464D-AF33-01300F9CB8E3}" srcOrd="1" destOrd="0" presId="urn:microsoft.com/office/officeart/2005/8/layout/hierarchy4"/>
    <dgm:cxn modelId="{3CD44D7B-2547-4DEB-8D5D-EDB1FD017145}" type="presParOf" srcId="{566D8600-181B-4E29-A80E-2E83B7F02892}" destId="{940AE298-76E1-4132-8EA2-603F6C5CF859}" srcOrd="1" destOrd="0" presId="urn:microsoft.com/office/officeart/2005/8/layout/hierarchy4"/>
    <dgm:cxn modelId="{3A7BBDD4-44EB-44A7-9025-839FB64FDF92}" type="presParOf" srcId="{566D8600-181B-4E29-A80E-2E83B7F02892}" destId="{39F2A7B0-D50A-48A3-B3A6-AB1FBCAC3A40}" srcOrd="2" destOrd="0" presId="urn:microsoft.com/office/officeart/2005/8/layout/hierarchy4"/>
    <dgm:cxn modelId="{AFE90904-ADD0-45BA-9716-2D06A57A839A}" type="presParOf" srcId="{39F2A7B0-D50A-48A3-B3A6-AB1FBCAC3A40}" destId="{CBD10DA2-45FF-4D91-87A7-C08EFFF31C46}" srcOrd="0" destOrd="0" presId="urn:microsoft.com/office/officeart/2005/8/layout/hierarchy4"/>
    <dgm:cxn modelId="{27E603E6-B009-4EA9-A22E-7CA9F701BA3A}" type="presParOf" srcId="{39F2A7B0-D50A-48A3-B3A6-AB1FBCAC3A40}" destId="{F50D95A6-97D7-4FBE-B8EE-818C1F27EA50}" srcOrd="1" destOrd="0" presId="urn:microsoft.com/office/officeart/2005/8/layout/hierarchy4"/>
    <dgm:cxn modelId="{B6A80474-CF7B-40E8-9368-5D9968AD9CBA}" type="presParOf" srcId="{44448434-13DE-4106-8135-D23ABA6582F8}" destId="{75CB4E71-63EA-404B-8F53-FF14FAAE56A5}" srcOrd="1" destOrd="0" presId="urn:microsoft.com/office/officeart/2005/8/layout/hierarchy4"/>
    <dgm:cxn modelId="{9EADDF0B-09D0-4F73-A47F-E4A54AB839EE}" type="presParOf" srcId="{44448434-13DE-4106-8135-D23ABA6582F8}" destId="{4372BFC2-7B7B-4716-8F6E-285D5378C525}" srcOrd="2" destOrd="0" presId="urn:microsoft.com/office/officeart/2005/8/layout/hierarchy4"/>
    <dgm:cxn modelId="{00D63C47-9CDD-4663-A360-F10090CC21FE}" type="presParOf" srcId="{4372BFC2-7B7B-4716-8F6E-285D5378C525}" destId="{1EB03868-4FF2-461F-A33A-89FBD3682B96}" srcOrd="0" destOrd="0" presId="urn:microsoft.com/office/officeart/2005/8/layout/hierarchy4"/>
    <dgm:cxn modelId="{6CE39C3E-B206-49CE-BEB0-D062A061F573}" type="presParOf" srcId="{4372BFC2-7B7B-4716-8F6E-285D5378C525}" destId="{629F92B9-5351-4A57-9081-67EFE6881FF3}" srcOrd="1" destOrd="0" presId="urn:microsoft.com/office/officeart/2005/8/layout/hierarchy4"/>
    <dgm:cxn modelId="{3C59CC63-0724-4C8D-B17A-7B4BB7ABBEAC}" type="presParOf" srcId="{F3D4E60D-8E47-496E-91EF-44678A6C81D4}" destId="{DDF0963D-315B-4D26-81F9-DE38A8A65280}" srcOrd="1" destOrd="0" presId="urn:microsoft.com/office/officeart/2005/8/layout/hierarchy4"/>
    <dgm:cxn modelId="{AF7D8746-6331-49C1-908A-4B1278C06436}" type="presParOf" srcId="{F3D4E60D-8E47-496E-91EF-44678A6C81D4}" destId="{DBBE7DD4-558C-4C2C-85FF-FDA03400937E}" srcOrd="2" destOrd="0" presId="urn:microsoft.com/office/officeart/2005/8/layout/hierarchy4"/>
    <dgm:cxn modelId="{A078DC8B-29BF-44EF-A335-835D7E28E573}" type="presParOf" srcId="{DBBE7DD4-558C-4C2C-85FF-FDA03400937E}" destId="{93D72FBD-DF37-4B90-9670-06EAAFD1B3B8}" srcOrd="0" destOrd="0" presId="urn:microsoft.com/office/officeart/2005/8/layout/hierarchy4"/>
    <dgm:cxn modelId="{DB7492C3-617E-409F-9986-49BBA669F3E2}" type="presParOf" srcId="{DBBE7DD4-558C-4C2C-85FF-FDA03400937E}" destId="{754A9AC0-A3AC-4B75-9533-94FC061AFCD0}" srcOrd="1" destOrd="0" presId="urn:microsoft.com/office/officeart/2005/8/layout/hierarchy4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7E2B58B2-9C95-43F2-91F6-F7B19DD8563D}" type="doc">
      <dgm:prSet loTypeId="urn:microsoft.com/office/officeart/2005/8/layout/list1" loCatId="list" qsTypeId="urn:microsoft.com/office/officeart/2005/8/quickstyle/simple1#3" qsCatId="simple" csTypeId="urn:microsoft.com/office/officeart/2005/8/colors/accent1_2#3" csCatId="accent1" phldr="1"/>
      <dgm:spPr/>
      <dgm:t>
        <a:bodyPr/>
        <a:lstStyle/>
        <a:p>
          <a:endParaRPr lang="pt-PT"/>
        </a:p>
      </dgm:t>
    </dgm:pt>
    <dgm:pt modelId="{B13521B9-47EF-46FF-9401-F12002E1D2D0}">
      <dgm:prSet phldrT="[Texto]" custT="1"/>
      <dgm:spPr/>
      <dgm:t>
        <a:bodyPr/>
        <a:lstStyle/>
        <a:p>
          <a:r>
            <a:rPr lang="pt-PT" sz="2400" dirty="0" smtClean="0">
              <a:latin typeface="Calibri" pitchFamily="34" charset="0"/>
            </a:rPr>
            <a:t>5º / 7 anos – Expressão Dramática / Minderico (EB Minde)</a:t>
          </a:r>
          <a:endParaRPr lang="pt-PT" sz="2400" dirty="0">
            <a:latin typeface="Calibri" pitchFamily="34" charset="0"/>
          </a:endParaRPr>
        </a:p>
      </dgm:t>
    </dgm:pt>
    <dgm:pt modelId="{71F6AC02-468D-489D-A328-243258388420}" type="parTrans" cxnId="{5DBABBCC-29FF-4CF8-B2CD-C0266926B3F9}">
      <dgm:prSet/>
      <dgm:spPr/>
      <dgm:t>
        <a:bodyPr/>
        <a:lstStyle/>
        <a:p>
          <a:endParaRPr lang="pt-PT"/>
        </a:p>
      </dgm:t>
    </dgm:pt>
    <dgm:pt modelId="{1B9C27BE-CC36-48C2-88C2-2C894002736D}" type="sibTrans" cxnId="{5DBABBCC-29FF-4CF8-B2CD-C0266926B3F9}">
      <dgm:prSet/>
      <dgm:spPr/>
      <dgm:t>
        <a:bodyPr/>
        <a:lstStyle/>
        <a:p>
          <a:endParaRPr lang="pt-PT"/>
        </a:p>
      </dgm:t>
    </dgm:pt>
    <dgm:pt modelId="{C6660BBA-64B7-4DA3-8EE3-0004C0B7380D}">
      <dgm:prSet phldrT="[Texto]" custT="1"/>
      <dgm:spPr/>
      <dgm:t>
        <a:bodyPr/>
        <a:lstStyle/>
        <a:p>
          <a:r>
            <a:rPr lang="pt-PT" sz="2400" dirty="0" smtClean="0">
              <a:latin typeface="Calibri" pitchFamily="34" charset="0"/>
            </a:rPr>
            <a:t>6º/ 9º anos – reforço das disciplinas sujeitas a exame</a:t>
          </a:r>
        </a:p>
      </dgm:t>
    </dgm:pt>
    <dgm:pt modelId="{B560F3E3-0C83-46CF-A067-BA0CF587D03A}" type="parTrans" cxnId="{13EAE913-80D4-4CD5-8B7C-ED5E7321BA0D}">
      <dgm:prSet/>
      <dgm:spPr/>
      <dgm:t>
        <a:bodyPr/>
        <a:lstStyle/>
        <a:p>
          <a:endParaRPr lang="pt-PT"/>
        </a:p>
      </dgm:t>
    </dgm:pt>
    <dgm:pt modelId="{4282E3C1-E8EA-4BFF-A21D-07FB489F5133}" type="sibTrans" cxnId="{13EAE913-80D4-4CD5-8B7C-ED5E7321BA0D}">
      <dgm:prSet/>
      <dgm:spPr/>
      <dgm:t>
        <a:bodyPr/>
        <a:lstStyle/>
        <a:p>
          <a:endParaRPr lang="pt-PT"/>
        </a:p>
      </dgm:t>
    </dgm:pt>
    <dgm:pt modelId="{AF1BC0E7-9C1C-46DB-95F2-DF9B31055ECE}">
      <dgm:prSet phldrT="[Texto]" custT="1"/>
      <dgm:spPr/>
      <dgm:t>
        <a:bodyPr/>
        <a:lstStyle/>
        <a:p>
          <a:r>
            <a:rPr lang="pt-PT" sz="2400" dirty="0" smtClean="0">
              <a:latin typeface="Calibri" pitchFamily="34" charset="0"/>
            </a:rPr>
            <a:t>8º ano - Empreendedorismo</a:t>
          </a:r>
        </a:p>
      </dgm:t>
    </dgm:pt>
    <dgm:pt modelId="{E50A1EAC-E23D-4528-B3EA-EDDCE99FA37F}" type="parTrans" cxnId="{95AF5390-5A5D-44EF-AD9A-9499B0D4B874}">
      <dgm:prSet/>
      <dgm:spPr/>
      <dgm:t>
        <a:bodyPr/>
        <a:lstStyle/>
        <a:p>
          <a:endParaRPr lang="pt-PT"/>
        </a:p>
      </dgm:t>
    </dgm:pt>
    <dgm:pt modelId="{AB432245-CA38-4CA4-9C63-F1CC29FEAE95}" type="sibTrans" cxnId="{95AF5390-5A5D-44EF-AD9A-9499B0D4B874}">
      <dgm:prSet/>
      <dgm:spPr/>
      <dgm:t>
        <a:bodyPr/>
        <a:lstStyle/>
        <a:p>
          <a:endParaRPr lang="pt-PT"/>
        </a:p>
      </dgm:t>
    </dgm:pt>
    <dgm:pt modelId="{44384394-BC3B-4E3D-AB05-CF450FFEE48A}" type="pres">
      <dgm:prSet presAssocID="{7E2B58B2-9C95-43F2-91F6-F7B19DD8563D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pt-PT"/>
        </a:p>
      </dgm:t>
    </dgm:pt>
    <dgm:pt modelId="{24C2B371-F84A-4D72-BA0F-3836A4556A1B}" type="pres">
      <dgm:prSet presAssocID="{B13521B9-47EF-46FF-9401-F12002E1D2D0}" presName="parentLin" presStyleCnt="0"/>
      <dgm:spPr/>
    </dgm:pt>
    <dgm:pt modelId="{44C607CC-E5B6-4FBD-917B-3109F033444E}" type="pres">
      <dgm:prSet presAssocID="{B13521B9-47EF-46FF-9401-F12002E1D2D0}" presName="parentLeftMargin" presStyleLbl="node1" presStyleIdx="0" presStyleCnt="3"/>
      <dgm:spPr/>
      <dgm:t>
        <a:bodyPr/>
        <a:lstStyle/>
        <a:p>
          <a:endParaRPr lang="pt-PT"/>
        </a:p>
      </dgm:t>
    </dgm:pt>
    <dgm:pt modelId="{645DB76D-5298-4D3C-9FB7-B8E81F75AC3A}" type="pres">
      <dgm:prSet presAssocID="{B13521B9-47EF-46FF-9401-F12002E1D2D0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8C0D8A12-9FB1-4CFB-816F-091063155C66}" type="pres">
      <dgm:prSet presAssocID="{B13521B9-47EF-46FF-9401-F12002E1D2D0}" presName="negativeSpace" presStyleCnt="0"/>
      <dgm:spPr/>
    </dgm:pt>
    <dgm:pt modelId="{FF5A96FE-74B3-4AA6-93A8-F448F3C77F50}" type="pres">
      <dgm:prSet presAssocID="{B13521B9-47EF-46FF-9401-F12002E1D2D0}" presName="childText" presStyleLbl="conFgAcc1" presStyleIdx="0" presStyleCnt="3">
        <dgm:presLayoutVars>
          <dgm:bulletEnabled val="1"/>
        </dgm:presLayoutVars>
      </dgm:prSet>
      <dgm:spPr/>
    </dgm:pt>
    <dgm:pt modelId="{87530396-319A-4964-A7DF-15CEAEE564F7}" type="pres">
      <dgm:prSet presAssocID="{1B9C27BE-CC36-48C2-88C2-2C894002736D}" presName="spaceBetweenRectangles" presStyleCnt="0"/>
      <dgm:spPr/>
    </dgm:pt>
    <dgm:pt modelId="{804EC1F9-5943-43AA-A483-6CA35466C5B9}" type="pres">
      <dgm:prSet presAssocID="{C6660BBA-64B7-4DA3-8EE3-0004C0B7380D}" presName="parentLin" presStyleCnt="0"/>
      <dgm:spPr/>
    </dgm:pt>
    <dgm:pt modelId="{6E13BCFB-F100-4F0A-B39E-F299A01CC20B}" type="pres">
      <dgm:prSet presAssocID="{C6660BBA-64B7-4DA3-8EE3-0004C0B7380D}" presName="parentLeftMargin" presStyleLbl="node1" presStyleIdx="0" presStyleCnt="3"/>
      <dgm:spPr/>
      <dgm:t>
        <a:bodyPr/>
        <a:lstStyle/>
        <a:p>
          <a:endParaRPr lang="pt-PT"/>
        </a:p>
      </dgm:t>
    </dgm:pt>
    <dgm:pt modelId="{9C04B218-339D-4D0C-9CAD-7A48641E26CE}" type="pres">
      <dgm:prSet presAssocID="{C6660BBA-64B7-4DA3-8EE3-0004C0B7380D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67C8D982-5BE0-430D-B263-4D91494EAE25}" type="pres">
      <dgm:prSet presAssocID="{C6660BBA-64B7-4DA3-8EE3-0004C0B7380D}" presName="negativeSpace" presStyleCnt="0"/>
      <dgm:spPr/>
    </dgm:pt>
    <dgm:pt modelId="{0A800787-8C9C-468E-A345-61771080FF26}" type="pres">
      <dgm:prSet presAssocID="{C6660BBA-64B7-4DA3-8EE3-0004C0B7380D}" presName="childText" presStyleLbl="conFgAcc1" presStyleIdx="1" presStyleCnt="3">
        <dgm:presLayoutVars>
          <dgm:bulletEnabled val="1"/>
        </dgm:presLayoutVars>
      </dgm:prSet>
      <dgm:spPr/>
    </dgm:pt>
    <dgm:pt modelId="{ACF98B99-8E83-40BF-8C37-B7C019060CE4}" type="pres">
      <dgm:prSet presAssocID="{4282E3C1-E8EA-4BFF-A21D-07FB489F5133}" presName="spaceBetweenRectangles" presStyleCnt="0"/>
      <dgm:spPr/>
    </dgm:pt>
    <dgm:pt modelId="{E038ED81-96B3-47B8-B249-EF938A85AB1B}" type="pres">
      <dgm:prSet presAssocID="{AF1BC0E7-9C1C-46DB-95F2-DF9B31055ECE}" presName="parentLin" presStyleCnt="0"/>
      <dgm:spPr/>
    </dgm:pt>
    <dgm:pt modelId="{F3B4DC78-B66D-45F3-92B0-3AB02BB01FC0}" type="pres">
      <dgm:prSet presAssocID="{AF1BC0E7-9C1C-46DB-95F2-DF9B31055ECE}" presName="parentLeftMargin" presStyleLbl="node1" presStyleIdx="1" presStyleCnt="3"/>
      <dgm:spPr/>
      <dgm:t>
        <a:bodyPr/>
        <a:lstStyle/>
        <a:p>
          <a:endParaRPr lang="pt-PT"/>
        </a:p>
      </dgm:t>
    </dgm:pt>
    <dgm:pt modelId="{33F313E4-08AB-480C-9101-9C3DC54D9C6A}" type="pres">
      <dgm:prSet presAssocID="{AF1BC0E7-9C1C-46DB-95F2-DF9B31055ECE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FFA92D29-4310-4AF0-B7CE-B01330AD6AB6}" type="pres">
      <dgm:prSet presAssocID="{AF1BC0E7-9C1C-46DB-95F2-DF9B31055ECE}" presName="negativeSpace" presStyleCnt="0"/>
      <dgm:spPr/>
    </dgm:pt>
    <dgm:pt modelId="{0127AF5C-04AC-488C-A6DB-35820AA293B5}" type="pres">
      <dgm:prSet presAssocID="{AF1BC0E7-9C1C-46DB-95F2-DF9B31055ECE}" presName="childText" presStyleLbl="conFgAcc1" presStyleIdx="2" presStyleCnt="3">
        <dgm:presLayoutVars>
          <dgm:bulletEnabled val="1"/>
        </dgm:presLayoutVars>
      </dgm:prSet>
      <dgm:spPr/>
    </dgm:pt>
  </dgm:ptLst>
  <dgm:cxnLst>
    <dgm:cxn modelId="{0AEF493B-25C3-42B0-B1D7-79F6E8FF012C}" type="presOf" srcId="{B13521B9-47EF-46FF-9401-F12002E1D2D0}" destId="{645DB76D-5298-4D3C-9FB7-B8E81F75AC3A}" srcOrd="1" destOrd="0" presId="urn:microsoft.com/office/officeart/2005/8/layout/list1"/>
    <dgm:cxn modelId="{BB563098-44BC-4330-8E01-4DB2CE2B5EEE}" type="presOf" srcId="{C6660BBA-64B7-4DA3-8EE3-0004C0B7380D}" destId="{6E13BCFB-F100-4F0A-B39E-F299A01CC20B}" srcOrd="0" destOrd="0" presId="urn:microsoft.com/office/officeart/2005/8/layout/list1"/>
    <dgm:cxn modelId="{DAB44E05-71AA-4480-B06F-4D8C5490920B}" type="presOf" srcId="{B13521B9-47EF-46FF-9401-F12002E1D2D0}" destId="{44C607CC-E5B6-4FBD-917B-3109F033444E}" srcOrd="0" destOrd="0" presId="urn:microsoft.com/office/officeart/2005/8/layout/list1"/>
    <dgm:cxn modelId="{00938892-A038-40B5-BCEB-9BE9ACB54439}" type="presOf" srcId="{C6660BBA-64B7-4DA3-8EE3-0004C0B7380D}" destId="{9C04B218-339D-4D0C-9CAD-7A48641E26CE}" srcOrd="1" destOrd="0" presId="urn:microsoft.com/office/officeart/2005/8/layout/list1"/>
    <dgm:cxn modelId="{13EAE913-80D4-4CD5-8B7C-ED5E7321BA0D}" srcId="{7E2B58B2-9C95-43F2-91F6-F7B19DD8563D}" destId="{C6660BBA-64B7-4DA3-8EE3-0004C0B7380D}" srcOrd="1" destOrd="0" parTransId="{B560F3E3-0C83-46CF-A067-BA0CF587D03A}" sibTransId="{4282E3C1-E8EA-4BFF-A21D-07FB489F5133}"/>
    <dgm:cxn modelId="{E0474F43-6F65-42A6-BD93-4D74CC0CFA97}" type="presOf" srcId="{AF1BC0E7-9C1C-46DB-95F2-DF9B31055ECE}" destId="{F3B4DC78-B66D-45F3-92B0-3AB02BB01FC0}" srcOrd="0" destOrd="0" presId="urn:microsoft.com/office/officeart/2005/8/layout/list1"/>
    <dgm:cxn modelId="{5DBABBCC-29FF-4CF8-B2CD-C0266926B3F9}" srcId="{7E2B58B2-9C95-43F2-91F6-F7B19DD8563D}" destId="{B13521B9-47EF-46FF-9401-F12002E1D2D0}" srcOrd="0" destOrd="0" parTransId="{71F6AC02-468D-489D-A328-243258388420}" sibTransId="{1B9C27BE-CC36-48C2-88C2-2C894002736D}"/>
    <dgm:cxn modelId="{64E2E421-C020-454A-B36C-13B8E45D02AF}" type="presOf" srcId="{AF1BC0E7-9C1C-46DB-95F2-DF9B31055ECE}" destId="{33F313E4-08AB-480C-9101-9C3DC54D9C6A}" srcOrd="1" destOrd="0" presId="urn:microsoft.com/office/officeart/2005/8/layout/list1"/>
    <dgm:cxn modelId="{95AF5390-5A5D-44EF-AD9A-9499B0D4B874}" srcId="{7E2B58B2-9C95-43F2-91F6-F7B19DD8563D}" destId="{AF1BC0E7-9C1C-46DB-95F2-DF9B31055ECE}" srcOrd="2" destOrd="0" parTransId="{E50A1EAC-E23D-4528-B3EA-EDDCE99FA37F}" sibTransId="{AB432245-CA38-4CA4-9C63-F1CC29FEAE95}"/>
    <dgm:cxn modelId="{6EF87965-4E41-452C-826B-A37A0EAF6418}" type="presOf" srcId="{7E2B58B2-9C95-43F2-91F6-F7B19DD8563D}" destId="{44384394-BC3B-4E3D-AB05-CF450FFEE48A}" srcOrd="0" destOrd="0" presId="urn:microsoft.com/office/officeart/2005/8/layout/list1"/>
    <dgm:cxn modelId="{C70A2116-6D3F-4825-A4C8-A43A6331F88D}" type="presParOf" srcId="{44384394-BC3B-4E3D-AB05-CF450FFEE48A}" destId="{24C2B371-F84A-4D72-BA0F-3836A4556A1B}" srcOrd="0" destOrd="0" presId="urn:microsoft.com/office/officeart/2005/8/layout/list1"/>
    <dgm:cxn modelId="{2F60CE67-915A-4C18-828B-CC1BEEE01348}" type="presParOf" srcId="{24C2B371-F84A-4D72-BA0F-3836A4556A1B}" destId="{44C607CC-E5B6-4FBD-917B-3109F033444E}" srcOrd="0" destOrd="0" presId="urn:microsoft.com/office/officeart/2005/8/layout/list1"/>
    <dgm:cxn modelId="{AAF37C9D-527C-4D3B-B986-A52277302143}" type="presParOf" srcId="{24C2B371-F84A-4D72-BA0F-3836A4556A1B}" destId="{645DB76D-5298-4D3C-9FB7-B8E81F75AC3A}" srcOrd="1" destOrd="0" presId="urn:microsoft.com/office/officeart/2005/8/layout/list1"/>
    <dgm:cxn modelId="{92DA8060-56D4-428C-B7B7-3D3966894AF4}" type="presParOf" srcId="{44384394-BC3B-4E3D-AB05-CF450FFEE48A}" destId="{8C0D8A12-9FB1-4CFB-816F-091063155C66}" srcOrd="1" destOrd="0" presId="urn:microsoft.com/office/officeart/2005/8/layout/list1"/>
    <dgm:cxn modelId="{F622D9E5-0EC9-4628-AE37-69F281249477}" type="presParOf" srcId="{44384394-BC3B-4E3D-AB05-CF450FFEE48A}" destId="{FF5A96FE-74B3-4AA6-93A8-F448F3C77F50}" srcOrd="2" destOrd="0" presId="urn:microsoft.com/office/officeart/2005/8/layout/list1"/>
    <dgm:cxn modelId="{994B35B2-51CC-45E5-B7E8-DCD09296EAE8}" type="presParOf" srcId="{44384394-BC3B-4E3D-AB05-CF450FFEE48A}" destId="{87530396-319A-4964-A7DF-15CEAEE564F7}" srcOrd="3" destOrd="0" presId="urn:microsoft.com/office/officeart/2005/8/layout/list1"/>
    <dgm:cxn modelId="{0F4C8A3F-825F-45D1-9A9E-CD5B7E7A26DB}" type="presParOf" srcId="{44384394-BC3B-4E3D-AB05-CF450FFEE48A}" destId="{804EC1F9-5943-43AA-A483-6CA35466C5B9}" srcOrd="4" destOrd="0" presId="urn:microsoft.com/office/officeart/2005/8/layout/list1"/>
    <dgm:cxn modelId="{E55748F6-FD5F-43CF-AFC9-B8823E464CFA}" type="presParOf" srcId="{804EC1F9-5943-43AA-A483-6CA35466C5B9}" destId="{6E13BCFB-F100-4F0A-B39E-F299A01CC20B}" srcOrd="0" destOrd="0" presId="urn:microsoft.com/office/officeart/2005/8/layout/list1"/>
    <dgm:cxn modelId="{339931A5-584E-41EB-824D-945FF6C81209}" type="presParOf" srcId="{804EC1F9-5943-43AA-A483-6CA35466C5B9}" destId="{9C04B218-339D-4D0C-9CAD-7A48641E26CE}" srcOrd="1" destOrd="0" presId="urn:microsoft.com/office/officeart/2005/8/layout/list1"/>
    <dgm:cxn modelId="{D171CA39-9BAD-4768-8CCC-66AFE14B19C9}" type="presParOf" srcId="{44384394-BC3B-4E3D-AB05-CF450FFEE48A}" destId="{67C8D982-5BE0-430D-B263-4D91494EAE25}" srcOrd="5" destOrd="0" presId="urn:microsoft.com/office/officeart/2005/8/layout/list1"/>
    <dgm:cxn modelId="{B38C8E3D-DBF6-4D6D-8A3B-B4AB844066A8}" type="presParOf" srcId="{44384394-BC3B-4E3D-AB05-CF450FFEE48A}" destId="{0A800787-8C9C-468E-A345-61771080FF26}" srcOrd="6" destOrd="0" presId="urn:microsoft.com/office/officeart/2005/8/layout/list1"/>
    <dgm:cxn modelId="{CDD4588E-D579-4613-A345-ECB32FB33169}" type="presParOf" srcId="{44384394-BC3B-4E3D-AB05-CF450FFEE48A}" destId="{ACF98B99-8E83-40BF-8C37-B7C019060CE4}" srcOrd="7" destOrd="0" presId="urn:microsoft.com/office/officeart/2005/8/layout/list1"/>
    <dgm:cxn modelId="{82434E5B-CDAD-4D6B-BB7F-6E69DE92A6EE}" type="presParOf" srcId="{44384394-BC3B-4E3D-AB05-CF450FFEE48A}" destId="{E038ED81-96B3-47B8-B249-EF938A85AB1B}" srcOrd="8" destOrd="0" presId="urn:microsoft.com/office/officeart/2005/8/layout/list1"/>
    <dgm:cxn modelId="{1F847747-0A63-4961-8EB3-E57D3C52D762}" type="presParOf" srcId="{E038ED81-96B3-47B8-B249-EF938A85AB1B}" destId="{F3B4DC78-B66D-45F3-92B0-3AB02BB01FC0}" srcOrd="0" destOrd="0" presId="urn:microsoft.com/office/officeart/2005/8/layout/list1"/>
    <dgm:cxn modelId="{063A9C1B-BB10-4B3F-9EB4-3AFD16FF17DD}" type="presParOf" srcId="{E038ED81-96B3-47B8-B249-EF938A85AB1B}" destId="{33F313E4-08AB-480C-9101-9C3DC54D9C6A}" srcOrd="1" destOrd="0" presId="urn:microsoft.com/office/officeart/2005/8/layout/list1"/>
    <dgm:cxn modelId="{E7A4ED2E-88A6-4076-9F84-2175C97F010E}" type="presParOf" srcId="{44384394-BC3B-4E3D-AB05-CF450FFEE48A}" destId="{FFA92D29-4310-4AF0-B7CE-B01330AD6AB6}" srcOrd="9" destOrd="0" presId="urn:microsoft.com/office/officeart/2005/8/layout/list1"/>
    <dgm:cxn modelId="{0EA4F2AA-4E6F-4963-9364-63CBA2EB356B}" type="presParOf" srcId="{44384394-BC3B-4E3D-AB05-CF450FFEE48A}" destId="{0127AF5C-04AC-488C-A6DB-35820AA293B5}" srcOrd="1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AE438F9A-FB50-4216-A84D-DF891896FCF6}">
      <dsp:nvSpPr>
        <dsp:cNvPr id="0" name=""/>
        <dsp:cNvSpPr/>
      </dsp:nvSpPr>
      <dsp:spPr>
        <a:xfrm>
          <a:off x="0" y="1616556"/>
          <a:ext cx="8229600" cy="1292850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3200" kern="1200" dirty="0" smtClean="0"/>
            <a:t>Apresentação do Agrupamento de Escolas de Alcanena</a:t>
          </a:r>
          <a:endParaRPr lang="pt-PT" sz="3200" kern="1200" dirty="0"/>
        </a:p>
      </dsp:txBody>
      <dsp:txXfrm>
        <a:off x="0" y="1616556"/>
        <a:ext cx="8229600" cy="1292850"/>
      </dsp:txXfrm>
    </dsp:sp>
  </dsp:spTree>
</dsp:drawing>
</file>

<file path=ppt/diagrams/drawing10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FA37E066-4187-4B75-A2C1-36D6DAA43D93}">
      <dsp:nvSpPr>
        <dsp:cNvPr id="0" name=""/>
        <dsp:cNvSpPr/>
      </dsp:nvSpPr>
      <dsp:spPr>
        <a:xfrm>
          <a:off x="0" y="281075"/>
          <a:ext cx="8595954" cy="453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1F00949-1783-4A90-B0A2-28887583CD47}">
      <dsp:nvSpPr>
        <dsp:cNvPr id="0" name=""/>
        <dsp:cNvSpPr/>
      </dsp:nvSpPr>
      <dsp:spPr>
        <a:xfrm>
          <a:off x="429797" y="15395"/>
          <a:ext cx="6017167" cy="53136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7435" tIns="0" rIns="227435" bIns="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2000" b="1" kern="1200" dirty="0" smtClean="0"/>
            <a:t>Atividades Realizadas</a:t>
          </a:r>
          <a:endParaRPr lang="pt-PT" sz="2000" b="1" kern="1200" dirty="0"/>
        </a:p>
      </dsp:txBody>
      <dsp:txXfrm>
        <a:off x="429797" y="15395"/>
        <a:ext cx="6017167" cy="531360"/>
      </dsp:txXfrm>
    </dsp:sp>
    <dsp:sp modelId="{32057C5B-E1C2-4162-B1A5-D3C940E590D2}">
      <dsp:nvSpPr>
        <dsp:cNvPr id="0" name=""/>
        <dsp:cNvSpPr/>
      </dsp:nvSpPr>
      <dsp:spPr>
        <a:xfrm>
          <a:off x="0" y="1097555"/>
          <a:ext cx="8595954" cy="3855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67142" tIns="374904" rIns="667142" bIns="128016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pt-PT" sz="1800" kern="1200" dirty="0" smtClean="0">
              <a:solidFill>
                <a:srgbClr val="FF0066"/>
              </a:solidFill>
            </a:rPr>
            <a:t>Autoavaliação</a:t>
          </a:r>
        </a:p>
        <a:p>
          <a:pPr marL="342900" lvl="2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pt-PT" sz="1800" kern="1200" dirty="0" smtClean="0">
              <a:solidFill>
                <a:srgbClr val="7030A0"/>
              </a:solidFill>
            </a:rPr>
            <a:t>Benchmarking interno – monitorização dos resultados dos processos chave</a:t>
          </a:r>
        </a:p>
        <a:p>
          <a:pPr marL="342900" lvl="2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pt-PT" sz="1800" kern="1200" dirty="0" smtClean="0">
              <a:solidFill>
                <a:srgbClr val="7030A0"/>
              </a:solidFill>
            </a:rPr>
            <a:t>CAF Educação  - Inquirição docentes / alunos / não docentes / encarregados educação ; grelha de auto avaliação; monitorização do plano de ações de melhoria</a:t>
          </a: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pt-PT" sz="1800" kern="1200" dirty="0" smtClean="0">
              <a:solidFill>
                <a:srgbClr val="FF0066"/>
              </a:solidFill>
            </a:rPr>
            <a:t>Controlo interno</a:t>
          </a:r>
        </a:p>
        <a:p>
          <a:pPr marL="342900" lvl="2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pt-PT" sz="1800" kern="1200" dirty="0" smtClean="0">
              <a:solidFill>
                <a:srgbClr val="7030A0"/>
              </a:solidFill>
            </a:rPr>
            <a:t>Manual de procedimentos dos serviços</a:t>
          </a:r>
        </a:p>
        <a:p>
          <a:pPr marL="342900" lvl="2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pt-PT" sz="1800" kern="1200" dirty="0" smtClean="0">
              <a:solidFill>
                <a:srgbClr val="7030A0"/>
              </a:solidFill>
            </a:rPr>
            <a:t>Controlo documental: normalização de documentos</a:t>
          </a: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pt-PT" sz="1800" kern="1200" dirty="0" smtClean="0">
              <a:solidFill>
                <a:srgbClr val="FF0066"/>
              </a:solidFill>
            </a:rPr>
            <a:t>Projetos</a:t>
          </a:r>
        </a:p>
        <a:p>
          <a:pPr marL="342900" lvl="2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pt-PT" sz="1800" kern="1200" dirty="0" smtClean="0">
              <a:solidFill>
                <a:srgbClr val="7030A0"/>
              </a:solidFill>
            </a:rPr>
            <a:t>Monitorização do cumprimento das metas do Projeto Educativo </a:t>
          </a:r>
        </a:p>
        <a:p>
          <a:pPr marL="342900" lvl="2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pt-PT" sz="1800" kern="1200" dirty="0" smtClean="0">
              <a:solidFill>
                <a:srgbClr val="7030A0"/>
              </a:solidFill>
            </a:rPr>
            <a:t>Monitorização projetos em curso</a:t>
          </a:r>
        </a:p>
      </dsp:txBody>
      <dsp:txXfrm>
        <a:off x="0" y="1097555"/>
        <a:ext cx="8595954" cy="3855600"/>
      </dsp:txXfrm>
    </dsp:sp>
    <dsp:sp modelId="{D23B9204-D2FF-4133-9777-A1C5A9A062FB}">
      <dsp:nvSpPr>
        <dsp:cNvPr id="0" name=""/>
        <dsp:cNvSpPr/>
      </dsp:nvSpPr>
      <dsp:spPr>
        <a:xfrm>
          <a:off x="429797" y="831875"/>
          <a:ext cx="6017167" cy="53136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7435" tIns="0" rIns="227435" bIns="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2000" b="1" kern="1200" dirty="0" smtClean="0"/>
            <a:t>Supervisão da organização</a:t>
          </a:r>
        </a:p>
      </dsp:txBody>
      <dsp:txXfrm>
        <a:off x="429797" y="831875"/>
        <a:ext cx="6017167" cy="531360"/>
      </dsp:txXfrm>
    </dsp:sp>
  </dsp:spTree>
</dsp:drawing>
</file>

<file path=ppt/diagrams/drawing1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FA37E066-4187-4B75-A2C1-36D6DAA43D93}">
      <dsp:nvSpPr>
        <dsp:cNvPr id="0" name=""/>
        <dsp:cNvSpPr/>
      </dsp:nvSpPr>
      <dsp:spPr>
        <a:xfrm>
          <a:off x="0" y="386131"/>
          <a:ext cx="8595954" cy="630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1F00949-1783-4A90-B0A2-28887583CD47}">
      <dsp:nvSpPr>
        <dsp:cNvPr id="0" name=""/>
        <dsp:cNvSpPr/>
      </dsp:nvSpPr>
      <dsp:spPr>
        <a:xfrm>
          <a:off x="429797" y="17131"/>
          <a:ext cx="6017167" cy="7380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7435" tIns="0" rIns="227435" bIns="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2400" b="1" kern="1200" dirty="0" smtClean="0"/>
            <a:t>Atividades Realizadas</a:t>
          </a:r>
          <a:endParaRPr lang="pt-PT" sz="2400" b="1" kern="1200" dirty="0"/>
        </a:p>
      </dsp:txBody>
      <dsp:txXfrm>
        <a:off x="429797" y="17131"/>
        <a:ext cx="6017167" cy="738000"/>
      </dsp:txXfrm>
    </dsp:sp>
    <dsp:sp modelId="{32057C5B-E1C2-4162-B1A5-D3C940E590D2}">
      <dsp:nvSpPr>
        <dsp:cNvPr id="0" name=""/>
        <dsp:cNvSpPr/>
      </dsp:nvSpPr>
      <dsp:spPr>
        <a:xfrm>
          <a:off x="0" y="1520131"/>
          <a:ext cx="8595954" cy="307125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67142" tIns="520700" rIns="667142" bIns="177800" numCol="1" spcCol="1270" anchor="t" anchorCtr="0">
          <a:noAutofit/>
        </a:bodyPr>
        <a:lstStyle/>
        <a:p>
          <a:pPr marL="228600" lvl="1" indent="-228600" algn="l" defTabSz="11112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pt-PT" sz="2500" kern="1200" dirty="0" smtClean="0">
              <a:solidFill>
                <a:srgbClr val="FF0066"/>
              </a:solidFill>
            </a:rPr>
            <a:t>Pessoal Docente</a:t>
          </a:r>
        </a:p>
        <a:p>
          <a:pPr marL="457200" lvl="2" indent="-228600" algn="l" defTabSz="11112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pt-PT" sz="2500" kern="1200" dirty="0" smtClean="0">
              <a:solidFill>
                <a:srgbClr val="7030A0"/>
              </a:solidFill>
            </a:rPr>
            <a:t>Avaliação de Desempenho Docente </a:t>
          </a:r>
        </a:p>
        <a:p>
          <a:pPr marL="457200" lvl="2" indent="-228600" algn="l" defTabSz="11112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pt-PT" sz="2500" kern="1200" dirty="0" smtClean="0">
              <a:solidFill>
                <a:srgbClr val="7030A0"/>
              </a:solidFill>
            </a:rPr>
            <a:t>Implementação da Framework de Desenvolvimento Pedagógico</a:t>
          </a:r>
        </a:p>
        <a:p>
          <a:pPr marL="228600" lvl="1" indent="-228600" algn="l" defTabSz="11112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pt-PT" sz="2500" kern="1200" dirty="0" smtClean="0">
              <a:solidFill>
                <a:srgbClr val="FF0066"/>
              </a:solidFill>
            </a:rPr>
            <a:t>Pessoal não docente</a:t>
          </a:r>
        </a:p>
        <a:p>
          <a:pPr marL="457200" lvl="2" indent="-228600" algn="l" defTabSz="11112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pt-PT" sz="2500" kern="1200" dirty="0" smtClean="0">
              <a:solidFill>
                <a:srgbClr val="7030A0"/>
              </a:solidFill>
            </a:rPr>
            <a:t>SIADAP </a:t>
          </a:r>
        </a:p>
      </dsp:txBody>
      <dsp:txXfrm>
        <a:off x="0" y="1520131"/>
        <a:ext cx="8595954" cy="3071250"/>
      </dsp:txXfrm>
    </dsp:sp>
    <dsp:sp modelId="{D23B9204-D2FF-4133-9777-A1C5A9A062FB}">
      <dsp:nvSpPr>
        <dsp:cNvPr id="0" name=""/>
        <dsp:cNvSpPr/>
      </dsp:nvSpPr>
      <dsp:spPr>
        <a:xfrm>
          <a:off x="429797" y="1151131"/>
          <a:ext cx="6017167" cy="7380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7435" tIns="0" rIns="227435" bIns="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2400" b="1" kern="1200" dirty="0" smtClean="0"/>
            <a:t>Supervisão pedagógica</a:t>
          </a:r>
        </a:p>
      </dsp:txBody>
      <dsp:txXfrm>
        <a:off x="429797" y="1151131"/>
        <a:ext cx="6017167" cy="738000"/>
      </dsp:txXfrm>
    </dsp:sp>
  </dsp:spTree>
</dsp:drawing>
</file>

<file path=ppt/diagrams/drawing1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FA37E066-4187-4B75-A2C1-36D6DAA43D93}">
      <dsp:nvSpPr>
        <dsp:cNvPr id="0" name=""/>
        <dsp:cNvSpPr/>
      </dsp:nvSpPr>
      <dsp:spPr>
        <a:xfrm>
          <a:off x="0" y="423243"/>
          <a:ext cx="8595954" cy="5027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67142" tIns="583184" rIns="667142" bIns="199136" numCol="1" spcCol="1270" anchor="t" anchorCtr="0">
          <a:noAutofit/>
        </a:bodyPr>
        <a:lstStyle/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pt-PT" sz="2800" kern="1200" dirty="0" smtClean="0">
              <a:solidFill>
                <a:srgbClr val="7030A0"/>
              </a:solidFill>
            </a:rPr>
            <a:t>Elaboração de um organigrama dos Serviços de Administração Escolar</a:t>
          </a:r>
          <a:endParaRPr lang="pt-PT" sz="2800" kern="1200" dirty="0">
            <a:solidFill>
              <a:srgbClr val="7030A0"/>
            </a:solidFill>
          </a:endParaRPr>
        </a:p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pt-PT" sz="2800" kern="1200" dirty="0" smtClean="0">
              <a:solidFill>
                <a:srgbClr val="7030A0"/>
              </a:solidFill>
            </a:rPr>
            <a:t>Valorização do seu trabalho:</a:t>
          </a:r>
        </a:p>
        <a:p>
          <a:pPr marL="571500" lvl="2" indent="-285750" algn="l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pt-PT" sz="2800" kern="1200" dirty="0" smtClean="0">
              <a:solidFill>
                <a:srgbClr val="7030A0"/>
              </a:solidFill>
            </a:rPr>
            <a:t>Corresponsabilização pela gestão dos espaços escolares</a:t>
          </a:r>
        </a:p>
        <a:p>
          <a:pPr marL="571500" lvl="2" indent="-285750" algn="l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pt-PT" sz="2800" kern="1200" dirty="0" smtClean="0">
              <a:solidFill>
                <a:srgbClr val="7030A0"/>
              </a:solidFill>
            </a:rPr>
            <a:t>Valorização do papel na segurança da escola</a:t>
          </a:r>
        </a:p>
        <a:p>
          <a:pPr marL="571500" lvl="2" indent="-285750" algn="l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pt-PT" sz="2800" kern="1200" dirty="0" smtClean="0">
              <a:solidFill>
                <a:srgbClr val="7030A0"/>
              </a:solidFill>
            </a:rPr>
            <a:t>Sensibilização para a identificação de sinais de alerta para o insucesso e abandono escolar</a:t>
          </a:r>
        </a:p>
        <a:p>
          <a:pPr marL="571500" lvl="2" indent="-285750" algn="l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pt-PT" sz="2800" kern="1200" dirty="0" smtClean="0">
              <a:solidFill>
                <a:srgbClr val="7030A0"/>
              </a:solidFill>
            </a:rPr>
            <a:t> Envolvimento na construção dos documentos orientadores do agrupamento</a:t>
          </a:r>
        </a:p>
      </dsp:txBody>
      <dsp:txXfrm>
        <a:off x="0" y="423243"/>
        <a:ext cx="8595954" cy="5027400"/>
      </dsp:txXfrm>
    </dsp:sp>
    <dsp:sp modelId="{01F00949-1783-4A90-B0A2-28887583CD47}">
      <dsp:nvSpPr>
        <dsp:cNvPr id="0" name=""/>
        <dsp:cNvSpPr/>
      </dsp:nvSpPr>
      <dsp:spPr>
        <a:xfrm>
          <a:off x="429797" y="9963"/>
          <a:ext cx="6017167" cy="82656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7435" tIns="0" rIns="227435" bIns="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2800" b="1" kern="1200" dirty="0" smtClean="0">
              <a:solidFill>
                <a:schemeClr val="bg1"/>
              </a:solidFill>
            </a:rPr>
            <a:t>Atividades Realizadas</a:t>
          </a:r>
          <a:endParaRPr lang="pt-PT" sz="2800" b="1" kern="1200" dirty="0">
            <a:solidFill>
              <a:schemeClr val="bg1"/>
            </a:solidFill>
          </a:endParaRPr>
        </a:p>
      </dsp:txBody>
      <dsp:txXfrm>
        <a:off x="429797" y="9963"/>
        <a:ext cx="6017167" cy="826560"/>
      </dsp:txXfrm>
    </dsp:sp>
  </dsp:spTree>
</dsp:drawing>
</file>

<file path=ppt/diagrams/drawing1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FA37E066-4187-4B75-A2C1-36D6DAA43D93}">
      <dsp:nvSpPr>
        <dsp:cNvPr id="0" name=""/>
        <dsp:cNvSpPr/>
      </dsp:nvSpPr>
      <dsp:spPr>
        <a:xfrm>
          <a:off x="0" y="266193"/>
          <a:ext cx="8595954" cy="5140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67142" tIns="708152" rIns="667142" bIns="241808" numCol="1" spcCol="1270" anchor="t" anchorCtr="0">
          <a:noAutofit/>
        </a:bodyPr>
        <a:lstStyle/>
        <a:p>
          <a:pPr marL="285750" lvl="1" indent="-285750" algn="l" defTabSz="1511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pt-PT" sz="3400" kern="1200" dirty="0" smtClean="0">
              <a:solidFill>
                <a:srgbClr val="7030A0"/>
              </a:solidFill>
            </a:rPr>
            <a:t>Melhoria do desempenho (indicadores do SIADAP)</a:t>
          </a:r>
          <a:endParaRPr lang="pt-PT" sz="3400" kern="1200" dirty="0">
            <a:solidFill>
              <a:srgbClr val="7030A0"/>
            </a:solidFill>
          </a:endParaRPr>
        </a:p>
        <a:p>
          <a:pPr marL="285750" lvl="1" indent="-285750" algn="l" defTabSz="1511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pt-PT" sz="3400" kern="1200" dirty="0" smtClean="0">
              <a:solidFill>
                <a:srgbClr val="7030A0"/>
              </a:solidFill>
            </a:rPr>
            <a:t> Rotatividade do poste de trabalho e local de trabalho</a:t>
          </a:r>
        </a:p>
        <a:p>
          <a:pPr marL="285750" lvl="1" indent="-285750" algn="l" defTabSz="1511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pt-PT" sz="3400" kern="1200" dirty="0" smtClean="0">
              <a:solidFill>
                <a:srgbClr val="7030A0"/>
              </a:solidFill>
            </a:rPr>
            <a:t>Realização de ações de formação:</a:t>
          </a:r>
        </a:p>
        <a:p>
          <a:pPr marL="571500" lvl="2" indent="-285750" algn="l" defTabSz="1511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pt-PT" sz="3400" kern="1200" dirty="0" smtClean="0">
              <a:solidFill>
                <a:srgbClr val="7030A0"/>
              </a:solidFill>
            </a:rPr>
            <a:t>Plano de Ação – eficiência energética</a:t>
          </a:r>
        </a:p>
        <a:p>
          <a:pPr marL="571500" lvl="2" indent="-285750" algn="l" defTabSz="1511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pt-PT" sz="3400" kern="1200" dirty="0" smtClean="0">
              <a:solidFill>
                <a:srgbClr val="7030A0"/>
              </a:solidFill>
            </a:rPr>
            <a:t>Manual de Procedimentos Serviços de Administração Escolar</a:t>
          </a:r>
        </a:p>
      </dsp:txBody>
      <dsp:txXfrm>
        <a:off x="0" y="266193"/>
        <a:ext cx="8595954" cy="5140800"/>
      </dsp:txXfrm>
    </dsp:sp>
    <dsp:sp modelId="{01F00949-1783-4A90-B0A2-28887583CD47}">
      <dsp:nvSpPr>
        <dsp:cNvPr id="0" name=""/>
        <dsp:cNvSpPr/>
      </dsp:nvSpPr>
      <dsp:spPr>
        <a:xfrm>
          <a:off x="429797" y="53613"/>
          <a:ext cx="6017167" cy="71441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7435" tIns="0" rIns="227435" bIns="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2800" b="1" kern="1200" dirty="0" smtClean="0"/>
            <a:t>Atividades Realizadas</a:t>
          </a:r>
          <a:endParaRPr lang="pt-PT" sz="2800" b="1" kern="1200" dirty="0"/>
        </a:p>
      </dsp:txBody>
      <dsp:txXfrm>
        <a:off x="429797" y="53613"/>
        <a:ext cx="6017167" cy="714419"/>
      </dsp:txXfrm>
    </dsp:sp>
  </dsp:spTree>
</dsp:drawing>
</file>

<file path=ppt/diagrams/drawing1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AE438F9A-FB50-4216-A84D-DF891896FCF6}">
      <dsp:nvSpPr>
        <dsp:cNvPr id="0" name=""/>
        <dsp:cNvSpPr/>
      </dsp:nvSpPr>
      <dsp:spPr>
        <a:xfrm>
          <a:off x="0" y="1616556"/>
          <a:ext cx="8229600" cy="1292850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3200" kern="1200" dirty="0" smtClean="0"/>
            <a:t>Enquadramento da ação para a melhoria no Modelo CAF</a:t>
          </a:r>
          <a:endParaRPr lang="pt-PT" sz="3200" kern="1200" dirty="0"/>
        </a:p>
      </dsp:txBody>
      <dsp:txXfrm>
        <a:off x="0" y="1616556"/>
        <a:ext cx="8229600" cy="1292850"/>
      </dsp:txXfrm>
    </dsp:sp>
  </dsp:spTree>
</dsp:drawing>
</file>

<file path=ppt/diagrams/drawing15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F08E0096-3FFC-48D3-9395-4CEA45278384}">
      <dsp:nvSpPr>
        <dsp:cNvPr id="0" name=""/>
        <dsp:cNvSpPr/>
      </dsp:nvSpPr>
      <dsp:spPr>
        <a:xfrm>
          <a:off x="0" y="0"/>
          <a:ext cx="7715304" cy="4286280"/>
        </a:xfrm>
        <a:prstGeom prst="roundRect">
          <a:avLst>
            <a:gd name="adj" fmla="val 85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2880" tIns="182880" rIns="182880" bIns="2646183" numCol="1" spcCol="1270" anchor="t" anchorCtr="0">
          <a:noAutofit/>
        </a:bodyPr>
        <a:lstStyle/>
        <a:p>
          <a:pPr lvl="0" algn="ctr" defTabSz="2133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4800" kern="1200" dirty="0" err="1" smtClean="0"/>
            <a:t>Another</a:t>
          </a:r>
          <a:r>
            <a:rPr lang="pt-PT" sz="4800" kern="1200" dirty="0" smtClean="0"/>
            <a:t> Step enquanto “Amigo Crítico”</a:t>
          </a:r>
          <a:endParaRPr lang="pt-PT" sz="4800" kern="1200" dirty="0"/>
        </a:p>
      </dsp:txBody>
      <dsp:txXfrm>
        <a:off x="0" y="0"/>
        <a:ext cx="7715304" cy="4286280"/>
      </dsp:txXfrm>
    </dsp:sp>
    <dsp:sp modelId="{60A6277D-BDFA-4B45-938A-CCF4104E1F54}">
      <dsp:nvSpPr>
        <dsp:cNvPr id="0" name=""/>
        <dsp:cNvSpPr/>
      </dsp:nvSpPr>
      <dsp:spPr>
        <a:xfrm>
          <a:off x="192882" y="1714514"/>
          <a:ext cx="1810911" cy="2357449"/>
        </a:xfrm>
        <a:prstGeom prst="roundRect">
          <a:avLst>
            <a:gd name="adj" fmla="val 105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2100" kern="1200" dirty="0" smtClean="0"/>
            <a:t>Experiência na aplicação da metodologia</a:t>
          </a:r>
          <a:endParaRPr lang="pt-PT" sz="2100" kern="1200" dirty="0"/>
        </a:p>
      </dsp:txBody>
      <dsp:txXfrm>
        <a:off x="192882" y="1714514"/>
        <a:ext cx="1810911" cy="2357449"/>
      </dsp:txXfrm>
    </dsp:sp>
    <dsp:sp modelId="{816E0B11-8B48-4909-BAB3-E5BC6C73A77F}">
      <dsp:nvSpPr>
        <dsp:cNvPr id="0" name=""/>
        <dsp:cNvSpPr/>
      </dsp:nvSpPr>
      <dsp:spPr>
        <a:xfrm>
          <a:off x="2032387" y="1714514"/>
          <a:ext cx="1810911" cy="2357449"/>
        </a:xfrm>
        <a:prstGeom prst="roundRect">
          <a:avLst>
            <a:gd name="adj" fmla="val 105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2100" kern="1200" dirty="0" smtClean="0"/>
            <a:t>Processo de </a:t>
          </a:r>
          <a:r>
            <a:rPr lang="pt-PT" sz="2100" kern="1200" dirty="0" err="1" smtClean="0"/>
            <a:t>acompanha-mento</a:t>
          </a:r>
          <a:r>
            <a:rPr lang="pt-PT" sz="2100" kern="1200" dirty="0" smtClean="0"/>
            <a:t> (prazos fixados, adaptação do modelo)</a:t>
          </a:r>
          <a:endParaRPr lang="pt-PT" sz="2100" kern="1200" dirty="0"/>
        </a:p>
      </dsp:txBody>
      <dsp:txXfrm>
        <a:off x="2032387" y="1714514"/>
        <a:ext cx="1810911" cy="2357449"/>
      </dsp:txXfrm>
    </dsp:sp>
    <dsp:sp modelId="{6255F8D7-2B10-4B55-857F-FEB120460F60}">
      <dsp:nvSpPr>
        <dsp:cNvPr id="0" name=""/>
        <dsp:cNvSpPr/>
      </dsp:nvSpPr>
      <dsp:spPr>
        <a:xfrm>
          <a:off x="3871892" y="1714514"/>
          <a:ext cx="1810911" cy="2357449"/>
        </a:xfrm>
        <a:prstGeom prst="roundRect">
          <a:avLst>
            <a:gd name="adj" fmla="val 105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2100" kern="1200" dirty="0" smtClean="0"/>
            <a:t>Aumento da objetividade da avaliação (distanciamento externo – olhar crítico)</a:t>
          </a:r>
          <a:endParaRPr lang="pt-PT" sz="2100" kern="1200" dirty="0"/>
        </a:p>
      </dsp:txBody>
      <dsp:txXfrm>
        <a:off x="3871892" y="1714514"/>
        <a:ext cx="1810911" cy="2357449"/>
      </dsp:txXfrm>
    </dsp:sp>
    <dsp:sp modelId="{AEF0F9B2-A148-487A-B7E6-9BDCA82F2908}">
      <dsp:nvSpPr>
        <dsp:cNvPr id="0" name=""/>
        <dsp:cNvSpPr/>
      </dsp:nvSpPr>
      <dsp:spPr>
        <a:xfrm>
          <a:off x="5711396" y="1714514"/>
          <a:ext cx="1810911" cy="2357449"/>
        </a:xfrm>
        <a:prstGeom prst="roundRect">
          <a:avLst>
            <a:gd name="adj" fmla="val 105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2100" kern="1200" dirty="0" smtClean="0"/>
            <a:t>Credibilidade do processo (investigação, EIPA, projetos internacionais, …)</a:t>
          </a:r>
          <a:endParaRPr lang="pt-PT" sz="2100" kern="1200" dirty="0"/>
        </a:p>
      </dsp:txBody>
      <dsp:txXfrm>
        <a:off x="5711396" y="1714514"/>
        <a:ext cx="1810911" cy="2357449"/>
      </dsp:txXfrm>
    </dsp:sp>
  </dsp:spTree>
</dsp:drawing>
</file>

<file path=ppt/diagrams/drawing16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E402AB0E-1E6C-4C94-8ACB-FD5D2D7F7B4D}">
      <dsp:nvSpPr>
        <dsp:cNvPr id="0" name=""/>
        <dsp:cNvSpPr/>
      </dsp:nvSpPr>
      <dsp:spPr>
        <a:xfrm>
          <a:off x="0" y="0"/>
          <a:ext cx="1425168" cy="4060679"/>
        </a:xfrm>
        <a:prstGeom prst="roundRect">
          <a:avLst>
            <a:gd name="adj" fmla="val 10000"/>
          </a:avLst>
        </a:prstGeom>
        <a:solidFill>
          <a:srgbClr val="1F497D">
            <a:tint val="40000"/>
            <a:hueOff val="0"/>
            <a:satOff val="0"/>
            <a:lumOff val="0"/>
            <a:alphaOff val="0"/>
          </a:srgb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13360" tIns="213360" rIns="213360" bIns="213360" numCol="1" spcCol="1270" anchor="ctr" anchorCtr="0">
          <a:noAutofit/>
        </a:bodyPr>
        <a:lstStyle/>
        <a:p>
          <a:pPr lvl="0" algn="ctr" defTabSz="2489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pt-PT" sz="5600" kern="1200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+mn-cs"/>
          </a:endParaRPr>
        </a:p>
      </dsp:txBody>
      <dsp:txXfrm>
        <a:off x="0" y="0"/>
        <a:ext cx="1425168" cy="1218203"/>
      </dsp:txXfrm>
    </dsp:sp>
    <dsp:sp modelId="{06C64237-8A57-4EC4-8CF3-C8F40A71D098}">
      <dsp:nvSpPr>
        <dsp:cNvPr id="0" name=""/>
        <dsp:cNvSpPr/>
      </dsp:nvSpPr>
      <dsp:spPr>
        <a:xfrm>
          <a:off x="143064" y="1218203"/>
          <a:ext cx="1140134" cy="2639441"/>
        </a:xfrm>
        <a:prstGeom prst="roundRect">
          <a:avLst>
            <a:gd name="adj" fmla="val 10000"/>
          </a:avLst>
        </a:prstGeom>
        <a:solidFill>
          <a:srgbClr val="1F497D"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EEECE1"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5560" tIns="26670" rIns="35560" bIns="2667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400" b="1" kern="1200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1. 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400" b="1" kern="1200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Liderança</a:t>
          </a:r>
          <a:endParaRPr lang="pt-PT" sz="1400" b="1" kern="1200" dirty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</dsp:txBody>
      <dsp:txXfrm>
        <a:off x="143064" y="1218203"/>
        <a:ext cx="1140134" cy="2639441"/>
      </dsp:txXfrm>
    </dsp:sp>
    <dsp:sp modelId="{7E4649AB-987A-4DC9-8376-B80C7B19E3DD}">
      <dsp:nvSpPr>
        <dsp:cNvPr id="0" name=""/>
        <dsp:cNvSpPr/>
      </dsp:nvSpPr>
      <dsp:spPr>
        <a:xfrm>
          <a:off x="1532604" y="0"/>
          <a:ext cx="1425168" cy="4060679"/>
        </a:xfrm>
        <a:prstGeom prst="roundRect">
          <a:avLst>
            <a:gd name="adj" fmla="val 10000"/>
          </a:avLst>
        </a:prstGeom>
        <a:solidFill>
          <a:srgbClr val="1F497D">
            <a:tint val="40000"/>
            <a:hueOff val="0"/>
            <a:satOff val="0"/>
            <a:lumOff val="0"/>
            <a:alphaOff val="0"/>
          </a:srgb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13360" tIns="213360" rIns="213360" bIns="213360" numCol="1" spcCol="1270" anchor="ctr" anchorCtr="0">
          <a:noAutofit/>
        </a:bodyPr>
        <a:lstStyle/>
        <a:p>
          <a:pPr lvl="0" algn="ctr" defTabSz="2489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pt-PT" sz="5600" kern="1200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+mn-cs"/>
          </a:endParaRPr>
        </a:p>
      </dsp:txBody>
      <dsp:txXfrm>
        <a:off x="1532604" y="0"/>
        <a:ext cx="1425168" cy="1218203"/>
      </dsp:txXfrm>
    </dsp:sp>
    <dsp:sp modelId="{369A6194-49A5-47B5-81AB-8CA5974EDF85}">
      <dsp:nvSpPr>
        <dsp:cNvPr id="0" name=""/>
        <dsp:cNvSpPr/>
      </dsp:nvSpPr>
      <dsp:spPr>
        <a:xfrm>
          <a:off x="1675121" y="1218550"/>
          <a:ext cx="1140134" cy="797760"/>
        </a:xfrm>
        <a:prstGeom prst="roundRect">
          <a:avLst>
            <a:gd name="adj" fmla="val 10000"/>
          </a:avLst>
        </a:prstGeom>
        <a:solidFill>
          <a:srgbClr val="1F497D"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EEECE1"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5560" tIns="26670" rIns="35560" bIns="2667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400" b="1" kern="1200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3. </a:t>
          </a:r>
          <a:br>
            <a:rPr lang="pt-PT" sz="1400" b="1" kern="1200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</a:br>
          <a:r>
            <a:rPr lang="pt-PT" sz="1400" b="1" kern="1200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Pessoas</a:t>
          </a:r>
          <a:endParaRPr lang="pt-PT" sz="1400" b="1" kern="1200" dirty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</dsp:txBody>
      <dsp:txXfrm>
        <a:off x="1675121" y="1218550"/>
        <a:ext cx="1140134" cy="797760"/>
      </dsp:txXfrm>
    </dsp:sp>
    <dsp:sp modelId="{C08D7A94-66F2-4465-8619-EDFD15000429}">
      <dsp:nvSpPr>
        <dsp:cNvPr id="0" name=""/>
        <dsp:cNvSpPr/>
      </dsp:nvSpPr>
      <dsp:spPr>
        <a:xfrm>
          <a:off x="1675121" y="2139043"/>
          <a:ext cx="1140134" cy="797760"/>
        </a:xfrm>
        <a:prstGeom prst="roundRect">
          <a:avLst>
            <a:gd name="adj" fmla="val 10000"/>
          </a:avLst>
        </a:prstGeom>
        <a:solidFill>
          <a:srgbClr val="1F497D"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EEECE1"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5560" tIns="26670" rIns="35560" bIns="2667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400" b="1" kern="1200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2. </a:t>
          </a:r>
          <a:br>
            <a:rPr lang="pt-PT" sz="1400" b="1" kern="1200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</a:br>
          <a:r>
            <a:rPr lang="pt-PT" sz="1400" b="1" kern="1200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Planeamento e Estratégia</a:t>
          </a:r>
          <a:endParaRPr lang="pt-PT" sz="1400" b="1" kern="1200" dirty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</dsp:txBody>
      <dsp:txXfrm>
        <a:off x="1675121" y="2139043"/>
        <a:ext cx="1140134" cy="797760"/>
      </dsp:txXfrm>
    </dsp:sp>
    <dsp:sp modelId="{1E0146BE-BB8E-4B4E-98C6-1A8BB6237D70}">
      <dsp:nvSpPr>
        <dsp:cNvPr id="0" name=""/>
        <dsp:cNvSpPr/>
      </dsp:nvSpPr>
      <dsp:spPr>
        <a:xfrm>
          <a:off x="1675121" y="3059537"/>
          <a:ext cx="1140134" cy="797760"/>
        </a:xfrm>
        <a:prstGeom prst="roundRect">
          <a:avLst>
            <a:gd name="adj" fmla="val 10000"/>
          </a:avLst>
        </a:prstGeom>
        <a:solidFill>
          <a:srgbClr val="1F497D"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EEECE1"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5560" tIns="26670" rIns="35560" bIns="2667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400" b="1" kern="1200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4. </a:t>
          </a:r>
          <a:br>
            <a:rPr lang="pt-PT" sz="1400" b="1" kern="1200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</a:br>
          <a:r>
            <a:rPr lang="pt-PT" sz="1400" b="1" kern="1200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Parcerias e Recursos </a:t>
          </a:r>
          <a:endParaRPr lang="pt-PT" sz="1400" b="1" kern="1200" dirty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</dsp:txBody>
      <dsp:txXfrm>
        <a:off x="1675121" y="3059537"/>
        <a:ext cx="1140134" cy="797760"/>
      </dsp:txXfrm>
    </dsp:sp>
    <dsp:sp modelId="{9784CE8D-475A-41F1-BB6B-068272A417A2}">
      <dsp:nvSpPr>
        <dsp:cNvPr id="0" name=""/>
        <dsp:cNvSpPr/>
      </dsp:nvSpPr>
      <dsp:spPr>
        <a:xfrm>
          <a:off x="3064660" y="0"/>
          <a:ext cx="1425168" cy="4060679"/>
        </a:xfrm>
        <a:prstGeom prst="roundRect">
          <a:avLst>
            <a:gd name="adj" fmla="val 10000"/>
          </a:avLst>
        </a:prstGeom>
        <a:solidFill>
          <a:srgbClr val="1F497D">
            <a:tint val="40000"/>
            <a:hueOff val="0"/>
            <a:satOff val="0"/>
            <a:lumOff val="0"/>
            <a:alphaOff val="0"/>
          </a:srgb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13360" tIns="213360" rIns="213360" bIns="213360" numCol="1" spcCol="1270" anchor="ctr" anchorCtr="0">
          <a:noAutofit/>
        </a:bodyPr>
        <a:lstStyle/>
        <a:p>
          <a:pPr lvl="0" algn="ctr" defTabSz="2489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pt-PT" sz="5600" kern="1200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+mn-cs"/>
          </a:endParaRPr>
        </a:p>
      </dsp:txBody>
      <dsp:txXfrm>
        <a:off x="3064660" y="0"/>
        <a:ext cx="1425168" cy="1218203"/>
      </dsp:txXfrm>
    </dsp:sp>
    <dsp:sp modelId="{38B810C3-D0F8-4179-A6FB-5E3DFF14228B}">
      <dsp:nvSpPr>
        <dsp:cNvPr id="0" name=""/>
        <dsp:cNvSpPr/>
      </dsp:nvSpPr>
      <dsp:spPr>
        <a:xfrm>
          <a:off x="3207177" y="1218203"/>
          <a:ext cx="1140134" cy="2639441"/>
        </a:xfrm>
        <a:prstGeom prst="roundRect">
          <a:avLst>
            <a:gd name="adj" fmla="val 10000"/>
          </a:avLst>
        </a:prstGeom>
        <a:solidFill>
          <a:srgbClr val="1F497D"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EEECE1"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5560" tIns="26670" rIns="35560" bIns="2667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400" b="1" kern="1200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5. 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400" b="1" kern="1200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Processos</a:t>
          </a:r>
          <a:endParaRPr lang="pt-PT" sz="1400" b="1" kern="1200" dirty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</dsp:txBody>
      <dsp:txXfrm>
        <a:off x="3207177" y="1218203"/>
        <a:ext cx="1140134" cy="2639441"/>
      </dsp:txXfrm>
    </dsp:sp>
  </dsp:spTree>
</dsp:drawing>
</file>

<file path=ppt/diagrams/drawing17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1D54E5CD-29CF-4394-8361-20AF451F38B0}">
      <dsp:nvSpPr>
        <dsp:cNvPr id="0" name=""/>
        <dsp:cNvSpPr/>
      </dsp:nvSpPr>
      <dsp:spPr>
        <a:xfrm>
          <a:off x="1444" y="0"/>
          <a:ext cx="1389473" cy="4060679"/>
        </a:xfrm>
        <a:prstGeom prst="roundRect">
          <a:avLst>
            <a:gd name="adj" fmla="val 10000"/>
          </a:avLst>
        </a:prstGeom>
        <a:solidFill>
          <a:srgbClr val="C0504D">
            <a:tint val="40000"/>
            <a:hueOff val="0"/>
            <a:satOff val="0"/>
            <a:lumOff val="0"/>
            <a:alphaOff val="0"/>
          </a:srgb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13360" tIns="213360" rIns="213360" bIns="213360" numCol="1" spcCol="1270" anchor="ctr" anchorCtr="0">
          <a:noAutofit/>
        </a:bodyPr>
        <a:lstStyle/>
        <a:p>
          <a:pPr lvl="0" algn="ctr" defTabSz="2489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pt-PT" sz="5600" kern="1200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+mn-cs"/>
          </a:endParaRPr>
        </a:p>
      </dsp:txBody>
      <dsp:txXfrm>
        <a:off x="1444" y="0"/>
        <a:ext cx="1389473" cy="1218203"/>
      </dsp:txXfrm>
    </dsp:sp>
    <dsp:sp modelId="{DCDC9FF9-7CDD-480C-B082-9936BA6F95B7}">
      <dsp:nvSpPr>
        <dsp:cNvPr id="0" name=""/>
        <dsp:cNvSpPr/>
      </dsp:nvSpPr>
      <dsp:spPr>
        <a:xfrm>
          <a:off x="140391" y="1218550"/>
          <a:ext cx="1111578" cy="797760"/>
        </a:xfrm>
        <a:prstGeom prst="roundRect">
          <a:avLst>
            <a:gd name="adj" fmla="val 10000"/>
          </a:avLst>
        </a:prstGeom>
        <a:solidFill>
          <a:srgbClr val="C0504D">
            <a:hueOff val="0"/>
            <a:satOff val="0"/>
            <a:lumOff val="0"/>
            <a:alphaOff val="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19050" rIns="25400" bIns="1905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000" b="1" kern="1200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7. Resultados relativos às pessoas</a:t>
          </a:r>
          <a:endParaRPr lang="pt-PT" sz="1000" b="1" kern="1200" dirty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</dsp:txBody>
      <dsp:txXfrm>
        <a:off x="140391" y="1218550"/>
        <a:ext cx="1111578" cy="797760"/>
      </dsp:txXfrm>
    </dsp:sp>
    <dsp:sp modelId="{304BB1A3-1BC6-4A3F-94E1-71EDFE13005A}">
      <dsp:nvSpPr>
        <dsp:cNvPr id="0" name=""/>
        <dsp:cNvSpPr/>
      </dsp:nvSpPr>
      <dsp:spPr>
        <a:xfrm>
          <a:off x="140391" y="2139043"/>
          <a:ext cx="1111578" cy="797760"/>
        </a:xfrm>
        <a:prstGeom prst="roundRect">
          <a:avLst>
            <a:gd name="adj" fmla="val 10000"/>
          </a:avLst>
        </a:prstGeom>
        <a:solidFill>
          <a:srgbClr val="C0504D">
            <a:hueOff val="0"/>
            <a:satOff val="0"/>
            <a:lumOff val="0"/>
            <a:alphaOff val="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19050" rIns="25400" bIns="1905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000" b="1" kern="1200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6.  Resultados  orientados para os cidadãos/clientes</a:t>
          </a:r>
          <a:endParaRPr lang="pt-PT" sz="1000" b="1" kern="1200" dirty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</dsp:txBody>
      <dsp:txXfrm>
        <a:off x="140391" y="2139043"/>
        <a:ext cx="1111578" cy="797760"/>
      </dsp:txXfrm>
    </dsp:sp>
    <dsp:sp modelId="{AF5B40D9-0196-4471-A9DE-0D0AA2C49CC7}">
      <dsp:nvSpPr>
        <dsp:cNvPr id="0" name=""/>
        <dsp:cNvSpPr/>
      </dsp:nvSpPr>
      <dsp:spPr>
        <a:xfrm>
          <a:off x="140391" y="3059537"/>
          <a:ext cx="1111578" cy="797760"/>
        </a:xfrm>
        <a:prstGeom prst="roundRect">
          <a:avLst>
            <a:gd name="adj" fmla="val 10000"/>
          </a:avLst>
        </a:prstGeom>
        <a:solidFill>
          <a:srgbClr val="C0504D">
            <a:hueOff val="0"/>
            <a:satOff val="0"/>
            <a:lumOff val="0"/>
            <a:alphaOff val="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5560" tIns="26670" rIns="35560" bIns="2667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400" b="1" kern="1200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8. Impacto na Sociedade</a:t>
          </a:r>
          <a:endParaRPr lang="pt-PT" sz="1400" b="1" kern="1200" dirty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</dsp:txBody>
      <dsp:txXfrm>
        <a:off x="140391" y="3059537"/>
        <a:ext cx="1111578" cy="797760"/>
      </dsp:txXfrm>
    </dsp:sp>
    <dsp:sp modelId="{C164206E-0C79-4598-A858-B6821531FD0A}">
      <dsp:nvSpPr>
        <dsp:cNvPr id="0" name=""/>
        <dsp:cNvSpPr/>
      </dsp:nvSpPr>
      <dsp:spPr>
        <a:xfrm>
          <a:off x="1495128" y="0"/>
          <a:ext cx="1389473" cy="4060679"/>
        </a:xfrm>
        <a:prstGeom prst="roundRect">
          <a:avLst>
            <a:gd name="adj" fmla="val 10000"/>
          </a:avLst>
        </a:prstGeom>
        <a:solidFill>
          <a:srgbClr val="C0504D">
            <a:tint val="40000"/>
            <a:hueOff val="0"/>
            <a:satOff val="0"/>
            <a:lumOff val="0"/>
            <a:alphaOff val="0"/>
          </a:srgb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13360" tIns="213360" rIns="213360" bIns="213360" numCol="1" spcCol="1270" anchor="ctr" anchorCtr="0">
          <a:noAutofit/>
        </a:bodyPr>
        <a:lstStyle/>
        <a:p>
          <a:pPr lvl="0" algn="ctr" defTabSz="2489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pt-PT" sz="5600" kern="1200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+mn-cs"/>
          </a:endParaRPr>
        </a:p>
      </dsp:txBody>
      <dsp:txXfrm>
        <a:off x="1495128" y="0"/>
        <a:ext cx="1389473" cy="1218203"/>
      </dsp:txXfrm>
    </dsp:sp>
    <dsp:sp modelId="{5E45EBEB-EF97-45AC-A597-7A84CD027854}">
      <dsp:nvSpPr>
        <dsp:cNvPr id="0" name=""/>
        <dsp:cNvSpPr/>
      </dsp:nvSpPr>
      <dsp:spPr>
        <a:xfrm>
          <a:off x="1634075" y="1218203"/>
          <a:ext cx="1111578" cy="2639441"/>
        </a:xfrm>
        <a:prstGeom prst="roundRect">
          <a:avLst>
            <a:gd name="adj" fmla="val 10000"/>
          </a:avLst>
        </a:prstGeom>
        <a:solidFill>
          <a:srgbClr val="C0504D">
            <a:hueOff val="0"/>
            <a:satOff val="0"/>
            <a:lumOff val="0"/>
            <a:alphaOff val="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5560" tIns="26670" rIns="35560" bIns="2667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400" b="1" kern="1200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9. 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400" b="1" kern="1200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Resultados de Desempenho Chave</a:t>
          </a:r>
          <a:endParaRPr lang="pt-PT" sz="1400" b="1" kern="1200" dirty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</dsp:txBody>
      <dsp:txXfrm>
        <a:off x="1634075" y="1218203"/>
        <a:ext cx="1111578" cy="2639441"/>
      </dsp:txXfrm>
    </dsp:sp>
  </dsp:spTree>
</dsp:drawing>
</file>

<file path=ppt/diagrams/drawing18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A75DFE11-E748-431A-836A-28F9E920A844}">
      <dsp:nvSpPr>
        <dsp:cNvPr id="0" name=""/>
        <dsp:cNvSpPr/>
      </dsp:nvSpPr>
      <dsp:spPr>
        <a:xfrm>
          <a:off x="1984" y="0"/>
          <a:ext cx="4060619" cy="418763"/>
        </a:xfrm>
        <a:prstGeom prst="homePlate">
          <a:avLst/>
        </a:prstGeom>
        <a:solidFill>
          <a:sysClr val="window" lastClr="FFFFFF">
            <a:hueOff val="0"/>
            <a:satOff val="0"/>
            <a:lumOff val="0"/>
            <a:alphaOff val="0"/>
          </a:sysClr>
        </a:solidFill>
        <a:ln w="25400" cap="flat" cmpd="sng" algn="ctr">
          <a:solidFill>
            <a:srgbClr val="1F497D">
              <a:shade val="8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2014" tIns="56007" rIns="28004" bIns="56007" numCol="1" spcCol="1270" anchor="ctr" anchorCtr="0">
          <a:noAutofit/>
        </a:bodyPr>
        <a:lstStyle/>
        <a:p>
          <a:pPr lvl="0" algn="ctr" defTabSz="9334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2100" kern="1200" dirty="0" smtClean="0">
              <a:solidFill>
                <a:srgbClr val="1F497D">
                  <a:hueOff val="0"/>
                  <a:satOff val="0"/>
                  <a:lumOff val="0"/>
                  <a:alphaOff val="0"/>
                </a:srgbClr>
              </a:solidFill>
              <a:latin typeface="Calibri"/>
              <a:ea typeface="+mn-ea"/>
              <a:cs typeface="+mn-cs"/>
            </a:rPr>
            <a:t>Critérios de Meios</a:t>
          </a:r>
          <a:endParaRPr lang="pt-PT" sz="2100" kern="1200" dirty="0">
            <a:solidFill>
              <a:srgbClr val="1F497D">
                <a:hueOff val="0"/>
                <a:satOff val="0"/>
                <a:lumOff val="0"/>
                <a:alphaOff val="0"/>
              </a:srgbClr>
            </a:solidFill>
            <a:latin typeface="Calibri"/>
            <a:ea typeface="+mn-ea"/>
            <a:cs typeface="+mn-cs"/>
          </a:endParaRPr>
        </a:p>
      </dsp:txBody>
      <dsp:txXfrm>
        <a:off x="1984" y="0"/>
        <a:ext cx="4060619" cy="418763"/>
      </dsp:txXfrm>
    </dsp:sp>
  </dsp:spTree>
</dsp:drawing>
</file>

<file path=ppt/diagrams/drawing19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A75DFE11-E748-431A-836A-28F9E920A844}">
      <dsp:nvSpPr>
        <dsp:cNvPr id="0" name=""/>
        <dsp:cNvSpPr/>
      </dsp:nvSpPr>
      <dsp:spPr>
        <a:xfrm>
          <a:off x="2583" y="0"/>
          <a:ext cx="2642625" cy="418763"/>
        </a:xfrm>
        <a:prstGeom prst="homePlate">
          <a:avLst/>
        </a:prstGeom>
        <a:solidFill>
          <a:sysClr val="window" lastClr="FFFFFF">
            <a:hueOff val="0"/>
            <a:satOff val="0"/>
            <a:lumOff val="0"/>
            <a:alphaOff val="0"/>
          </a:sysClr>
        </a:solidFill>
        <a:ln w="25400" cap="flat" cmpd="sng" algn="ctr">
          <a:solidFill>
            <a:srgbClr val="C0504D">
              <a:shade val="8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53340" rIns="26670" bIns="5334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2000" kern="1200" dirty="0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+mn-cs"/>
            </a:rPr>
            <a:t>Critérios de Resultados</a:t>
          </a:r>
          <a:endParaRPr lang="pt-PT" sz="2000" kern="1200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+mn-cs"/>
          </a:endParaRPr>
        </a:p>
      </dsp:txBody>
      <dsp:txXfrm>
        <a:off x="2583" y="0"/>
        <a:ext cx="2642625" cy="418763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AE438F9A-FB50-4216-A84D-DF891896FCF6}">
      <dsp:nvSpPr>
        <dsp:cNvPr id="0" name=""/>
        <dsp:cNvSpPr/>
      </dsp:nvSpPr>
      <dsp:spPr>
        <a:xfrm>
          <a:off x="0" y="1616556"/>
          <a:ext cx="8229600" cy="1292850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3200" kern="1200" dirty="0" smtClean="0"/>
            <a:t>Desenvolvimento da Autoavaliação no Agrupamento</a:t>
          </a:r>
          <a:endParaRPr lang="pt-PT" sz="3200" kern="1200" dirty="0"/>
        </a:p>
      </dsp:txBody>
      <dsp:txXfrm>
        <a:off x="0" y="1616556"/>
        <a:ext cx="8229600" cy="1292850"/>
      </dsp:txXfrm>
    </dsp:sp>
  </dsp:spTree>
</dsp:drawing>
</file>

<file path=ppt/diagrams/drawing20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7C45C025-0E3A-4DCD-A781-096B2AF9A654}">
      <dsp:nvSpPr>
        <dsp:cNvPr id="0" name=""/>
        <dsp:cNvSpPr/>
      </dsp:nvSpPr>
      <dsp:spPr>
        <a:xfrm>
          <a:off x="0" y="281568"/>
          <a:ext cx="4129088" cy="496244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2200" kern="1200" dirty="0" smtClean="0"/>
            <a:t>Liderança</a:t>
          </a:r>
          <a:endParaRPr lang="pt-PT" sz="2200" kern="1200" dirty="0"/>
        </a:p>
      </dsp:txBody>
      <dsp:txXfrm>
        <a:off x="0" y="281568"/>
        <a:ext cx="4129088" cy="496244"/>
      </dsp:txXfrm>
    </dsp:sp>
    <dsp:sp modelId="{AD6C7FE0-2298-4C30-94E2-9D3EEFCFC7F1}">
      <dsp:nvSpPr>
        <dsp:cNvPr id="0" name=""/>
        <dsp:cNvSpPr/>
      </dsp:nvSpPr>
      <dsp:spPr>
        <a:xfrm>
          <a:off x="0" y="1722892"/>
          <a:ext cx="4129088" cy="172224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1099" tIns="22860" rIns="128016" bIns="22860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pt-PT" sz="1800" kern="1200" dirty="0" smtClean="0">
              <a:latin typeface="+mn-lt"/>
            </a:rPr>
            <a:t>Otimização dos meios de Comunicação (interna – Plano de Comunicação)</a:t>
          </a:r>
          <a:endParaRPr lang="pt-PT" sz="1800" kern="1200" dirty="0">
            <a:latin typeface="+mn-lt"/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pt-PT" sz="1800" kern="1200" dirty="0" smtClean="0">
              <a:latin typeface="+mn-lt"/>
            </a:rPr>
            <a:t>Cultura de Agrupamento (estratégia)</a:t>
          </a:r>
          <a:endParaRPr lang="pt-PT" sz="1800" kern="1200" dirty="0">
            <a:latin typeface="+mn-lt"/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pt-PT" sz="1800" kern="1200" dirty="0" smtClean="0">
              <a:latin typeface="+mn-lt"/>
            </a:rPr>
            <a:t>Resultados Escolares (</a:t>
          </a:r>
          <a:r>
            <a:rPr lang="pt-PT" sz="1800" kern="1200" dirty="0" err="1" smtClean="0">
              <a:latin typeface="+mn-lt"/>
            </a:rPr>
            <a:t>accountability</a:t>
          </a:r>
          <a:r>
            <a:rPr lang="pt-PT" sz="1800" kern="1200" dirty="0" smtClean="0">
              <a:latin typeface="+mn-lt"/>
            </a:rPr>
            <a:t>)</a:t>
          </a:r>
          <a:endParaRPr lang="pt-PT" sz="1800" kern="1200" dirty="0">
            <a:latin typeface="+mn-lt"/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pt-PT" sz="1800" kern="1200" dirty="0" smtClean="0">
              <a:latin typeface="+mn-lt"/>
            </a:rPr>
            <a:t>Qualidade da Prestação de Serviço Educativo</a:t>
          </a:r>
          <a:endParaRPr lang="pt-PT" sz="1800" kern="1200" dirty="0">
            <a:latin typeface="+mn-lt"/>
          </a:endParaRPr>
        </a:p>
      </dsp:txBody>
      <dsp:txXfrm>
        <a:off x="0" y="1722892"/>
        <a:ext cx="4129088" cy="1722240"/>
      </dsp:txXfrm>
    </dsp:sp>
  </dsp:spTree>
</dsp:drawing>
</file>

<file path=ppt/diagrams/drawing2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E402AB0E-1E6C-4C94-8ACB-FD5D2D7F7B4D}">
      <dsp:nvSpPr>
        <dsp:cNvPr id="0" name=""/>
        <dsp:cNvSpPr/>
      </dsp:nvSpPr>
      <dsp:spPr>
        <a:xfrm>
          <a:off x="0" y="0"/>
          <a:ext cx="1425168" cy="4060679"/>
        </a:xfrm>
        <a:prstGeom prst="roundRect">
          <a:avLst>
            <a:gd name="adj" fmla="val 10000"/>
          </a:avLst>
        </a:prstGeom>
        <a:solidFill>
          <a:srgbClr val="1F497D">
            <a:tint val="40000"/>
            <a:hueOff val="0"/>
            <a:satOff val="0"/>
            <a:lumOff val="0"/>
            <a:alphaOff val="0"/>
          </a:srgb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13360" tIns="213360" rIns="213360" bIns="213360" numCol="1" spcCol="1270" anchor="ctr" anchorCtr="0">
          <a:noAutofit/>
        </a:bodyPr>
        <a:lstStyle/>
        <a:p>
          <a:pPr lvl="0" algn="ctr" defTabSz="2489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pt-PT" sz="5600" kern="1200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+mn-cs"/>
          </a:endParaRPr>
        </a:p>
      </dsp:txBody>
      <dsp:txXfrm>
        <a:off x="0" y="0"/>
        <a:ext cx="1425168" cy="1218203"/>
      </dsp:txXfrm>
    </dsp:sp>
    <dsp:sp modelId="{06C64237-8A57-4EC4-8CF3-C8F40A71D098}">
      <dsp:nvSpPr>
        <dsp:cNvPr id="0" name=""/>
        <dsp:cNvSpPr/>
      </dsp:nvSpPr>
      <dsp:spPr>
        <a:xfrm>
          <a:off x="143064" y="1218203"/>
          <a:ext cx="1140134" cy="2639441"/>
        </a:xfrm>
        <a:prstGeom prst="roundRect">
          <a:avLst>
            <a:gd name="adj" fmla="val 10000"/>
          </a:avLst>
        </a:prstGeom>
        <a:solidFill>
          <a:srgbClr val="1F497D"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EEECE1"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5560" tIns="26670" rIns="35560" bIns="2667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400" b="1" kern="1200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1. 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400" b="1" kern="1200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Liderança</a:t>
          </a:r>
          <a:endParaRPr lang="pt-PT" sz="1400" b="1" kern="1200" dirty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</dsp:txBody>
      <dsp:txXfrm>
        <a:off x="143064" y="1218203"/>
        <a:ext cx="1140134" cy="2639441"/>
      </dsp:txXfrm>
    </dsp:sp>
    <dsp:sp modelId="{7E4649AB-987A-4DC9-8376-B80C7B19E3DD}">
      <dsp:nvSpPr>
        <dsp:cNvPr id="0" name=""/>
        <dsp:cNvSpPr/>
      </dsp:nvSpPr>
      <dsp:spPr>
        <a:xfrm>
          <a:off x="1532604" y="0"/>
          <a:ext cx="1425168" cy="4060679"/>
        </a:xfrm>
        <a:prstGeom prst="roundRect">
          <a:avLst>
            <a:gd name="adj" fmla="val 10000"/>
          </a:avLst>
        </a:prstGeom>
        <a:solidFill>
          <a:srgbClr val="1F497D">
            <a:tint val="40000"/>
            <a:hueOff val="0"/>
            <a:satOff val="0"/>
            <a:lumOff val="0"/>
            <a:alphaOff val="0"/>
          </a:srgb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13360" tIns="213360" rIns="213360" bIns="213360" numCol="1" spcCol="1270" anchor="ctr" anchorCtr="0">
          <a:noAutofit/>
        </a:bodyPr>
        <a:lstStyle/>
        <a:p>
          <a:pPr lvl="0" algn="ctr" defTabSz="2489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pt-PT" sz="5600" kern="1200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+mn-cs"/>
          </a:endParaRPr>
        </a:p>
      </dsp:txBody>
      <dsp:txXfrm>
        <a:off x="1532604" y="0"/>
        <a:ext cx="1425168" cy="1218203"/>
      </dsp:txXfrm>
    </dsp:sp>
    <dsp:sp modelId="{369A6194-49A5-47B5-81AB-8CA5974EDF85}">
      <dsp:nvSpPr>
        <dsp:cNvPr id="0" name=""/>
        <dsp:cNvSpPr/>
      </dsp:nvSpPr>
      <dsp:spPr>
        <a:xfrm>
          <a:off x="1675121" y="1218550"/>
          <a:ext cx="1140134" cy="797760"/>
        </a:xfrm>
        <a:prstGeom prst="roundRect">
          <a:avLst>
            <a:gd name="adj" fmla="val 10000"/>
          </a:avLst>
        </a:prstGeom>
        <a:solidFill>
          <a:srgbClr val="1F497D"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EEECE1"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5560" tIns="26670" rIns="35560" bIns="2667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400" b="1" kern="1200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3. </a:t>
          </a:r>
          <a:br>
            <a:rPr lang="pt-PT" sz="1400" b="1" kern="1200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</a:br>
          <a:r>
            <a:rPr lang="pt-PT" sz="1400" b="1" kern="1200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Pessoas</a:t>
          </a:r>
          <a:endParaRPr lang="pt-PT" sz="1400" b="1" kern="1200" dirty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</dsp:txBody>
      <dsp:txXfrm>
        <a:off x="1675121" y="1218550"/>
        <a:ext cx="1140134" cy="797760"/>
      </dsp:txXfrm>
    </dsp:sp>
    <dsp:sp modelId="{C08D7A94-66F2-4465-8619-EDFD15000429}">
      <dsp:nvSpPr>
        <dsp:cNvPr id="0" name=""/>
        <dsp:cNvSpPr/>
      </dsp:nvSpPr>
      <dsp:spPr>
        <a:xfrm>
          <a:off x="1675121" y="2139043"/>
          <a:ext cx="1140134" cy="797760"/>
        </a:xfrm>
        <a:prstGeom prst="roundRect">
          <a:avLst>
            <a:gd name="adj" fmla="val 10000"/>
          </a:avLst>
        </a:prstGeom>
        <a:solidFill>
          <a:srgbClr val="1F497D"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EEECE1"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5560" tIns="26670" rIns="35560" bIns="2667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400" b="1" kern="1200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2. </a:t>
          </a:r>
          <a:br>
            <a:rPr lang="pt-PT" sz="1400" b="1" kern="1200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</a:br>
          <a:r>
            <a:rPr lang="pt-PT" sz="1400" b="1" kern="1200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Planeamento e Estratégia</a:t>
          </a:r>
          <a:endParaRPr lang="pt-PT" sz="1400" b="1" kern="1200" dirty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</dsp:txBody>
      <dsp:txXfrm>
        <a:off x="1675121" y="2139043"/>
        <a:ext cx="1140134" cy="797760"/>
      </dsp:txXfrm>
    </dsp:sp>
    <dsp:sp modelId="{1E0146BE-BB8E-4B4E-98C6-1A8BB6237D70}">
      <dsp:nvSpPr>
        <dsp:cNvPr id="0" name=""/>
        <dsp:cNvSpPr/>
      </dsp:nvSpPr>
      <dsp:spPr>
        <a:xfrm>
          <a:off x="1675121" y="3059537"/>
          <a:ext cx="1140134" cy="797760"/>
        </a:xfrm>
        <a:prstGeom prst="roundRect">
          <a:avLst>
            <a:gd name="adj" fmla="val 10000"/>
          </a:avLst>
        </a:prstGeom>
        <a:solidFill>
          <a:srgbClr val="1F497D"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EEECE1"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5560" tIns="26670" rIns="35560" bIns="2667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400" b="1" kern="1200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4. </a:t>
          </a:r>
          <a:br>
            <a:rPr lang="pt-PT" sz="1400" b="1" kern="1200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</a:br>
          <a:r>
            <a:rPr lang="pt-PT" sz="1400" b="1" kern="1200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Parcerias e Recursos </a:t>
          </a:r>
          <a:endParaRPr lang="pt-PT" sz="1400" b="1" kern="1200" dirty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</dsp:txBody>
      <dsp:txXfrm>
        <a:off x="1675121" y="3059537"/>
        <a:ext cx="1140134" cy="797760"/>
      </dsp:txXfrm>
    </dsp:sp>
    <dsp:sp modelId="{9784CE8D-475A-41F1-BB6B-068272A417A2}">
      <dsp:nvSpPr>
        <dsp:cNvPr id="0" name=""/>
        <dsp:cNvSpPr/>
      </dsp:nvSpPr>
      <dsp:spPr>
        <a:xfrm>
          <a:off x="3064660" y="0"/>
          <a:ext cx="1425168" cy="4060679"/>
        </a:xfrm>
        <a:prstGeom prst="roundRect">
          <a:avLst>
            <a:gd name="adj" fmla="val 10000"/>
          </a:avLst>
        </a:prstGeom>
        <a:solidFill>
          <a:srgbClr val="1F497D">
            <a:tint val="40000"/>
            <a:hueOff val="0"/>
            <a:satOff val="0"/>
            <a:lumOff val="0"/>
            <a:alphaOff val="0"/>
          </a:srgb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13360" tIns="213360" rIns="213360" bIns="213360" numCol="1" spcCol="1270" anchor="ctr" anchorCtr="0">
          <a:noAutofit/>
        </a:bodyPr>
        <a:lstStyle/>
        <a:p>
          <a:pPr lvl="0" algn="ctr" defTabSz="2489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pt-PT" sz="5600" kern="1200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+mn-cs"/>
          </a:endParaRPr>
        </a:p>
      </dsp:txBody>
      <dsp:txXfrm>
        <a:off x="3064660" y="0"/>
        <a:ext cx="1425168" cy="1218203"/>
      </dsp:txXfrm>
    </dsp:sp>
    <dsp:sp modelId="{38B810C3-D0F8-4179-A6FB-5E3DFF14228B}">
      <dsp:nvSpPr>
        <dsp:cNvPr id="0" name=""/>
        <dsp:cNvSpPr/>
      </dsp:nvSpPr>
      <dsp:spPr>
        <a:xfrm>
          <a:off x="3207177" y="1218203"/>
          <a:ext cx="1140134" cy="2639441"/>
        </a:xfrm>
        <a:prstGeom prst="roundRect">
          <a:avLst>
            <a:gd name="adj" fmla="val 10000"/>
          </a:avLst>
        </a:prstGeom>
        <a:solidFill>
          <a:srgbClr val="1F497D"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EEECE1"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5560" tIns="26670" rIns="35560" bIns="2667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400" b="1" kern="1200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5. 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400" b="1" kern="1200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Processos</a:t>
          </a:r>
          <a:endParaRPr lang="pt-PT" sz="1400" b="1" kern="1200" dirty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</dsp:txBody>
      <dsp:txXfrm>
        <a:off x="3207177" y="1218203"/>
        <a:ext cx="1140134" cy="2639441"/>
      </dsp:txXfrm>
    </dsp:sp>
  </dsp:spTree>
</dsp:drawing>
</file>

<file path=ppt/diagrams/drawing2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1D54E5CD-29CF-4394-8361-20AF451F38B0}">
      <dsp:nvSpPr>
        <dsp:cNvPr id="0" name=""/>
        <dsp:cNvSpPr/>
      </dsp:nvSpPr>
      <dsp:spPr>
        <a:xfrm>
          <a:off x="1444" y="0"/>
          <a:ext cx="1389473" cy="4060679"/>
        </a:xfrm>
        <a:prstGeom prst="roundRect">
          <a:avLst>
            <a:gd name="adj" fmla="val 10000"/>
          </a:avLst>
        </a:prstGeom>
        <a:solidFill>
          <a:srgbClr val="C0504D">
            <a:tint val="40000"/>
            <a:hueOff val="0"/>
            <a:satOff val="0"/>
            <a:lumOff val="0"/>
            <a:alphaOff val="0"/>
          </a:srgb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13360" tIns="213360" rIns="213360" bIns="213360" numCol="1" spcCol="1270" anchor="ctr" anchorCtr="0">
          <a:noAutofit/>
        </a:bodyPr>
        <a:lstStyle/>
        <a:p>
          <a:pPr lvl="0" algn="ctr" defTabSz="2489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pt-PT" sz="5600" kern="1200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+mn-cs"/>
          </a:endParaRPr>
        </a:p>
      </dsp:txBody>
      <dsp:txXfrm>
        <a:off x="1444" y="0"/>
        <a:ext cx="1389473" cy="1218203"/>
      </dsp:txXfrm>
    </dsp:sp>
    <dsp:sp modelId="{DCDC9FF9-7CDD-480C-B082-9936BA6F95B7}">
      <dsp:nvSpPr>
        <dsp:cNvPr id="0" name=""/>
        <dsp:cNvSpPr/>
      </dsp:nvSpPr>
      <dsp:spPr>
        <a:xfrm>
          <a:off x="140391" y="1218550"/>
          <a:ext cx="1111578" cy="797760"/>
        </a:xfrm>
        <a:prstGeom prst="roundRect">
          <a:avLst>
            <a:gd name="adj" fmla="val 10000"/>
          </a:avLst>
        </a:prstGeom>
        <a:solidFill>
          <a:srgbClr val="C0504D">
            <a:hueOff val="0"/>
            <a:satOff val="0"/>
            <a:lumOff val="0"/>
            <a:alphaOff val="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19050" rIns="25400" bIns="1905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000" b="1" kern="1200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7. Resultados relativos às pessoas</a:t>
          </a:r>
          <a:endParaRPr lang="pt-PT" sz="1000" b="1" kern="1200" dirty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</dsp:txBody>
      <dsp:txXfrm>
        <a:off x="140391" y="1218550"/>
        <a:ext cx="1111578" cy="797760"/>
      </dsp:txXfrm>
    </dsp:sp>
    <dsp:sp modelId="{304BB1A3-1BC6-4A3F-94E1-71EDFE13005A}">
      <dsp:nvSpPr>
        <dsp:cNvPr id="0" name=""/>
        <dsp:cNvSpPr/>
      </dsp:nvSpPr>
      <dsp:spPr>
        <a:xfrm>
          <a:off x="140391" y="2139043"/>
          <a:ext cx="1111578" cy="797760"/>
        </a:xfrm>
        <a:prstGeom prst="roundRect">
          <a:avLst>
            <a:gd name="adj" fmla="val 10000"/>
          </a:avLst>
        </a:prstGeom>
        <a:solidFill>
          <a:srgbClr val="C0504D">
            <a:hueOff val="0"/>
            <a:satOff val="0"/>
            <a:lumOff val="0"/>
            <a:alphaOff val="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19050" rIns="25400" bIns="1905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000" b="1" kern="1200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6.  Resultados  orientados para os cidadãos/clientes</a:t>
          </a:r>
          <a:endParaRPr lang="pt-PT" sz="1000" b="1" kern="1200" dirty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</dsp:txBody>
      <dsp:txXfrm>
        <a:off x="140391" y="2139043"/>
        <a:ext cx="1111578" cy="797760"/>
      </dsp:txXfrm>
    </dsp:sp>
    <dsp:sp modelId="{AF5B40D9-0196-4471-A9DE-0D0AA2C49CC7}">
      <dsp:nvSpPr>
        <dsp:cNvPr id="0" name=""/>
        <dsp:cNvSpPr/>
      </dsp:nvSpPr>
      <dsp:spPr>
        <a:xfrm>
          <a:off x="140391" y="3059537"/>
          <a:ext cx="1111578" cy="797760"/>
        </a:xfrm>
        <a:prstGeom prst="roundRect">
          <a:avLst>
            <a:gd name="adj" fmla="val 10000"/>
          </a:avLst>
        </a:prstGeom>
        <a:solidFill>
          <a:srgbClr val="C0504D">
            <a:hueOff val="0"/>
            <a:satOff val="0"/>
            <a:lumOff val="0"/>
            <a:alphaOff val="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5560" tIns="26670" rIns="35560" bIns="2667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400" b="1" kern="1200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8. Impacto na Sociedade</a:t>
          </a:r>
          <a:endParaRPr lang="pt-PT" sz="1400" b="1" kern="1200" dirty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</dsp:txBody>
      <dsp:txXfrm>
        <a:off x="140391" y="3059537"/>
        <a:ext cx="1111578" cy="797760"/>
      </dsp:txXfrm>
    </dsp:sp>
    <dsp:sp modelId="{C164206E-0C79-4598-A858-B6821531FD0A}">
      <dsp:nvSpPr>
        <dsp:cNvPr id="0" name=""/>
        <dsp:cNvSpPr/>
      </dsp:nvSpPr>
      <dsp:spPr>
        <a:xfrm>
          <a:off x="1495128" y="0"/>
          <a:ext cx="1389473" cy="4060679"/>
        </a:xfrm>
        <a:prstGeom prst="roundRect">
          <a:avLst>
            <a:gd name="adj" fmla="val 10000"/>
          </a:avLst>
        </a:prstGeom>
        <a:solidFill>
          <a:srgbClr val="C0504D">
            <a:tint val="40000"/>
            <a:hueOff val="0"/>
            <a:satOff val="0"/>
            <a:lumOff val="0"/>
            <a:alphaOff val="0"/>
          </a:srgb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13360" tIns="213360" rIns="213360" bIns="213360" numCol="1" spcCol="1270" anchor="ctr" anchorCtr="0">
          <a:noAutofit/>
        </a:bodyPr>
        <a:lstStyle/>
        <a:p>
          <a:pPr lvl="0" algn="ctr" defTabSz="2489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pt-PT" sz="5600" kern="1200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+mn-cs"/>
          </a:endParaRPr>
        </a:p>
      </dsp:txBody>
      <dsp:txXfrm>
        <a:off x="1495128" y="0"/>
        <a:ext cx="1389473" cy="1218203"/>
      </dsp:txXfrm>
    </dsp:sp>
    <dsp:sp modelId="{5E45EBEB-EF97-45AC-A597-7A84CD027854}">
      <dsp:nvSpPr>
        <dsp:cNvPr id="0" name=""/>
        <dsp:cNvSpPr/>
      </dsp:nvSpPr>
      <dsp:spPr>
        <a:xfrm>
          <a:off x="1634075" y="1218203"/>
          <a:ext cx="1111578" cy="2639441"/>
        </a:xfrm>
        <a:prstGeom prst="roundRect">
          <a:avLst>
            <a:gd name="adj" fmla="val 10000"/>
          </a:avLst>
        </a:prstGeom>
        <a:solidFill>
          <a:srgbClr val="C0504D">
            <a:hueOff val="0"/>
            <a:satOff val="0"/>
            <a:lumOff val="0"/>
            <a:alphaOff val="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5560" tIns="26670" rIns="35560" bIns="2667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400" b="1" kern="1200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9. 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400" b="1" kern="1200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Resultados de Desempenho Chave</a:t>
          </a:r>
          <a:endParaRPr lang="pt-PT" sz="1400" b="1" kern="1200" dirty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</dsp:txBody>
      <dsp:txXfrm>
        <a:off x="1634075" y="1218203"/>
        <a:ext cx="1111578" cy="2639441"/>
      </dsp:txXfrm>
    </dsp:sp>
  </dsp:spTree>
</dsp:drawing>
</file>

<file path=ppt/diagrams/drawing2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A75DFE11-E748-431A-836A-28F9E920A844}">
      <dsp:nvSpPr>
        <dsp:cNvPr id="0" name=""/>
        <dsp:cNvSpPr/>
      </dsp:nvSpPr>
      <dsp:spPr>
        <a:xfrm>
          <a:off x="1984" y="0"/>
          <a:ext cx="4060619" cy="418763"/>
        </a:xfrm>
        <a:prstGeom prst="homePlate">
          <a:avLst/>
        </a:prstGeom>
        <a:solidFill>
          <a:sysClr val="window" lastClr="FFFFFF">
            <a:hueOff val="0"/>
            <a:satOff val="0"/>
            <a:lumOff val="0"/>
            <a:alphaOff val="0"/>
          </a:sysClr>
        </a:solidFill>
        <a:ln w="25400" cap="flat" cmpd="sng" algn="ctr">
          <a:solidFill>
            <a:srgbClr val="1F497D">
              <a:shade val="8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2014" tIns="56007" rIns="28004" bIns="56007" numCol="1" spcCol="1270" anchor="ctr" anchorCtr="0">
          <a:noAutofit/>
        </a:bodyPr>
        <a:lstStyle/>
        <a:p>
          <a:pPr lvl="0" algn="ctr" defTabSz="9334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2100" kern="1200" dirty="0" smtClean="0">
              <a:solidFill>
                <a:srgbClr val="1F497D">
                  <a:hueOff val="0"/>
                  <a:satOff val="0"/>
                  <a:lumOff val="0"/>
                  <a:alphaOff val="0"/>
                </a:srgbClr>
              </a:solidFill>
              <a:latin typeface="Calibri"/>
              <a:ea typeface="+mn-ea"/>
              <a:cs typeface="+mn-cs"/>
            </a:rPr>
            <a:t>Critérios de Meios</a:t>
          </a:r>
          <a:endParaRPr lang="pt-PT" sz="2100" kern="1200" dirty="0">
            <a:solidFill>
              <a:srgbClr val="1F497D">
                <a:hueOff val="0"/>
                <a:satOff val="0"/>
                <a:lumOff val="0"/>
                <a:alphaOff val="0"/>
              </a:srgbClr>
            </a:solidFill>
            <a:latin typeface="Calibri"/>
            <a:ea typeface="+mn-ea"/>
            <a:cs typeface="+mn-cs"/>
          </a:endParaRPr>
        </a:p>
      </dsp:txBody>
      <dsp:txXfrm>
        <a:off x="1984" y="0"/>
        <a:ext cx="4060619" cy="418763"/>
      </dsp:txXfrm>
    </dsp:sp>
  </dsp:spTree>
</dsp:drawing>
</file>

<file path=ppt/diagrams/drawing2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A75DFE11-E748-431A-836A-28F9E920A844}">
      <dsp:nvSpPr>
        <dsp:cNvPr id="0" name=""/>
        <dsp:cNvSpPr/>
      </dsp:nvSpPr>
      <dsp:spPr>
        <a:xfrm>
          <a:off x="2583" y="0"/>
          <a:ext cx="2642625" cy="418763"/>
        </a:xfrm>
        <a:prstGeom prst="homePlate">
          <a:avLst/>
        </a:prstGeom>
        <a:solidFill>
          <a:sysClr val="window" lastClr="FFFFFF">
            <a:hueOff val="0"/>
            <a:satOff val="0"/>
            <a:lumOff val="0"/>
            <a:alphaOff val="0"/>
          </a:sysClr>
        </a:solidFill>
        <a:ln w="25400" cap="flat" cmpd="sng" algn="ctr">
          <a:solidFill>
            <a:srgbClr val="C0504D">
              <a:shade val="8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53340" rIns="26670" bIns="5334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2000" kern="1200" dirty="0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+mn-cs"/>
            </a:rPr>
            <a:t>Critérios de Resultados</a:t>
          </a:r>
          <a:endParaRPr lang="pt-PT" sz="2000" kern="1200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+mn-cs"/>
          </a:endParaRPr>
        </a:p>
      </dsp:txBody>
      <dsp:txXfrm>
        <a:off x="2583" y="0"/>
        <a:ext cx="2642625" cy="418763"/>
      </dsp:txXfrm>
    </dsp:sp>
  </dsp:spTree>
</dsp:drawing>
</file>

<file path=ppt/diagrams/drawing25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7C45C025-0E3A-4DCD-A781-096B2AF9A654}">
      <dsp:nvSpPr>
        <dsp:cNvPr id="0" name=""/>
        <dsp:cNvSpPr/>
      </dsp:nvSpPr>
      <dsp:spPr>
        <a:xfrm>
          <a:off x="0" y="292638"/>
          <a:ext cx="4129088" cy="496244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2200" kern="1200" dirty="0" smtClean="0"/>
            <a:t>Planeamento e Estratégia</a:t>
          </a:r>
          <a:endParaRPr lang="pt-PT" sz="2200" kern="1200" dirty="0"/>
        </a:p>
      </dsp:txBody>
      <dsp:txXfrm>
        <a:off x="0" y="292638"/>
        <a:ext cx="4129088" cy="496244"/>
      </dsp:txXfrm>
    </dsp:sp>
    <dsp:sp modelId="{AD6C7FE0-2298-4C30-94E2-9D3EEFCFC7F1}">
      <dsp:nvSpPr>
        <dsp:cNvPr id="0" name=""/>
        <dsp:cNvSpPr/>
      </dsp:nvSpPr>
      <dsp:spPr>
        <a:xfrm>
          <a:off x="0" y="1987852"/>
          <a:ext cx="4129088" cy="119232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1099" tIns="22860" rIns="128016" bIns="22860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pt-PT" sz="1800" kern="1200" smtClean="0">
              <a:latin typeface="Calibri" pitchFamily="34" charset="0"/>
            </a:rPr>
            <a:t>Cultura de Agrupamento</a:t>
          </a:r>
          <a:endParaRPr lang="pt-PT" sz="1800" kern="1200" dirty="0"/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pt-PT" sz="1800" kern="1200" dirty="0" smtClean="0"/>
            <a:t>Resultados Escolares (estratégias)</a:t>
          </a:r>
          <a:endParaRPr lang="pt-PT" sz="1800" kern="1200" dirty="0"/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pt-PT" sz="1800" kern="1200" dirty="0" smtClean="0"/>
            <a:t>Qualidade da Prestação de Serviço Educativo</a:t>
          </a:r>
          <a:endParaRPr lang="pt-PT" sz="1800" kern="1200" dirty="0"/>
        </a:p>
      </dsp:txBody>
      <dsp:txXfrm>
        <a:off x="0" y="1987852"/>
        <a:ext cx="4129088" cy="1192320"/>
      </dsp:txXfrm>
    </dsp:sp>
  </dsp:spTree>
</dsp:drawing>
</file>

<file path=ppt/diagrams/drawing26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E402AB0E-1E6C-4C94-8ACB-FD5D2D7F7B4D}">
      <dsp:nvSpPr>
        <dsp:cNvPr id="0" name=""/>
        <dsp:cNvSpPr/>
      </dsp:nvSpPr>
      <dsp:spPr>
        <a:xfrm>
          <a:off x="0" y="0"/>
          <a:ext cx="1425168" cy="4060679"/>
        </a:xfrm>
        <a:prstGeom prst="roundRect">
          <a:avLst>
            <a:gd name="adj" fmla="val 10000"/>
          </a:avLst>
        </a:prstGeom>
        <a:solidFill>
          <a:srgbClr val="1F497D">
            <a:tint val="40000"/>
            <a:hueOff val="0"/>
            <a:satOff val="0"/>
            <a:lumOff val="0"/>
            <a:alphaOff val="0"/>
          </a:srgb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13360" tIns="213360" rIns="213360" bIns="213360" numCol="1" spcCol="1270" anchor="ctr" anchorCtr="0">
          <a:noAutofit/>
        </a:bodyPr>
        <a:lstStyle/>
        <a:p>
          <a:pPr lvl="0" algn="ctr" defTabSz="2489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pt-PT" sz="5600" kern="1200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+mn-cs"/>
          </a:endParaRPr>
        </a:p>
      </dsp:txBody>
      <dsp:txXfrm>
        <a:off x="0" y="0"/>
        <a:ext cx="1425168" cy="1218203"/>
      </dsp:txXfrm>
    </dsp:sp>
    <dsp:sp modelId="{06C64237-8A57-4EC4-8CF3-C8F40A71D098}">
      <dsp:nvSpPr>
        <dsp:cNvPr id="0" name=""/>
        <dsp:cNvSpPr/>
      </dsp:nvSpPr>
      <dsp:spPr>
        <a:xfrm>
          <a:off x="143064" y="1218203"/>
          <a:ext cx="1140134" cy="2639441"/>
        </a:xfrm>
        <a:prstGeom prst="roundRect">
          <a:avLst>
            <a:gd name="adj" fmla="val 10000"/>
          </a:avLst>
        </a:prstGeom>
        <a:solidFill>
          <a:srgbClr val="1F497D"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EEECE1"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5560" tIns="26670" rIns="35560" bIns="2667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400" b="1" kern="1200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1. 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400" b="1" kern="1200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Liderança</a:t>
          </a:r>
          <a:endParaRPr lang="pt-PT" sz="1400" b="1" kern="1200" dirty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</dsp:txBody>
      <dsp:txXfrm>
        <a:off x="143064" y="1218203"/>
        <a:ext cx="1140134" cy="2639441"/>
      </dsp:txXfrm>
    </dsp:sp>
    <dsp:sp modelId="{7E4649AB-987A-4DC9-8376-B80C7B19E3DD}">
      <dsp:nvSpPr>
        <dsp:cNvPr id="0" name=""/>
        <dsp:cNvSpPr/>
      </dsp:nvSpPr>
      <dsp:spPr>
        <a:xfrm>
          <a:off x="1532604" y="0"/>
          <a:ext cx="1425168" cy="4060679"/>
        </a:xfrm>
        <a:prstGeom prst="roundRect">
          <a:avLst>
            <a:gd name="adj" fmla="val 10000"/>
          </a:avLst>
        </a:prstGeom>
        <a:solidFill>
          <a:srgbClr val="1F497D">
            <a:tint val="40000"/>
            <a:hueOff val="0"/>
            <a:satOff val="0"/>
            <a:lumOff val="0"/>
            <a:alphaOff val="0"/>
          </a:srgb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13360" tIns="213360" rIns="213360" bIns="213360" numCol="1" spcCol="1270" anchor="ctr" anchorCtr="0">
          <a:noAutofit/>
        </a:bodyPr>
        <a:lstStyle/>
        <a:p>
          <a:pPr lvl="0" algn="ctr" defTabSz="2489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pt-PT" sz="5600" kern="1200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+mn-cs"/>
          </a:endParaRPr>
        </a:p>
      </dsp:txBody>
      <dsp:txXfrm>
        <a:off x="1532604" y="0"/>
        <a:ext cx="1425168" cy="1218203"/>
      </dsp:txXfrm>
    </dsp:sp>
    <dsp:sp modelId="{369A6194-49A5-47B5-81AB-8CA5974EDF85}">
      <dsp:nvSpPr>
        <dsp:cNvPr id="0" name=""/>
        <dsp:cNvSpPr/>
      </dsp:nvSpPr>
      <dsp:spPr>
        <a:xfrm>
          <a:off x="1675121" y="1218550"/>
          <a:ext cx="1140134" cy="797760"/>
        </a:xfrm>
        <a:prstGeom prst="roundRect">
          <a:avLst>
            <a:gd name="adj" fmla="val 10000"/>
          </a:avLst>
        </a:prstGeom>
        <a:solidFill>
          <a:srgbClr val="1F497D"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EEECE1"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5560" tIns="26670" rIns="35560" bIns="2667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400" b="1" kern="1200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3. </a:t>
          </a:r>
          <a:br>
            <a:rPr lang="pt-PT" sz="1400" b="1" kern="1200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</a:br>
          <a:r>
            <a:rPr lang="pt-PT" sz="1400" b="1" kern="1200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Pessoas</a:t>
          </a:r>
          <a:endParaRPr lang="pt-PT" sz="1400" b="1" kern="1200" dirty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</dsp:txBody>
      <dsp:txXfrm>
        <a:off x="1675121" y="1218550"/>
        <a:ext cx="1140134" cy="797760"/>
      </dsp:txXfrm>
    </dsp:sp>
    <dsp:sp modelId="{C08D7A94-66F2-4465-8619-EDFD15000429}">
      <dsp:nvSpPr>
        <dsp:cNvPr id="0" name=""/>
        <dsp:cNvSpPr/>
      </dsp:nvSpPr>
      <dsp:spPr>
        <a:xfrm>
          <a:off x="1675121" y="2139043"/>
          <a:ext cx="1140134" cy="797760"/>
        </a:xfrm>
        <a:prstGeom prst="roundRect">
          <a:avLst>
            <a:gd name="adj" fmla="val 10000"/>
          </a:avLst>
        </a:prstGeom>
        <a:solidFill>
          <a:srgbClr val="1F497D"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EEECE1"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5560" tIns="26670" rIns="35560" bIns="2667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400" b="1" kern="1200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2. </a:t>
          </a:r>
          <a:br>
            <a:rPr lang="pt-PT" sz="1400" b="1" kern="1200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</a:br>
          <a:r>
            <a:rPr lang="pt-PT" sz="1400" b="1" kern="1200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Planeamento e Estratégia</a:t>
          </a:r>
          <a:endParaRPr lang="pt-PT" sz="1400" b="1" kern="1200" dirty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</dsp:txBody>
      <dsp:txXfrm>
        <a:off x="1675121" y="2139043"/>
        <a:ext cx="1140134" cy="797760"/>
      </dsp:txXfrm>
    </dsp:sp>
    <dsp:sp modelId="{1E0146BE-BB8E-4B4E-98C6-1A8BB6237D70}">
      <dsp:nvSpPr>
        <dsp:cNvPr id="0" name=""/>
        <dsp:cNvSpPr/>
      </dsp:nvSpPr>
      <dsp:spPr>
        <a:xfrm>
          <a:off x="1675121" y="3059537"/>
          <a:ext cx="1140134" cy="797760"/>
        </a:xfrm>
        <a:prstGeom prst="roundRect">
          <a:avLst>
            <a:gd name="adj" fmla="val 10000"/>
          </a:avLst>
        </a:prstGeom>
        <a:solidFill>
          <a:srgbClr val="1F497D"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EEECE1"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5560" tIns="26670" rIns="35560" bIns="2667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400" b="1" kern="1200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4. </a:t>
          </a:r>
          <a:br>
            <a:rPr lang="pt-PT" sz="1400" b="1" kern="1200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</a:br>
          <a:r>
            <a:rPr lang="pt-PT" sz="1400" b="1" kern="1200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Parcerias e Recursos </a:t>
          </a:r>
          <a:endParaRPr lang="pt-PT" sz="1400" b="1" kern="1200" dirty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</dsp:txBody>
      <dsp:txXfrm>
        <a:off x="1675121" y="3059537"/>
        <a:ext cx="1140134" cy="797760"/>
      </dsp:txXfrm>
    </dsp:sp>
    <dsp:sp modelId="{9784CE8D-475A-41F1-BB6B-068272A417A2}">
      <dsp:nvSpPr>
        <dsp:cNvPr id="0" name=""/>
        <dsp:cNvSpPr/>
      </dsp:nvSpPr>
      <dsp:spPr>
        <a:xfrm>
          <a:off x="3064660" y="0"/>
          <a:ext cx="1425168" cy="4060679"/>
        </a:xfrm>
        <a:prstGeom prst="roundRect">
          <a:avLst>
            <a:gd name="adj" fmla="val 10000"/>
          </a:avLst>
        </a:prstGeom>
        <a:solidFill>
          <a:srgbClr val="1F497D">
            <a:tint val="40000"/>
            <a:hueOff val="0"/>
            <a:satOff val="0"/>
            <a:lumOff val="0"/>
            <a:alphaOff val="0"/>
          </a:srgb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13360" tIns="213360" rIns="213360" bIns="213360" numCol="1" spcCol="1270" anchor="ctr" anchorCtr="0">
          <a:noAutofit/>
        </a:bodyPr>
        <a:lstStyle/>
        <a:p>
          <a:pPr lvl="0" algn="ctr" defTabSz="2489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pt-PT" sz="5600" kern="1200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+mn-cs"/>
          </a:endParaRPr>
        </a:p>
      </dsp:txBody>
      <dsp:txXfrm>
        <a:off x="3064660" y="0"/>
        <a:ext cx="1425168" cy="1218203"/>
      </dsp:txXfrm>
    </dsp:sp>
    <dsp:sp modelId="{38B810C3-D0F8-4179-A6FB-5E3DFF14228B}">
      <dsp:nvSpPr>
        <dsp:cNvPr id="0" name=""/>
        <dsp:cNvSpPr/>
      </dsp:nvSpPr>
      <dsp:spPr>
        <a:xfrm>
          <a:off x="3207177" y="1218203"/>
          <a:ext cx="1140134" cy="2639441"/>
        </a:xfrm>
        <a:prstGeom prst="roundRect">
          <a:avLst>
            <a:gd name="adj" fmla="val 10000"/>
          </a:avLst>
        </a:prstGeom>
        <a:solidFill>
          <a:srgbClr val="1F497D"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EEECE1"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5560" tIns="26670" rIns="35560" bIns="2667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400" b="1" kern="1200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5. 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400" b="1" kern="1200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Processos</a:t>
          </a:r>
          <a:endParaRPr lang="pt-PT" sz="1400" b="1" kern="1200" dirty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</dsp:txBody>
      <dsp:txXfrm>
        <a:off x="3207177" y="1218203"/>
        <a:ext cx="1140134" cy="2639441"/>
      </dsp:txXfrm>
    </dsp:sp>
  </dsp:spTree>
</dsp:drawing>
</file>

<file path=ppt/diagrams/drawing27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1D54E5CD-29CF-4394-8361-20AF451F38B0}">
      <dsp:nvSpPr>
        <dsp:cNvPr id="0" name=""/>
        <dsp:cNvSpPr/>
      </dsp:nvSpPr>
      <dsp:spPr>
        <a:xfrm>
          <a:off x="1444" y="0"/>
          <a:ext cx="1389473" cy="4060679"/>
        </a:xfrm>
        <a:prstGeom prst="roundRect">
          <a:avLst>
            <a:gd name="adj" fmla="val 10000"/>
          </a:avLst>
        </a:prstGeom>
        <a:solidFill>
          <a:srgbClr val="C0504D">
            <a:tint val="40000"/>
            <a:hueOff val="0"/>
            <a:satOff val="0"/>
            <a:lumOff val="0"/>
            <a:alphaOff val="0"/>
          </a:srgb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13360" tIns="213360" rIns="213360" bIns="213360" numCol="1" spcCol="1270" anchor="ctr" anchorCtr="0">
          <a:noAutofit/>
        </a:bodyPr>
        <a:lstStyle/>
        <a:p>
          <a:pPr lvl="0" algn="ctr" defTabSz="2489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pt-PT" sz="5600" kern="1200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+mn-cs"/>
          </a:endParaRPr>
        </a:p>
      </dsp:txBody>
      <dsp:txXfrm>
        <a:off x="1444" y="0"/>
        <a:ext cx="1389473" cy="1218203"/>
      </dsp:txXfrm>
    </dsp:sp>
    <dsp:sp modelId="{DCDC9FF9-7CDD-480C-B082-9936BA6F95B7}">
      <dsp:nvSpPr>
        <dsp:cNvPr id="0" name=""/>
        <dsp:cNvSpPr/>
      </dsp:nvSpPr>
      <dsp:spPr>
        <a:xfrm>
          <a:off x="140391" y="1218550"/>
          <a:ext cx="1111578" cy="797760"/>
        </a:xfrm>
        <a:prstGeom prst="roundRect">
          <a:avLst>
            <a:gd name="adj" fmla="val 10000"/>
          </a:avLst>
        </a:prstGeom>
        <a:solidFill>
          <a:srgbClr val="C0504D">
            <a:hueOff val="0"/>
            <a:satOff val="0"/>
            <a:lumOff val="0"/>
            <a:alphaOff val="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19050" rIns="25400" bIns="1905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000" b="1" kern="1200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7. Resultados relativos às pessoas</a:t>
          </a:r>
          <a:endParaRPr lang="pt-PT" sz="1000" b="1" kern="1200" dirty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</dsp:txBody>
      <dsp:txXfrm>
        <a:off x="140391" y="1218550"/>
        <a:ext cx="1111578" cy="797760"/>
      </dsp:txXfrm>
    </dsp:sp>
    <dsp:sp modelId="{304BB1A3-1BC6-4A3F-94E1-71EDFE13005A}">
      <dsp:nvSpPr>
        <dsp:cNvPr id="0" name=""/>
        <dsp:cNvSpPr/>
      </dsp:nvSpPr>
      <dsp:spPr>
        <a:xfrm>
          <a:off x="140391" y="2139043"/>
          <a:ext cx="1111578" cy="797760"/>
        </a:xfrm>
        <a:prstGeom prst="roundRect">
          <a:avLst>
            <a:gd name="adj" fmla="val 10000"/>
          </a:avLst>
        </a:prstGeom>
        <a:solidFill>
          <a:srgbClr val="C0504D">
            <a:hueOff val="0"/>
            <a:satOff val="0"/>
            <a:lumOff val="0"/>
            <a:alphaOff val="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19050" rIns="25400" bIns="1905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000" b="1" kern="1200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6.  Resultados  orientados para os cidadãos/clientes</a:t>
          </a:r>
          <a:endParaRPr lang="pt-PT" sz="1000" b="1" kern="1200" dirty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</dsp:txBody>
      <dsp:txXfrm>
        <a:off x="140391" y="2139043"/>
        <a:ext cx="1111578" cy="797760"/>
      </dsp:txXfrm>
    </dsp:sp>
    <dsp:sp modelId="{AF5B40D9-0196-4471-A9DE-0D0AA2C49CC7}">
      <dsp:nvSpPr>
        <dsp:cNvPr id="0" name=""/>
        <dsp:cNvSpPr/>
      </dsp:nvSpPr>
      <dsp:spPr>
        <a:xfrm>
          <a:off x="140391" y="3059537"/>
          <a:ext cx="1111578" cy="797760"/>
        </a:xfrm>
        <a:prstGeom prst="roundRect">
          <a:avLst>
            <a:gd name="adj" fmla="val 10000"/>
          </a:avLst>
        </a:prstGeom>
        <a:solidFill>
          <a:srgbClr val="C0504D">
            <a:hueOff val="0"/>
            <a:satOff val="0"/>
            <a:lumOff val="0"/>
            <a:alphaOff val="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5560" tIns="26670" rIns="35560" bIns="2667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400" b="1" kern="1200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8. Impacto na Sociedade</a:t>
          </a:r>
          <a:endParaRPr lang="pt-PT" sz="1400" b="1" kern="1200" dirty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</dsp:txBody>
      <dsp:txXfrm>
        <a:off x="140391" y="3059537"/>
        <a:ext cx="1111578" cy="797760"/>
      </dsp:txXfrm>
    </dsp:sp>
    <dsp:sp modelId="{C164206E-0C79-4598-A858-B6821531FD0A}">
      <dsp:nvSpPr>
        <dsp:cNvPr id="0" name=""/>
        <dsp:cNvSpPr/>
      </dsp:nvSpPr>
      <dsp:spPr>
        <a:xfrm>
          <a:off x="1495128" y="0"/>
          <a:ext cx="1389473" cy="4060679"/>
        </a:xfrm>
        <a:prstGeom prst="roundRect">
          <a:avLst>
            <a:gd name="adj" fmla="val 10000"/>
          </a:avLst>
        </a:prstGeom>
        <a:solidFill>
          <a:srgbClr val="C0504D">
            <a:tint val="40000"/>
            <a:hueOff val="0"/>
            <a:satOff val="0"/>
            <a:lumOff val="0"/>
            <a:alphaOff val="0"/>
          </a:srgb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13360" tIns="213360" rIns="213360" bIns="213360" numCol="1" spcCol="1270" anchor="ctr" anchorCtr="0">
          <a:noAutofit/>
        </a:bodyPr>
        <a:lstStyle/>
        <a:p>
          <a:pPr lvl="0" algn="ctr" defTabSz="2489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pt-PT" sz="5600" kern="1200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+mn-cs"/>
          </a:endParaRPr>
        </a:p>
      </dsp:txBody>
      <dsp:txXfrm>
        <a:off x="1495128" y="0"/>
        <a:ext cx="1389473" cy="1218203"/>
      </dsp:txXfrm>
    </dsp:sp>
    <dsp:sp modelId="{5E45EBEB-EF97-45AC-A597-7A84CD027854}">
      <dsp:nvSpPr>
        <dsp:cNvPr id="0" name=""/>
        <dsp:cNvSpPr/>
      </dsp:nvSpPr>
      <dsp:spPr>
        <a:xfrm>
          <a:off x="1634075" y="1218203"/>
          <a:ext cx="1111578" cy="2639441"/>
        </a:xfrm>
        <a:prstGeom prst="roundRect">
          <a:avLst>
            <a:gd name="adj" fmla="val 10000"/>
          </a:avLst>
        </a:prstGeom>
        <a:solidFill>
          <a:srgbClr val="C0504D">
            <a:hueOff val="0"/>
            <a:satOff val="0"/>
            <a:lumOff val="0"/>
            <a:alphaOff val="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5560" tIns="26670" rIns="35560" bIns="2667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400" b="1" kern="1200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9. 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400" b="1" kern="1200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Resultados de Desempenho Chave</a:t>
          </a:r>
          <a:endParaRPr lang="pt-PT" sz="1400" b="1" kern="1200" dirty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</dsp:txBody>
      <dsp:txXfrm>
        <a:off x="1634075" y="1218203"/>
        <a:ext cx="1111578" cy="2639441"/>
      </dsp:txXfrm>
    </dsp:sp>
  </dsp:spTree>
</dsp:drawing>
</file>

<file path=ppt/diagrams/drawing28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A75DFE11-E748-431A-836A-28F9E920A844}">
      <dsp:nvSpPr>
        <dsp:cNvPr id="0" name=""/>
        <dsp:cNvSpPr/>
      </dsp:nvSpPr>
      <dsp:spPr>
        <a:xfrm>
          <a:off x="1984" y="0"/>
          <a:ext cx="4060619" cy="418763"/>
        </a:xfrm>
        <a:prstGeom prst="homePlate">
          <a:avLst/>
        </a:prstGeom>
        <a:solidFill>
          <a:sysClr val="window" lastClr="FFFFFF">
            <a:hueOff val="0"/>
            <a:satOff val="0"/>
            <a:lumOff val="0"/>
            <a:alphaOff val="0"/>
          </a:sysClr>
        </a:solidFill>
        <a:ln w="25400" cap="flat" cmpd="sng" algn="ctr">
          <a:solidFill>
            <a:srgbClr val="1F497D">
              <a:shade val="8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2014" tIns="56007" rIns="28004" bIns="56007" numCol="1" spcCol="1270" anchor="ctr" anchorCtr="0">
          <a:noAutofit/>
        </a:bodyPr>
        <a:lstStyle/>
        <a:p>
          <a:pPr lvl="0" algn="ctr" defTabSz="9334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2100" kern="1200" dirty="0" smtClean="0">
              <a:solidFill>
                <a:srgbClr val="1F497D">
                  <a:hueOff val="0"/>
                  <a:satOff val="0"/>
                  <a:lumOff val="0"/>
                  <a:alphaOff val="0"/>
                </a:srgbClr>
              </a:solidFill>
              <a:latin typeface="Calibri"/>
              <a:ea typeface="+mn-ea"/>
              <a:cs typeface="+mn-cs"/>
            </a:rPr>
            <a:t>Critérios de Meios</a:t>
          </a:r>
          <a:endParaRPr lang="pt-PT" sz="2100" kern="1200" dirty="0">
            <a:solidFill>
              <a:srgbClr val="1F497D">
                <a:hueOff val="0"/>
                <a:satOff val="0"/>
                <a:lumOff val="0"/>
                <a:alphaOff val="0"/>
              </a:srgbClr>
            </a:solidFill>
            <a:latin typeface="Calibri"/>
            <a:ea typeface="+mn-ea"/>
            <a:cs typeface="+mn-cs"/>
          </a:endParaRPr>
        </a:p>
      </dsp:txBody>
      <dsp:txXfrm>
        <a:off x="1984" y="0"/>
        <a:ext cx="4060619" cy="418763"/>
      </dsp:txXfrm>
    </dsp:sp>
  </dsp:spTree>
</dsp:drawing>
</file>

<file path=ppt/diagrams/drawing29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A75DFE11-E748-431A-836A-28F9E920A844}">
      <dsp:nvSpPr>
        <dsp:cNvPr id="0" name=""/>
        <dsp:cNvSpPr/>
      </dsp:nvSpPr>
      <dsp:spPr>
        <a:xfrm>
          <a:off x="2583" y="0"/>
          <a:ext cx="2642625" cy="418763"/>
        </a:xfrm>
        <a:prstGeom prst="homePlate">
          <a:avLst/>
        </a:prstGeom>
        <a:solidFill>
          <a:sysClr val="window" lastClr="FFFFFF">
            <a:hueOff val="0"/>
            <a:satOff val="0"/>
            <a:lumOff val="0"/>
            <a:alphaOff val="0"/>
          </a:sysClr>
        </a:solidFill>
        <a:ln w="25400" cap="flat" cmpd="sng" algn="ctr">
          <a:solidFill>
            <a:srgbClr val="C0504D">
              <a:shade val="8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53340" rIns="26670" bIns="5334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2000" kern="1200" dirty="0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+mn-cs"/>
            </a:rPr>
            <a:t>Critérios de Resultados</a:t>
          </a:r>
          <a:endParaRPr lang="pt-PT" sz="2000" kern="1200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+mn-cs"/>
          </a:endParaRPr>
        </a:p>
      </dsp:txBody>
      <dsp:txXfrm>
        <a:off x="2583" y="0"/>
        <a:ext cx="2642625" cy="418763"/>
      </dsp:txXfrm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AE438F9A-FB50-4216-A84D-DF891896FCF6}">
      <dsp:nvSpPr>
        <dsp:cNvPr id="0" name=""/>
        <dsp:cNvSpPr/>
      </dsp:nvSpPr>
      <dsp:spPr>
        <a:xfrm>
          <a:off x="0" y="1654581"/>
          <a:ext cx="8229600" cy="1216800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3200" kern="1200" dirty="0" smtClean="0"/>
            <a:t>Do diagnóstico à ação…</a:t>
          </a:r>
          <a:endParaRPr lang="pt-PT" sz="3200" kern="1200" dirty="0"/>
        </a:p>
      </dsp:txBody>
      <dsp:txXfrm>
        <a:off x="0" y="1654581"/>
        <a:ext cx="8229600" cy="1216800"/>
      </dsp:txXfrm>
    </dsp:sp>
  </dsp:spTree>
</dsp:drawing>
</file>

<file path=ppt/diagrams/drawing30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7C45C025-0E3A-4DCD-A781-096B2AF9A654}">
      <dsp:nvSpPr>
        <dsp:cNvPr id="0" name=""/>
        <dsp:cNvSpPr/>
      </dsp:nvSpPr>
      <dsp:spPr>
        <a:xfrm>
          <a:off x="0" y="323123"/>
          <a:ext cx="4129088" cy="496244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2200" kern="1200" dirty="0" smtClean="0"/>
            <a:t>Pessoas</a:t>
          </a:r>
          <a:endParaRPr lang="pt-PT" sz="2200" kern="1200" dirty="0"/>
        </a:p>
      </dsp:txBody>
      <dsp:txXfrm>
        <a:off x="0" y="323123"/>
        <a:ext cx="4129088" cy="496244"/>
      </dsp:txXfrm>
    </dsp:sp>
    <dsp:sp modelId="{AD6C7FE0-2298-4C30-94E2-9D3EEFCFC7F1}">
      <dsp:nvSpPr>
        <dsp:cNvPr id="0" name=""/>
        <dsp:cNvSpPr/>
      </dsp:nvSpPr>
      <dsp:spPr>
        <a:xfrm>
          <a:off x="0" y="1557292"/>
          <a:ext cx="4129088" cy="205344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1099" tIns="22860" rIns="128016" bIns="22860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pt-PT" sz="1800" kern="1200" dirty="0" smtClean="0"/>
            <a:t>Otimização dos meios de Comunicação (PD/PND)</a:t>
          </a:r>
          <a:endParaRPr lang="pt-PT" sz="1800" kern="1200" dirty="0"/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pt-PT" sz="1800" kern="1200" smtClean="0">
              <a:latin typeface="Calibri" pitchFamily="34" charset="0"/>
            </a:rPr>
            <a:t>Cultura de Agrupamento</a:t>
          </a:r>
          <a:endParaRPr lang="pt-PT" sz="1800" kern="1200" dirty="0"/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pt-PT" sz="1800" kern="1200" dirty="0" smtClean="0"/>
            <a:t>Resultados Escolares (envolvimento)</a:t>
          </a:r>
          <a:endParaRPr lang="pt-PT" sz="1800" kern="1200" dirty="0"/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pt-PT" sz="1800" kern="1200" dirty="0" smtClean="0"/>
            <a:t>Qualidade da Prestação de Serviço Educativo (envolvimento)</a:t>
          </a:r>
          <a:endParaRPr lang="pt-PT" sz="1800" kern="1200" dirty="0"/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pt-PT" sz="1800" kern="1200" dirty="0" smtClean="0"/>
            <a:t>Interação com o PND (envolvimento)</a:t>
          </a:r>
          <a:endParaRPr lang="pt-PT" sz="1800" kern="1200" dirty="0"/>
        </a:p>
      </dsp:txBody>
      <dsp:txXfrm>
        <a:off x="0" y="1557292"/>
        <a:ext cx="4129088" cy="2053440"/>
      </dsp:txXfrm>
    </dsp:sp>
  </dsp:spTree>
</dsp:drawing>
</file>

<file path=ppt/diagrams/drawing3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E402AB0E-1E6C-4C94-8ACB-FD5D2D7F7B4D}">
      <dsp:nvSpPr>
        <dsp:cNvPr id="0" name=""/>
        <dsp:cNvSpPr/>
      </dsp:nvSpPr>
      <dsp:spPr>
        <a:xfrm>
          <a:off x="0" y="0"/>
          <a:ext cx="1425168" cy="4060679"/>
        </a:xfrm>
        <a:prstGeom prst="roundRect">
          <a:avLst>
            <a:gd name="adj" fmla="val 10000"/>
          </a:avLst>
        </a:prstGeom>
        <a:solidFill>
          <a:srgbClr val="1F497D">
            <a:tint val="40000"/>
            <a:hueOff val="0"/>
            <a:satOff val="0"/>
            <a:lumOff val="0"/>
            <a:alphaOff val="0"/>
          </a:srgb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13360" tIns="213360" rIns="213360" bIns="213360" numCol="1" spcCol="1270" anchor="ctr" anchorCtr="0">
          <a:noAutofit/>
        </a:bodyPr>
        <a:lstStyle/>
        <a:p>
          <a:pPr lvl="0" algn="ctr" defTabSz="2489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pt-PT" sz="5600" kern="1200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+mn-cs"/>
          </a:endParaRPr>
        </a:p>
      </dsp:txBody>
      <dsp:txXfrm>
        <a:off x="0" y="0"/>
        <a:ext cx="1425168" cy="1218203"/>
      </dsp:txXfrm>
    </dsp:sp>
    <dsp:sp modelId="{06C64237-8A57-4EC4-8CF3-C8F40A71D098}">
      <dsp:nvSpPr>
        <dsp:cNvPr id="0" name=""/>
        <dsp:cNvSpPr/>
      </dsp:nvSpPr>
      <dsp:spPr>
        <a:xfrm>
          <a:off x="143064" y="1218203"/>
          <a:ext cx="1140134" cy="2639441"/>
        </a:xfrm>
        <a:prstGeom prst="roundRect">
          <a:avLst>
            <a:gd name="adj" fmla="val 10000"/>
          </a:avLst>
        </a:prstGeom>
        <a:solidFill>
          <a:srgbClr val="1F497D"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EEECE1"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5560" tIns="26670" rIns="35560" bIns="2667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400" b="1" kern="1200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1. 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400" b="1" kern="1200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Liderança</a:t>
          </a:r>
          <a:endParaRPr lang="pt-PT" sz="1400" b="1" kern="1200" dirty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</dsp:txBody>
      <dsp:txXfrm>
        <a:off x="143064" y="1218203"/>
        <a:ext cx="1140134" cy="2639441"/>
      </dsp:txXfrm>
    </dsp:sp>
    <dsp:sp modelId="{7E4649AB-987A-4DC9-8376-B80C7B19E3DD}">
      <dsp:nvSpPr>
        <dsp:cNvPr id="0" name=""/>
        <dsp:cNvSpPr/>
      </dsp:nvSpPr>
      <dsp:spPr>
        <a:xfrm>
          <a:off x="1532604" y="0"/>
          <a:ext cx="1425168" cy="4060679"/>
        </a:xfrm>
        <a:prstGeom prst="roundRect">
          <a:avLst>
            <a:gd name="adj" fmla="val 10000"/>
          </a:avLst>
        </a:prstGeom>
        <a:solidFill>
          <a:srgbClr val="1F497D">
            <a:tint val="40000"/>
            <a:hueOff val="0"/>
            <a:satOff val="0"/>
            <a:lumOff val="0"/>
            <a:alphaOff val="0"/>
          </a:srgb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13360" tIns="213360" rIns="213360" bIns="213360" numCol="1" spcCol="1270" anchor="ctr" anchorCtr="0">
          <a:noAutofit/>
        </a:bodyPr>
        <a:lstStyle/>
        <a:p>
          <a:pPr lvl="0" algn="ctr" defTabSz="2489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pt-PT" sz="5600" kern="1200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+mn-cs"/>
          </a:endParaRPr>
        </a:p>
      </dsp:txBody>
      <dsp:txXfrm>
        <a:off x="1532604" y="0"/>
        <a:ext cx="1425168" cy="1218203"/>
      </dsp:txXfrm>
    </dsp:sp>
    <dsp:sp modelId="{369A6194-49A5-47B5-81AB-8CA5974EDF85}">
      <dsp:nvSpPr>
        <dsp:cNvPr id="0" name=""/>
        <dsp:cNvSpPr/>
      </dsp:nvSpPr>
      <dsp:spPr>
        <a:xfrm>
          <a:off x="1675121" y="1218550"/>
          <a:ext cx="1140134" cy="797760"/>
        </a:xfrm>
        <a:prstGeom prst="roundRect">
          <a:avLst>
            <a:gd name="adj" fmla="val 10000"/>
          </a:avLst>
        </a:prstGeom>
        <a:solidFill>
          <a:srgbClr val="1F497D"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EEECE1"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5560" tIns="26670" rIns="35560" bIns="2667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400" b="1" kern="1200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3. </a:t>
          </a:r>
          <a:br>
            <a:rPr lang="pt-PT" sz="1400" b="1" kern="1200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</a:br>
          <a:r>
            <a:rPr lang="pt-PT" sz="1400" b="1" kern="1200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Pessoas</a:t>
          </a:r>
          <a:endParaRPr lang="pt-PT" sz="1400" b="1" kern="1200" dirty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</dsp:txBody>
      <dsp:txXfrm>
        <a:off x="1675121" y="1218550"/>
        <a:ext cx="1140134" cy="797760"/>
      </dsp:txXfrm>
    </dsp:sp>
    <dsp:sp modelId="{C08D7A94-66F2-4465-8619-EDFD15000429}">
      <dsp:nvSpPr>
        <dsp:cNvPr id="0" name=""/>
        <dsp:cNvSpPr/>
      </dsp:nvSpPr>
      <dsp:spPr>
        <a:xfrm>
          <a:off x="1675121" y="2139043"/>
          <a:ext cx="1140134" cy="797760"/>
        </a:xfrm>
        <a:prstGeom prst="roundRect">
          <a:avLst>
            <a:gd name="adj" fmla="val 10000"/>
          </a:avLst>
        </a:prstGeom>
        <a:solidFill>
          <a:srgbClr val="1F497D"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EEECE1"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5560" tIns="26670" rIns="35560" bIns="2667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400" b="1" kern="1200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2. </a:t>
          </a:r>
          <a:br>
            <a:rPr lang="pt-PT" sz="1400" b="1" kern="1200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</a:br>
          <a:r>
            <a:rPr lang="pt-PT" sz="1400" b="1" kern="1200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Planeamento e Estratégia</a:t>
          </a:r>
          <a:endParaRPr lang="pt-PT" sz="1400" b="1" kern="1200" dirty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</dsp:txBody>
      <dsp:txXfrm>
        <a:off x="1675121" y="2139043"/>
        <a:ext cx="1140134" cy="797760"/>
      </dsp:txXfrm>
    </dsp:sp>
    <dsp:sp modelId="{1E0146BE-BB8E-4B4E-98C6-1A8BB6237D70}">
      <dsp:nvSpPr>
        <dsp:cNvPr id="0" name=""/>
        <dsp:cNvSpPr/>
      </dsp:nvSpPr>
      <dsp:spPr>
        <a:xfrm>
          <a:off x="1675121" y="3059537"/>
          <a:ext cx="1140134" cy="797760"/>
        </a:xfrm>
        <a:prstGeom prst="roundRect">
          <a:avLst>
            <a:gd name="adj" fmla="val 10000"/>
          </a:avLst>
        </a:prstGeom>
        <a:solidFill>
          <a:srgbClr val="1F497D"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EEECE1"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5560" tIns="26670" rIns="35560" bIns="2667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400" b="1" kern="1200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4. </a:t>
          </a:r>
          <a:br>
            <a:rPr lang="pt-PT" sz="1400" b="1" kern="1200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</a:br>
          <a:r>
            <a:rPr lang="pt-PT" sz="1400" b="1" kern="1200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Parcerias e Recursos </a:t>
          </a:r>
          <a:endParaRPr lang="pt-PT" sz="1400" b="1" kern="1200" dirty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</dsp:txBody>
      <dsp:txXfrm>
        <a:off x="1675121" y="3059537"/>
        <a:ext cx="1140134" cy="797760"/>
      </dsp:txXfrm>
    </dsp:sp>
    <dsp:sp modelId="{9784CE8D-475A-41F1-BB6B-068272A417A2}">
      <dsp:nvSpPr>
        <dsp:cNvPr id="0" name=""/>
        <dsp:cNvSpPr/>
      </dsp:nvSpPr>
      <dsp:spPr>
        <a:xfrm>
          <a:off x="3064660" y="0"/>
          <a:ext cx="1425168" cy="4060679"/>
        </a:xfrm>
        <a:prstGeom prst="roundRect">
          <a:avLst>
            <a:gd name="adj" fmla="val 10000"/>
          </a:avLst>
        </a:prstGeom>
        <a:solidFill>
          <a:srgbClr val="1F497D">
            <a:tint val="40000"/>
            <a:hueOff val="0"/>
            <a:satOff val="0"/>
            <a:lumOff val="0"/>
            <a:alphaOff val="0"/>
          </a:srgb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13360" tIns="213360" rIns="213360" bIns="213360" numCol="1" spcCol="1270" anchor="ctr" anchorCtr="0">
          <a:noAutofit/>
        </a:bodyPr>
        <a:lstStyle/>
        <a:p>
          <a:pPr lvl="0" algn="ctr" defTabSz="2489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pt-PT" sz="5600" kern="1200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+mn-cs"/>
          </a:endParaRPr>
        </a:p>
      </dsp:txBody>
      <dsp:txXfrm>
        <a:off x="3064660" y="0"/>
        <a:ext cx="1425168" cy="1218203"/>
      </dsp:txXfrm>
    </dsp:sp>
    <dsp:sp modelId="{38B810C3-D0F8-4179-A6FB-5E3DFF14228B}">
      <dsp:nvSpPr>
        <dsp:cNvPr id="0" name=""/>
        <dsp:cNvSpPr/>
      </dsp:nvSpPr>
      <dsp:spPr>
        <a:xfrm>
          <a:off x="3207177" y="1218203"/>
          <a:ext cx="1140134" cy="2639441"/>
        </a:xfrm>
        <a:prstGeom prst="roundRect">
          <a:avLst>
            <a:gd name="adj" fmla="val 10000"/>
          </a:avLst>
        </a:prstGeom>
        <a:solidFill>
          <a:srgbClr val="1F497D"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EEECE1"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5560" tIns="26670" rIns="35560" bIns="2667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400" b="1" kern="1200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5. 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400" b="1" kern="1200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Processos</a:t>
          </a:r>
          <a:endParaRPr lang="pt-PT" sz="1400" b="1" kern="1200" dirty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</dsp:txBody>
      <dsp:txXfrm>
        <a:off x="3207177" y="1218203"/>
        <a:ext cx="1140134" cy="2639441"/>
      </dsp:txXfrm>
    </dsp:sp>
  </dsp:spTree>
</dsp:drawing>
</file>

<file path=ppt/diagrams/drawing3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1D54E5CD-29CF-4394-8361-20AF451F38B0}">
      <dsp:nvSpPr>
        <dsp:cNvPr id="0" name=""/>
        <dsp:cNvSpPr/>
      </dsp:nvSpPr>
      <dsp:spPr>
        <a:xfrm>
          <a:off x="1444" y="0"/>
          <a:ext cx="1389473" cy="4060679"/>
        </a:xfrm>
        <a:prstGeom prst="roundRect">
          <a:avLst>
            <a:gd name="adj" fmla="val 10000"/>
          </a:avLst>
        </a:prstGeom>
        <a:solidFill>
          <a:srgbClr val="C0504D">
            <a:tint val="40000"/>
            <a:hueOff val="0"/>
            <a:satOff val="0"/>
            <a:lumOff val="0"/>
            <a:alphaOff val="0"/>
          </a:srgb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13360" tIns="213360" rIns="213360" bIns="213360" numCol="1" spcCol="1270" anchor="ctr" anchorCtr="0">
          <a:noAutofit/>
        </a:bodyPr>
        <a:lstStyle/>
        <a:p>
          <a:pPr lvl="0" algn="ctr" defTabSz="2489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pt-PT" sz="5600" kern="1200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+mn-cs"/>
          </a:endParaRPr>
        </a:p>
      </dsp:txBody>
      <dsp:txXfrm>
        <a:off x="1444" y="0"/>
        <a:ext cx="1389473" cy="1218203"/>
      </dsp:txXfrm>
    </dsp:sp>
    <dsp:sp modelId="{DCDC9FF9-7CDD-480C-B082-9936BA6F95B7}">
      <dsp:nvSpPr>
        <dsp:cNvPr id="0" name=""/>
        <dsp:cNvSpPr/>
      </dsp:nvSpPr>
      <dsp:spPr>
        <a:xfrm>
          <a:off x="140391" y="1218550"/>
          <a:ext cx="1111578" cy="797760"/>
        </a:xfrm>
        <a:prstGeom prst="roundRect">
          <a:avLst>
            <a:gd name="adj" fmla="val 10000"/>
          </a:avLst>
        </a:prstGeom>
        <a:solidFill>
          <a:srgbClr val="C0504D">
            <a:hueOff val="0"/>
            <a:satOff val="0"/>
            <a:lumOff val="0"/>
            <a:alphaOff val="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19050" rIns="25400" bIns="1905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000" b="1" kern="1200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7. Resultados relativos às pessoas</a:t>
          </a:r>
          <a:endParaRPr lang="pt-PT" sz="1000" b="1" kern="1200" dirty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</dsp:txBody>
      <dsp:txXfrm>
        <a:off x="140391" y="1218550"/>
        <a:ext cx="1111578" cy="797760"/>
      </dsp:txXfrm>
    </dsp:sp>
    <dsp:sp modelId="{304BB1A3-1BC6-4A3F-94E1-71EDFE13005A}">
      <dsp:nvSpPr>
        <dsp:cNvPr id="0" name=""/>
        <dsp:cNvSpPr/>
      </dsp:nvSpPr>
      <dsp:spPr>
        <a:xfrm>
          <a:off x="140391" y="2139043"/>
          <a:ext cx="1111578" cy="797760"/>
        </a:xfrm>
        <a:prstGeom prst="roundRect">
          <a:avLst>
            <a:gd name="adj" fmla="val 10000"/>
          </a:avLst>
        </a:prstGeom>
        <a:solidFill>
          <a:srgbClr val="C0504D">
            <a:hueOff val="0"/>
            <a:satOff val="0"/>
            <a:lumOff val="0"/>
            <a:alphaOff val="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19050" rIns="25400" bIns="1905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000" b="1" kern="1200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6.  Resultados  orientados para os cidadãos/clientes</a:t>
          </a:r>
          <a:endParaRPr lang="pt-PT" sz="1000" b="1" kern="1200" dirty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</dsp:txBody>
      <dsp:txXfrm>
        <a:off x="140391" y="2139043"/>
        <a:ext cx="1111578" cy="797760"/>
      </dsp:txXfrm>
    </dsp:sp>
    <dsp:sp modelId="{AF5B40D9-0196-4471-A9DE-0D0AA2C49CC7}">
      <dsp:nvSpPr>
        <dsp:cNvPr id="0" name=""/>
        <dsp:cNvSpPr/>
      </dsp:nvSpPr>
      <dsp:spPr>
        <a:xfrm>
          <a:off x="140391" y="3059537"/>
          <a:ext cx="1111578" cy="797760"/>
        </a:xfrm>
        <a:prstGeom prst="roundRect">
          <a:avLst>
            <a:gd name="adj" fmla="val 10000"/>
          </a:avLst>
        </a:prstGeom>
        <a:solidFill>
          <a:srgbClr val="C0504D">
            <a:hueOff val="0"/>
            <a:satOff val="0"/>
            <a:lumOff val="0"/>
            <a:alphaOff val="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5560" tIns="26670" rIns="35560" bIns="2667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400" b="1" kern="1200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8. Impacto na Sociedade</a:t>
          </a:r>
          <a:endParaRPr lang="pt-PT" sz="1400" b="1" kern="1200" dirty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</dsp:txBody>
      <dsp:txXfrm>
        <a:off x="140391" y="3059537"/>
        <a:ext cx="1111578" cy="797760"/>
      </dsp:txXfrm>
    </dsp:sp>
    <dsp:sp modelId="{C164206E-0C79-4598-A858-B6821531FD0A}">
      <dsp:nvSpPr>
        <dsp:cNvPr id="0" name=""/>
        <dsp:cNvSpPr/>
      </dsp:nvSpPr>
      <dsp:spPr>
        <a:xfrm>
          <a:off x="1495128" y="0"/>
          <a:ext cx="1389473" cy="4060679"/>
        </a:xfrm>
        <a:prstGeom prst="roundRect">
          <a:avLst>
            <a:gd name="adj" fmla="val 10000"/>
          </a:avLst>
        </a:prstGeom>
        <a:solidFill>
          <a:srgbClr val="C0504D">
            <a:tint val="40000"/>
            <a:hueOff val="0"/>
            <a:satOff val="0"/>
            <a:lumOff val="0"/>
            <a:alphaOff val="0"/>
          </a:srgb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13360" tIns="213360" rIns="213360" bIns="213360" numCol="1" spcCol="1270" anchor="ctr" anchorCtr="0">
          <a:noAutofit/>
        </a:bodyPr>
        <a:lstStyle/>
        <a:p>
          <a:pPr lvl="0" algn="ctr" defTabSz="2489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pt-PT" sz="5600" kern="1200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+mn-cs"/>
          </a:endParaRPr>
        </a:p>
      </dsp:txBody>
      <dsp:txXfrm>
        <a:off x="1495128" y="0"/>
        <a:ext cx="1389473" cy="1218203"/>
      </dsp:txXfrm>
    </dsp:sp>
    <dsp:sp modelId="{5E45EBEB-EF97-45AC-A597-7A84CD027854}">
      <dsp:nvSpPr>
        <dsp:cNvPr id="0" name=""/>
        <dsp:cNvSpPr/>
      </dsp:nvSpPr>
      <dsp:spPr>
        <a:xfrm>
          <a:off x="1634075" y="1218203"/>
          <a:ext cx="1111578" cy="2639441"/>
        </a:xfrm>
        <a:prstGeom prst="roundRect">
          <a:avLst>
            <a:gd name="adj" fmla="val 10000"/>
          </a:avLst>
        </a:prstGeom>
        <a:solidFill>
          <a:srgbClr val="C0504D">
            <a:hueOff val="0"/>
            <a:satOff val="0"/>
            <a:lumOff val="0"/>
            <a:alphaOff val="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5560" tIns="26670" rIns="35560" bIns="2667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400" b="1" kern="1200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9. 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400" b="1" kern="1200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Resultados de Desempenho Chave</a:t>
          </a:r>
          <a:endParaRPr lang="pt-PT" sz="1400" b="1" kern="1200" dirty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</dsp:txBody>
      <dsp:txXfrm>
        <a:off x="1634075" y="1218203"/>
        <a:ext cx="1111578" cy="2639441"/>
      </dsp:txXfrm>
    </dsp:sp>
  </dsp:spTree>
</dsp:drawing>
</file>

<file path=ppt/diagrams/drawing3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A75DFE11-E748-431A-836A-28F9E920A844}">
      <dsp:nvSpPr>
        <dsp:cNvPr id="0" name=""/>
        <dsp:cNvSpPr/>
      </dsp:nvSpPr>
      <dsp:spPr>
        <a:xfrm>
          <a:off x="1984" y="0"/>
          <a:ext cx="4060619" cy="418763"/>
        </a:xfrm>
        <a:prstGeom prst="homePlate">
          <a:avLst/>
        </a:prstGeom>
        <a:solidFill>
          <a:sysClr val="window" lastClr="FFFFFF">
            <a:hueOff val="0"/>
            <a:satOff val="0"/>
            <a:lumOff val="0"/>
            <a:alphaOff val="0"/>
          </a:sysClr>
        </a:solidFill>
        <a:ln w="25400" cap="flat" cmpd="sng" algn="ctr">
          <a:solidFill>
            <a:srgbClr val="1F497D">
              <a:shade val="8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2014" tIns="56007" rIns="28004" bIns="56007" numCol="1" spcCol="1270" anchor="ctr" anchorCtr="0">
          <a:noAutofit/>
        </a:bodyPr>
        <a:lstStyle/>
        <a:p>
          <a:pPr lvl="0" algn="ctr" defTabSz="9334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2100" kern="1200" dirty="0" smtClean="0">
              <a:solidFill>
                <a:srgbClr val="1F497D">
                  <a:hueOff val="0"/>
                  <a:satOff val="0"/>
                  <a:lumOff val="0"/>
                  <a:alphaOff val="0"/>
                </a:srgbClr>
              </a:solidFill>
              <a:latin typeface="Calibri"/>
              <a:ea typeface="+mn-ea"/>
              <a:cs typeface="+mn-cs"/>
            </a:rPr>
            <a:t>Critérios de Meios</a:t>
          </a:r>
          <a:endParaRPr lang="pt-PT" sz="2100" kern="1200" dirty="0">
            <a:solidFill>
              <a:srgbClr val="1F497D">
                <a:hueOff val="0"/>
                <a:satOff val="0"/>
                <a:lumOff val="0"/>
                <a:alphaOff val="0"/>
              </a:srgbClr>
            </a:solidFill>
            <a:latin typeface="Calibri"/>
            <a:ea typeface="+mn-ea"/>
            <a:cs typeface="+mn-cs"/>
          </a:endParaRPr>
        </a:p>
      </dsp:txBody>
      <dsp:txXfrm>
        <a:off x="1984" y="0"/>
        <a:ext cx="4060619" cy="418763"/>
      </dsp:txXfrm>
    </dsp:sp>
  </dsp:spTree>
</dsp:drawing>
</file>

<file path=ppt/diagrams/drawing3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A75DFE11-E748-431A-836A-28F9E920A844}">
      <dsp:nvSpPr>
        <dsp:cNvPr id="0" name=""/>
        <dsp:cNvSpPr/>
      </dsp:nvSpPr>
      <dsp:spPr>
        <a:xfrm>
          <a:off x="2583" y="0"/>
          <a:ext cx="2642625" cy="418763"/>
        </a:xfrm>
        <a:prstGeom prst="homePlate">
          <a:avLst/>
        </a:prstGeom>
        <a:solidFill>
          <a:sysClr val="window" lastClr="FFFFFF">
            <a:hueOff val="0"/>
            <a:satOff val="0"/>
            <a:lumOff val="0"/>
            <a:alphaOff val="0"/>
          </a:sysClr>
        </a:solidFill>
        <a:ln w="25400" cap="flat" cmpd="sng" algn="ctr">
          <a:solidFill>
            <a:srgbClr val="C0504D">
              <a:shade val="8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53340" rIns="26670" bIns="5334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2000" kern="1200" dirty="0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+mn-cs"/>
            </a:rPr>
            <a:t>Critérios de Resultados</a:t>
          </a:r>
          <a:endParaRPr lang="pt-PT" sz="2000" kern="1200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+mn-cs"/>
          </a:endParaRPr>
        </a:p>
      </dsp:txBody>
      <dsp:txXfrm>
        <a:off x="2583" y="0"/>
        <a:ext cx="2642625" cy="418763"/>
      </dsp:txXfrm>
    </dsp:sp>
  </dsp:spTree>
</dsp:drawing>
</file>

<file path=ppt/diagrams/drawing35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7C45C025-0E3A-4DCD-A781-096B2AF9A654}">
      <dsp:nvSpPr>
        <dsp:cNvPr id="0" name=""/>
        <dsp:cNvSpPr/>
      </dsp:nvSpPr>
      <dsp:spPr>
        <a:xfrm>
          <a:off x="0" y="312065"/>
          <a:ext cx="4129088" cy="496244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2200" kern="1200" dirty="0" smtClean="0"/>
            <a:t>Parcerias e Recursos</a:t>
          </a:r>
          <a:endParaRPr lang="pt-PT" sz="2200" kern="1200" dirty="0"/>
        </a:p>
      </dsp:txBody>
      <dsp:txXfrm>
        <a:off x="0" y="312065"/>
        <a:ext cx="4129088" cy="496244"/>
      </dsp:txXfrm>
    </dsp:sp>
    <dsp:sp modelId="{AD6C7FE0-2298-4C30-94E2-9D3EEFCFC7F1}">
      <dsp:nvSpPr>
        <dsp:cNvPr id="0" name=""/>
        <dsp:cNvSpPr/>
      </dsp:nvSpPr>
      <dsp:spPr>
        <a:xfrm>
          <a:off x="0" y="1590412"/>
          <a:ext cx="4129088" cy="19872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1099" tIns="22860" rIns="128016" bIns="22860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pt-PT" sz="1800" kern="1200" dirty="0" smtClean="0"/>
            <a:t>Otimização dos meios de Comunicação (parceiros/EE)</a:t>
          </a:r>
          <a:endParaRPr lang="pt-PT" sz="1800" kern="1200" dirty="0"/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pt-PT" sz="1800" kern="1200" smtClean="0">
              <a:latin typeface="Calibri" pitchFamily="34" charset="0"/>
            </a:rPr>
            <a:t>Cultura de Agrupamento</a:t>
          </a:r>
          <a:endParaRPr lang="pt-PT" sz="1800" kern="1200" dirty="0"/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pt-PT" sz="1800" kern="1200" dirty="0" smtClean="0"/>
            <a:t>Resultados Escolares (responsabilização)</a:t>
          </a:r>
          <a:endParaRPr lang="pt-PT" sz="1800" kern="1200" dirty="0"/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pt-PT" sz="1800" kern="1200" dirty="0" smtClean="0"/>
            <a:t>Qualidade da Prestação de Serviço Educativo (divulgação)</a:t>
          </a:r>
          <a:endParaRPr lang="pt-PT" sz="1800" kern="1200" dirty="0"/>
        </a:p>
      </dsp:txBody>
      <dsp:txXfrm>
        <a:off x="0" y="1590412"/>
        <a:ext cx="4129088" cy="1987200"/>
      </dsp:txXfrm>
    </dsp:sp>
  </dsp:spTree>
</dsp:drawing>
</file>

<file path=ppt/diagrams/drawing36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E402AB0E-1E6C-4C94-8ACB-FD5D2D7F7B4D}">
      <dsp:nvSpPr>
        <dsp:cNvPr id="0" name=""/>
        <dsp:cNvSpPr/>
      </dsp:nvSpPr>
      <dsp:spPr>
        <a:xfrm>
          <a:off x="0" y="0"/>
          <a:ext cx="1425168" cy="4060679"/>
        </a:xfrm>
        <a:prstGeom prst="roundRect">
          <a:avLst>
            <a:gd name="adj" fmla="val 10000"/>
          </a:avLst>
        </a:prstGeom>
        <a:solidFill>
          <a:srgbClr val="1F497D">
            <a:tint val="40000"/>
            <a:hueOff val="0"/>
            <a:satOff val="0"/>
            <a:lumOff val="0"/>
            <a:alphaOff val="0"/>
          </a:srgb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13360" tIns="213360" rIns="213360" bIns="213360" numCol="1" spcCol="1270" anchor="ctr" anchorCtr="0">
          <a:noAutofit/>
        </a:bodyPr>
        <a:lstStyle/>
        <a:p>
          <a:pPr lvl="0" algn="ctr" defTabSz="2489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pt-PT" sz="5600" kern="1200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+mn-cs"/>
          </a:endParaRPr>
        </a:p>
      </dsp:txBody>
      <dsp:txXfrm>
        <a:off x="0" y="0"/>
        <a:ext cx="1425168" cy="1218203"/>
      </dsp:txXfrm>
    </dsp:sp>
    <dsp:sp modelId="{06C64237-8A57-4EC4-8CF3-C8F40A71D098}">
      <dsp:nvSpPr>
        <dsp:cNvPr id="0" name=""/>
        <dsp:cNvSpPr/>
      </dsp:nvSpPr>
      <dsp:spPr>
        <a:xfrm>
          <a:off x="143064" y="1218203"/>
          <a:ext cx="1140134" cy="2639441"/>
        </a:xfrm>
        <a:prstGeom prst="roundRect">
          <a:avLst>
            <a:gd name="adj" fmla="val 10000"/>
          </a:avLst>
        </a:prstGeom>
        <a:solidFill>
          <a:srgbClr val="1F497D"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EEECE1"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5560" tIns="26670" rIns="35560" bIns="2667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400" b="1" kern="1200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1. 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400" b="1" kern="1200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Liderança</a:t>
          </a:r>
          <a:endParaRPr lang="pt-PT" sz="1400" b="1" kern="1200" dirty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</dsp:txBody>
      <dsp:txXfrm>
        <a:off x="143064" y="1218203"/>
        <a:ext cx="1140134" cy="2639441"/>
      </dsp:txXfrm>
    </dsp:sp>
    <dsp:sp modelId="{7E4649AB-987A-4DC9-8376-B80C7B19E3DD}">
      <dsp:nvSpPr>
        <dsp:cNvPr id="0" name=""/>
        <dsp:cNvSpPr/>
      </dsp:nvSpPr>
      <dsp:spPr>
        <a:xfrm>
          <a:off x="1532604" y="0"/>
          <a:ext cx="1425168" cy="4060679"/>
        </a:xfrm>
        <a:prstGeom prst="roundRect">
          <a:avLst>
            <a:gd name="adj" fmla="val 10000"/>
          </a:avLst>
        </a:prstGeom>
        <a:solidFill>
          <a:srgbClr val="1F497D">
            <a:tint val="40000"/>
            <a:hueOff val="0"/>
            <a:satOff val="0"/>
            <a:lumOff val="0"/>
            <a:alphaOff val="0"/>
          </a:srgb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13360" tIns="213360" rIns="213360" bIns="213360" numCol="1" spcCol="1270" anchor="ctr" anchorCtr="0">
          <a:noAutofit/>
        </a:bodyPr>
        <a:lstStyle/>
        <a:p>
          <a:pPr lvl="0" algn="ctr" defTabSz="2489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pt-PT" sz="5600" kern="1200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+mn-cs"/>
          </a:endParaRPr>
        </a:p>
      </dsp:txBody>
      <dsp:txXfrm>
        <a:off x="1532604" y="0"/>
        <a:ext cx="1425168" cy="1218203"/>
      </dsp:txXfrm>
    </dsp:sp>
    <dsp:sp modelId="{369A6194-49A5-47B5-81AB-8CA5974EDF85}">
      <dsp:nvSpPr>
        <dsp:cNvPr id="0" name=""/>
        <dsp:cNvSpPr/>
      </dsp:nvSpPr>
      <dsp:spPr>
        <a:xfrm>
          <a:off x="1675121" y="1218550"/>
          <a:ext cx="1140134" cy="797760"/>
        </a:xfrm>
        <a:prstGeom prst="roundRect">
          <a:avLst>
            <a:gd name="adj" fmla="val 10000"/>
          </a:avLst>
        </a:prstGeom>
        <a:solidFill>
          <a:srgbClr val="1F497D"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EEECE1"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5560" tIns="26670" rIns="35560" bIns="2667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400" b="1" kern="1200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3. </a:t>
          </a:r>
          <a:br>
            <a:rPr lang="pt-PT" sz="1400" b="1" kern="1200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</a:br>
          <a:r>
            <a:rPr lang="pt-PT" sz="1400" b="1" kern="1200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Pessoas</a:t>
          </a:r>
          <a:endParaRPr lang="pt-PT" sz="1400" b="1" kern="1200" dirty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</dsp:txBody>
      <dsp:txXfrm>
        <a:off x="1675121" y="1218550"/>
        <a:ext cx="1140134" cy="797760"/>
      </dsp:txXfrm>
    </dsp:sp>
    <dsp:sp modelId="{C08D7A94-66F2-4465-8619-EDFD15000429}">
      <dsp:nvSpPr>
        <dsp:cNvPr id="0" name=""/>
        <dsp:cNvSpPr/>
      </dsp:nvSpPr>
      <dsp:spPr>
        <a:xfrm>
          <a:off x="1675121" y="2139043"/>
          <a:ext cx="1140134" cy="797760"/>
        </a:xfrm>
        <a:prstGeom prst="roundRect">
          <a:avLst>
            <a:gd name="adj" fmla="val 10000"/>
          </a:avLst>
        </a:prstGeom>
        <a:solidFill>
          <a:srgbClr val="1F497D"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EEECE1"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5560" tIns="26670" rIns="35560" bIns="2667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400" b="1" kern="1200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2. </a:t>
          </a:r>
          <a:br>
            <a:rPr lang="pt-PT" sz="1400" b="1" kern="1200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</a:br>
          <a:r>
            <a:rPr lang="pt-PT" sz="1400" b="1" kern="1200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Planeamento e Estratégia</a:t>
          </a:r>
          <a:endParaRPr lang="pt-PT" sz="1400" b="1" kern="1200" dirty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</dsp:txBody>
      <dsp:txXfrm>
        <a:off x="1675121" y="2139043"/>
        <a:ext cx="1140134" cy="797760"/>
      </dsp:txXfrm>
    </dsp:sp>
    <dsp:sp modelId="{1E0146BE-BB8E-4B4E-98C6-1A8BB6237D70}">
      <dsp:nvSpPr>
        <dsp:cNvPr id="0" name=""/>
        <dsp:cNvSpPr/>
      </dsp:nvSpPr>
      <dsp:spPr>
        <a:xfrm>
          <a:off x="1675121" y="3059537"/>
          <a:ext cx="1140134" cy="797760"/>
        </a:xfrm>
        <a:prstGeom prst="roundRect">
          <a:avLst>
            <a:gd name="adj" fmla="val 10000"/>
          </a:avLst>
        </a:prstGeom>
        <a:solidFill>
          <a:srgbClr val="1F497D"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EEECE1"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5560" tIns="26670" rIns="35560" bIns="2667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400" b="1" kern="1200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4. </a:t>
          </a:r>
          <a:br>
            <a:rPr lang="pt-PT" sz="1400" b="1" kern="1200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</a:br>
          <a:r>
            <a:rPr lang="pt-PT" sz="1400" b="1" kern="1200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Parcerias e Recursos </a:t>
          </a:r>
          <a:endParaRPr lang="pt-PT" sz="1400" b="1" kern="1200" dirty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</dsp:txBody>
      <dsp:txXfrm>
        <a:off x="1675121" y="3059537"/>
        <a:ext cx="1140134" cy="797760"/>
      </dsp:txXfrm>
    </dsp:sp>
    <dsp:sp modelId="{9784CE8D-475A-41F1-BB6B-068272A417A2}">
      <dsp:nvSpPr>
        <dsp:cNvPr id="0" name=""/>
        <dsp:cNvSpPr/>
      </dsp:nvSpPr>
      <dsp:spPr>
        <a:xfrm>
          <a:off x="3064660" y="0"/>
          <a:ext cx="1425168" cy="4060679"/>
        </a:xfrm>
        <a:prstGeom prst="roundRect">
          <a:avLst>
            <a:gd name="adj" fmla="val 10000"/>
          </a:avLst>
        </a:prstGeom>
        <a:solidFill>
          <a:srgbClr val="1F497D">
            <a:tint val="40000"/>
            <a:hueOff val="0"/>
            <a:satOff val="0"/>
            <a:lumOff val="0"/>
            <a:alphaOff val="0"/>
          </a:srgb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13360" tIns="213360" rIns="213360" bIns="213360" numCol="1" spcCol="1270" anchor="ctr" anchorCtr="0">
          <a:noAutofit/>
        </a:bodyPr>
        <a:lstStyle/>
        <a:p>
          <a:pPr lvl="0" algn="ctr" defTabSz="2489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pt-PT" sz="5600" kern="1200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+mn-cs"/>
          </a:endParaRPr>
        </a:p>
      </dsp:txBody>
      <dsp:txXfrm>
        <a:off x="3064660" y="0"/>
        <a:ext cx="1425168" cy="1218203"/>
      </dsp:txXfrm>
    </dsp:sp>
    <dsp:sp modelId="{38B810C3-D0F8-4179-A6FB-5E3DFF14228B}">
      <dsp:nvSpPr>
        <dsp:cNvPr id="0" name=""/>
        <dsp:cNvSpPr/>
      </dsp:nvSpPr>
      <dsp:spPr>
        <a:xfrm>
          <a:off x="3207177" y="1218203"/>
          <a:ext cx="1140134" cy="2639441"/>
        </a:xfrm>
        <a:prstGeom prst="roundRect">
          <a:avLst>
            <a:gd name="adj" fmla="val 10000"/>
          </a:avLst>
        </a:prstGeom>
        <a:solidFill>
          <a:srgbClr val="1F497D"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EEECE1"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5560" tIns="26670" rIns="35560" bIns="2667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400" b="1" kern="1200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5. 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400" b="1" kern="1200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Processos</a:t>
          </a:r>
          <a:endParaRPr lang="pt-PT" sz="1400" b="1" kern="1200" dirty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</dsp:txBody>
      <dsp:txXfrm>
        <a:off x="3207177" y="1218203"/>
        <a:ext cx="1140134" cy="2639441"/>
      </dsp:txXfrm>
    </dsp:sp>
  </dsp:spTree>
</dsp:drawing>
</file>

<file path=ppt/diagrams/drawing37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1D54E5CD-29CF-4394-8361-20AF451F38B0}">
      <dsp:nvSpPr>
        <dsp:cNvPr id="0" name=""/>
        <dsp:cNvSpPr/>
      </dsp:nvSpPr>
      <dsp:spPr>
        <a:xfrm>
          <a:off x="1444" y="0"/>
          <a:ext cx="1389473" cy="4060679"/>
        </a:xfrm>
        <a:prstGeom prst="roundRect">
          <a:avLst>
            <a:gd name="adj" fmla="val 10000"/>
          </a:avLst>
        </a:prstGeom>
        <a:solidFill>
          <a:srgbClr val="C0504D">
            <a:tint val="40000"/>
            <a:hueOff val="0"/>
            <a:satOff val="0"/>
            <a:lumOff val="0"/>
            <a:alphaOff val="0"/>
          </a:srgb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13360" tIns="213360" rIns="213360" bIns="213360" numCol="1" spcCol="1270" anchor="ctr" anchorCtr="0">
          <a:noAutofit/>
        </a:bodyPr>
        <a:lstStyle/>
        <a:p>
          <a:pPr lvl="0" algn="ctr" defTabSz="2489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pt-PT" sz="5600" kern="1200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+mn-cs"/>
          </a:endParaRPr>
        </a:p>
      </dsp:txBody>
      <dsp:txXfrm>
        <a:off x="1444" y="0"/>
        <a:ext cx="1389473" cy="1218203"/>
      </dsp:txXfrm>
    </dsp:sp>
    <dsp:sp modelId="{DCDC9FF9-7CDD-480C-B082-9936BA6F95B7}">
      <dsp:nvSpPr>
        <dsp:cNvPr id="0" name=""/>
        <dsp:cNvSpPr/>
      </dsp:nvSpPr>
      <dsp:spPr>
        <a:xfrm>
          <a:off x="140391" y="1218550"/>
          <a:ext cx="1111578" cy="797760"/>
        </a:xfrm>
        <a:prstGeom prst="roundRect">
          <a:avLst>
            <a:gd name="adj" fmla="val 10000"/>
          </a:avLst>
        </a:prstGeom>
        <a:solidFill>
          <a:srgbClr val="C0504D">
            <a:hueOff val="0"/>
            <a:satOff val="0"/>
            <a:lumOff val="0"/>
            <a:alphaOff val="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19050" rIns="25400" bIns="1905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000" b="1" kern="1200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7. Resultados relativos às pessoas</a:t>
          </a:r>
          <a:endParaRPr lang="pt-PT" sz="1000" b="1" kern="1200" dirty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</dsp:txBody>
      <dsp:txXfrm>
        <a:off x="140391" y="1218550"/>
        <a:ext cx="1111578" cy="797760"/>
      </dsp:txXfrm>
    </dsp:sp>
    <dsp:sp modelId="{304BB1A3-1BC6-4A3F-94E1-71EDFE13005A}">
      <dsp:nvSpPr>
        <dsp:cNvPr id="0" name=""/>
        <dsp:cNvSpPr/>
      </dsp:nvSpPr>
      <dsp:spPr>
        <a:xfrm>
          <a:off x="140391" y="2139043"/>
          <a:ext cx="1111578" cy="797760"/>
        </a:xfrm>
        <a:prstGeom prst="roundRect">
          <a:avLst>
            <a:gd name="adj" fmla="val 10000"/>
          </a:avLst>
        </a:prstGeom>
        <a:solidFill>
          <a:srgbClr val="C0504D">
            <a:hueOff val="0"/>
            <a:satOff val="0"/>
            <a:lumOff val="0"/>
            <a:alphaOff val="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19050" rIns="25400" bIns="1905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000" b="1" kern="1200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6.  Resultados  orientados para os cidadãos/clientes</a:t>
          </a:r>
          <a:endParaRPr lang="pt-PT" sz="1000" b="1" kern="1200" dirty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</dsp:txBody>
      <dsp:txXfrm>
        <a:off x="140391" y="2139043"/>
        <a:ext cx="1111578" cy="797760"/>
      </dsp:txXfrm>
    </dsp:sp>
    <dsp:sp modelId="{AF5B40D9-0196-4471-A9DE-0D0AA2C49CC7}">
      <dsp:nvSpPr>
        <dsp:cNvPr id="0" name=""/>
        <dsp:cNvSpPr/>
      </dsp:nvSpPr>
      <dsp:spPr>
        <a:xfrm>
          <a:off x="140391" y="3059537"/>
          <a:ext cx="1111578" cy="797760"/>
        </a:xfrm>
        <a:prstGeom prst="roundRect">
          <a:avLst>
            <a:gd name="adj" fmla="val 10000"/>
          </a:avLst>
        </a:prstGeom>
        <a:solidFill>
          <a:srgbClr val="C0504D">
            <a:hueOff val="0"/>
            <a:satOff val="0"/>
            <a:lumOff val="0"/>
            <a:alphaOff val="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5560" tIns="26670" rIns="35560" bIns="2667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400" b="1" kern="1200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8. Impacto na Sociedade</a:t>
          </a:r>
          <a:endParaRPr lang="pt-PT" sz="1400" b="1" kern="1200" dirty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</dsp:txBody>
      <dsp:txXfrm>
        <a:off x="140391" y="3059537"/>
        <a:ext cx="1111578" cy="797760"/>
      </dsp:txXfrm>
    </dsp:sp>
    <dsp:sp modelId="{C164206E-0C79-4598-A858-B6821531FD0A}">
      <dsp:nvSpPr>
        <dsp:cNvPr id="0" name=""/>
        <dsp:cNvSpPr/>
      </dsp:nvSpPr>
      <dsp:spPr>
        <a:xfrm>
          <a:off x="1495128" y="0"/>
          <a:ext cx="1389473" cy="4060679"/>
        </a:xfrm>
        <a:prstGeom prst="roundRect">
          <a:avLst>
            <a:gd name="adj" fmla="val 10000"/>
          </a:avLst>
        </a:prstGeom>
        <a:solidFill>
          <a:srgbClr val="C0504D">
            <a:tint val="40000"/>
            <a:hueOff val="0"/>
            <a:satOff val="0"/>
            <a:lumOff val="0"/>
            <a:alphaOff val="0"/>
          </a:srgb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13360" tIns="213360" rIns="213360" bIns="213360" numCol="1" spcCol="1270" anchor="ctr" anchorCtr="0">
          <a:noAutofit/>
        </a:bodyPr>
        <a:lstStyle/>
        <a:p>
          <a:pPr lvl="0" algn="ctr" defTabSz="2489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pt-PT" sz="5600" kern="1200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+mn-cs"/>
          </a:endParaRPr>
        </a:p>
      </dsp:txBody>
      <dsp:txXfrm>
        <a:off x="1495128" y="0"/>
        <a:ext cx="1389473" cy="1218203"/>
      </dsp:txXfrm>
    </dsp:sp>
    <dsp:sp modelId="{5E45EBEB-EF97-45AC-A597-7A84CD027854}">
      <dsp:nvSpPr>
        <dsp:cNvPr id="0" name=""/>
        <dsp:cNvSpPr/>
      </dsp:nvSpPr>
      <dsp:spPr>
        <a:xfrm>
          <a:off x="1634075" y="1218203"/>
          <a:ext cx="1111578" cy="2639441"/>
        </a:xfrm>
        <a:prstGeom prst="roundRect">
          <a:avLst>
            <a:gd name="adj" fmla="val 10000"/>
          </a:avLst>
        </a:prstGeom>
        <a:solidFill>
          <a:srgbClr val="C0504D">
            <a:hueOff val="0"/>
            <a:satOff val="0"/>
            <a:lumOff val="0"/>
            <a:alphaOff val="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5560" tIns="26670" rIns="35560" bIns="2667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400" b="1" kern="1200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9. 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400" b="1" kern="1200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Resultados de Desempenho Chave</a:t>
          </a:r>
          <a:endParaRPr lang="pt-PT" sz="1400" b="1" kern="1200" dirty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</dsp:txBody>
      <dsp:txXfrm>
        <a:off x="1634075" y="1218203"/>
        <a:ext cx="1111578" cy="2639441"/>
      </dsp:txXfrm>
    </dsp:sp>
  </dsp:spTree>
</dsp:drawing>
</file>

<file path=ppt/diagrams/drawing38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A75DFE11-E748-431A-836A-28F9E920A844}">
      <dsp:nvSpPr>
        <dsp:cNvPr id="0" name=""/>
        <dsp:cNvSpPr/>
      </dsp:nvSpPr>
      <dsp:spPr>
        <a:xfrm>
          <a:off x="1984" y="0"/>
          <a:ext cx="4060619" cy="418763"/>
        </a:xfrm>
        <a:prstGeom prst="homePlate">
          <a:avLst/>
        </a:prstGeom>
        <a:solidFill>
          <a:sysClr val="window" lastClr="FFFFFF">
            <a:hueOff val="0"/>
            <a:satOff val="0"/>
            <a:lumOff val="0"/>
            <a:alphaOff val="0"/>
          </a:sysClr>
        </a:solidFill>
        <a:ln w="25400" cap="flat" cmpd="sng" algn="ctr">
          <a:solidFill>
            <a:srgbClr val="1F497D">
              <a:shade val="8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2014" tIns="56007" rIns="28004" bIns="56007" numCol="1" spcCol="1270" anchor="ctr" anchorCtr="0">
          <a:noAutofit/>
        </a:bodyPr>
        <a:lstStyle/>
        <a:p>
          <a:pPr lvl="0" algn="ctr" defTabSz="9334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2100" kern="1200" dirty="0" smtClean="0">
              <a:solidFill>
                <a:srgbClr val="1F497D">
                  <a:hueOff val="0"/>
                  <a:satOff val="0"/>
                  <a:lumOff val="0"/>
                  <a:alphaOff val="0"/>
                </a:srgbClr>
              </a:solidFill>
              <a:latin typeface="Calibri"/>
              <a:ea typeface="+mn-ea"/>
              <a:cs typeface="+mn-cs"/>
            </a:rPr>
            <a:t>Critérios de Meios</a:t>
          </a:r>
          <a:endParaRPr lang="pt-PT" sz="2100" kern="1200" dirty="0">
            <a:solidFill>
              <a:srgbClr val="1F497D">
                <a:hueOff val="0"/>
                <a:satOff val="0"/>
                <a:lumOff val="0"/>
                <a:alphaOff val="0"/>
              </a:srgbClr>
            </a:solidFill>
            <a:latin typeface="Calibri"/>
            <a:ea typeface="+mn-ea"/>
            <a:cs typeface="+mn-cs"/>
          </a:endParaRPr>
        </a:p>
      </dsp:txBody>
      <dsp:txXfrm>
        <a:off x="1984" y="0"/>
        <a:ext cx="4060619" cy="418763"/>
      </dsp:txXfrm>
    </dsp:sp>
  </dsp:spTree>
</dsp:drawing>
</file>

<file path=ppt/diagrams/drawing39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A75DFE11-E748-431A-836A-28F9E920A844}">
      <dsp:nvSpPr>
        <dsp:cNvPr id="0" name=""/>
        <dsp:cNvSpPr/>
      </dsp:nvSpPr>
      <dsp:spPr>
        <a:xfrm>
          <a:off x="2583" y="0"/>
          <a:ext cx="2642625" cy="418763"/>
        </a:xfrm>
        <a:prstGeom prst="homePlate">
          <a:avLst/>
        </a:prstGeom>
        <a:solidFill>
          <a:sysClr val="window" lastClr="FFFFFF">
            <a:hueOff val="0"/>
            <a:satOff val="0"/>
            <a:lumOff val="0"/>
            <a:alphaOff val="0"/>
          </a:sysClr>
        </a:solidFill>
        <a:ln w="25400" cap="flat" cmpd="sng" algn="ctr">
          <a:solidFill>
            <a:srgbClr val="C0504D">
              <a:shade val="8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53340" rIns="26670" bIns="5334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2000" kern="1200" dirty="0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+mn-cs"/>
            </a:rPr>
            <a:t>Critérios de Resultados</a:t>
          </a:r>
          <a:endParaRPr lang="pt-PT" sz="2000" kern="1200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+mn-cs"/>
          </a:endParaRPr>
        </a:p>
      </dsp:txBody>
      <dsp:txXfrm>
        <a:off x="2583" y="0"/>
        <a:ext cx="2642625" cy="418763"/>
      </dsp:txXfrm>
    </dsp:sp>
  </dsp:spTree>
</dsp:drawing>
</file>

<file path=ppt/diagrams/drawing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FA37E066-4187-4B75-A2C1-36D6DAA43D93}">
      <dsp:nvSpPr>
        <dsp:cNvPr id="0" name=""/>
        <dsp:cNvSpPr/>
      </dsp:nvSpPr>
      <dsp:spPr>
        <a:xfrm>
          <a:off x="0" y="450019"/>
          <a:ext cx="8595954" cy="46305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67142" tIns="437388" rIns="667142" bIns="149352" numCol="1" spcCol="1270" anchor="t" anchorCtr="0">
          <a:noAutofit/>
        </a:bodyPr>
        <a:lstStyle/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pt-PT" sz="2100" kern="1200" dirty="0" smtClean="0">
              <a:solidFill>
                <a:srgbClr val="7030A0"/>
              </a:solidFill>
            </a:rPr>
            <a:t>Criação Página do agrupamento e do Gabinete de Comunicação </a:t>
          </a:r>
          <a:endParaRPr lang="pt-PT" sz="2100" kern="1200" dirty="0">
            <a:solidFill>
              <a:srgbClr val="7030A0"/>
            </a:solidFill>
          </a:endParaRPr>
        </a:p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pt-PT" sz="2100" kern="1200" dirty="0" smtClean="0">
              <a:solidFill>
                <a:srgbClr val="7030A0"/>
              </a:solidFill>
            </a:rPr>
            <a:t>Criação de E-mail institucionais para professores, funcionários e representantes EE</a:t>
          </a:r>
          <a:endParaRPr lang="pt-PT" sz="2100" kern="1200" dirty="0">
            <a:solidFill>
              <a:srgbClr val="7030A0"/>
            </a:solidFill>
          </a:endParaRPr>
        </a:p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pt-PT" sz="2100" kern="1200" dirty="0" smtClean="0">
              <a:solidFill>
                <a:srgbClr val="7030A0"/>
              </a:solidFill>
            </a:rPr>
            <a:t>Normalização de documentos</a:t>
          </a:r>
          <a:endParaRPr lang="pt-PT" sz="2100" kern="1200" dirty="0">
            <a:solidFill>
              <a:srgbClr val="7030A0"/>
            </a:solidFill>
          </a:endParaRPr>
        </a:p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pt-PT" sz="2100" kern="1200" dirty="0" smtClean="0">
              <a:solidFill>
                <a:srgbClr val="7030A0"/>
              </a:solidFill>
            </a:rPr>
            <a:t>Participação de todos os ciclos  e EE no jornal do agrupamento</a:t>
          </a:r>
          <a:endParaRPr lang="pt-PT" sz="2100" kern="1200" dirty="0">
            <a:solidFill>
              <a:srgbClr val="7030A0"/>
            </a:solidFill>
          </a:endParaRPr>
        </a:p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pt-PT" sz="2100" kern="1200" dirty="0" err="1" smtClean="0">
              <a:solidFill>
                <a:srgbClr val="7030A0"/>
              </a:solidFill>
            </a:rPr>
            <a:t>Clipping</a:t>
          </a:r>
          <a:endParaRPr lang="pt-PT" sz="2100" kern="1200" dirty="0">
            <a:solidFill>
              <a:srgbClr val="7030A0"/>
            </a:solidFill>
          </a:endParaRPr>
        </a:p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pt-PT" sz="2100" kern="1200" dirty="0" smtClean="0">
              <a:solidFill>
                <a:srgbClr val="7030A0"/>
              </a:solidFill>
            </a:rPr>
            <a:t>Ação de formação - encontros </a:t>
          </a:r>
          <a:r>
            <a:rPr lang="pt-PT" sz="2100" kern="1200" dirty="0" err="1" smtClean="0">
              <a:solidFill>
                <a:srgbClr val="7030A0"/>
              </a:solidFill>
            </a:rPr>
            <a:t>intraconcelhios</a:t>
          </a:r>
          <a:r>
            <a:rPr lang="pt-PT" sz="2100" kern="1200" dirty="0" smtClean="0">
              <a:solidFill>
                <a:srgbClr val="7030A0"/>
              </a:solidFill>
            </a:rPr>
            <a:t> (para todos os docentes – incidente sobre comunicação interna e externa)</a:t>
          </a:r>
          <a:endParaRPr lang="pt-PT" sz="2100" kern="1200" dirty="0">
            <a:solidFill>
              <a:srgbClr val="7030A0"/>
            </a:solidFill>
          </a:endParaRPr>
        </a:p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pt-PT" sz="2100" kern="1200" dirty="0" smtClean="0">
              <a:solidFill>
                <a:srgbClr val="7030A0"/>
              </a:solidFill>
            </a:rPr>
            <a:t>Diagnostico comunicação organizacional</a:t>
          </a:r>
          <a:endParaRPr lang="pt-PT" sz="2100" kern="1200" dirty="0">
            <a:solidFill>
              <a:srgbClr val="7030A0"/>
            </a:solidFill>
          </a:endParaRPr>
        </a:p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pt-PT" sz="2100" kern="1200" dirty="0" smtClean="0">
              <a:solidFill>
                <a:srgbClr val="7030A0"/>
              </a:solidFill>
            </a:rPr>
            <a:t>Workshops sobre:</a:t>
          </a:r>
          <a:endParaRPr lang="pt-PT" sz="2100" kern="1200" dirty="0">
            <a:solidFill>
              <a:srgbClr val="7030A0"/>
            </a:solidFill>
          </a:endParaRPr>
        </a:p>
        <a:p>
          <a:pPr marL="457200" lvl="2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pt-PT" sz="2100" kern="1200" dirty="0" smtClean="0">
              <a:solidFill>
                <a:srgbClr val="7030A0"/>
              </a:solidFill>
            </a:rPr>
            <a:t>Ferramentas de Comunicação direcionada</a:t>
          </a:r>
          <a:endParaRPr lang="pt-PT" sz="2100" kern="1200" dirty="0">
            <a:solidFill>
              <a:srgbClr val="7030A0"/>
            </a:solidFill>
          </a:endParaRPr>
        </a:p>
        <a:p>
          <a:pPr marL="457200" lvl="2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pt-PT" sz="2100" kern="1200" dirty="0" smtClean="0">
              <a:solidFill>
                <a:srgbClr val="7030A0"/>
              </a:solidFill>
            </a:rPr>
            <a:t>Ferramentas de Comunicação organizacional</a:t>
          </a:r>
          <a:endParaRPr lang="pt-PT" sz="2100" kern="1200" dirty="0">
            <a:solidFill>
              <a:srgbClr val="7030A0"/>
            </a:solidFill>
          </a:endParaRPr>
        </a:p>
      </dsp:txBody>
      <dsp:txXfrm>
        <a:off x="0" y="450019"/>
        <a:ext cx="8595954" cy="4630500"/>
      </dsp:txXfrm>
    </dsp:sp>
    <dsp:sp modelId="{01F00949-1783-4A90-B0A2-28887583CD47}">
      <dsp:nvSpPr>
        <dsp:cNvPr id="0" name=""/>
        <dsp:cNvSpPr/>
      </dsp:nvSpPr>
      <dsp:spPr>
        <a:xfrm>
          <a:off x="429797" y="140059"/>
          <a:ext cx="6017167" cy="61992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7435" tIns="0" rIns="227435" bIns="0" numCol="1" spcCol="1270" anchor="ctr" anchorCtr="0">
          <a:noAutofit/>
        </a:bodyPr>
        <a:lstStyle/>
        <a:p>
          <a:pPr lvl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2100" b="1" kern="1200" dirty="0" smtClean="0"/>
            <a:t>Atividades Realizadas</a:t>
          </a:r>
          <a:endParaRPr lang="pt-PT" sz="2100" b="1" kern="1200" dirty="0"/>
        </a:p>
      </dsp:txBody>
      <dsp:txXfrm>
        <a:off x="429797" y="140059"/>
        <a:ext cx="6017167" cy="619920"/>
      </dsp:txXfrm>
    </dsp:sp>
  </dsp:spTree>
</dsp:drawing>
</file>

<file path=ppt/diagrams/drawing40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7C45C025-0E3A-4DCD-A781-096B2AF9A654}">
      <dsp:nvSpPr>
        <dsp:cNvPr id="0" name=""/>
        <dsp:cNvSpPr/>
      </dsp:nvSpPr>
      <dsp:spPr>
        <a:xfrm>
          <a:off x="0" y="296815"/>
          <a:ext cx="4129088" cy="496244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2200" kern="1200" dirty="0" smtClean="0"/>
            <a:t>Processos</a:t>
          </a:r>
          <a:endParaRPr lang="pt-PT" sz="2200" kern="1200" dirty="0"/>
        </a:p>
      </dsp:txBody>
      <dsp:txXfrm>
        <a:off x="0" y="296815"/>
        <a:ext cx="4129088" cy="496244"/>
      </dsp:txXfrm>
    </dsp:sp>
    <dsp:sp modelId="{AD6C7FE0-2298-4C30-94E2-9D3EEFCFC7F1}">
      <dsp:nvSpPr>
        <dsp:cNvPr id="0" name=""/>
        <dsp:cNvSpPr/>
      </dsp:nvSpPr>
      <dsp:spPr>
        <a:xfrm>
          <a:off x="0" y="1871932"/>
          <a:ext cx="4129088" cy="142416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1099" tIns="22860" rIns="128016" bIns="22860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pt-PT" sz="1800" kern="1200" dirty="0" smtClean="0"/>
            <a:t>Otimização dos meios de Comunicação (Estruturas)</a:t>
          </a:r>
          <a:endParaRPr lang="pt-PT" sz="1800" kern="1200" dirty="0"/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pt-PT" sz="1800" kern="1200" dirty="0" smtClean="0"/>
            <a:t>Resultados Escolares</a:t>
          </a:r>
          <a:endParaRPr lang="pt-PT" sz="1800" kern="1200" dirty="0"/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pt-PT" sz="1800" kern="1200" dirty="0" smtClean="0"/>
            <a:t>Qualidade da Prestação de Serviço Educativo</a:t>
          </a:r>
          <a:endParaRPr lang="pt-PT" sz="1800" kern="1200" dirty="0"/>
        </a:p>
      </dsp:txBody>
      <dsp:txXfrm>
        <a:off x="0" y="1871932"/>
        <a:ext cx="4129088" cy="1424160"/>
      </dsp:txXfrm>
    </dsp:sp>
  </dsp:spTree>
</dsp:drawing>
</file>

<file path=ppt/diagrams/drawing4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E402AB0E-1E6C-4C94-8ACB-FD5D2D7F7B4D}">
      <dsp:nvSpPr>
        <dsp:cNvPr id="0" name=""/>
        <dsp:cNvSpPr/>
      </dsp:nvSpPr>
      <dsp:spPr>
        <a:xfrm>
          <a:off x="0" y="0"/>
          <a:ext cx="1510453" cy="4310277"/>
        </a:xfrm>
        <a:prstGeom prst="roundRect">
          <a:avLst>
            <a:gd name="adj" fmla="val 10000"/>
          </a:avLst>
        </a:prstGeom>
        <a:solidFill>
          <a:srgbClr val="1F497D">
            <a:tint val="40000"/>
            <a:hueOff val="0"/>
            <a:satOff val="0"/>
            <a:lumOff val="0"/>
            <a:alphaOff val="0"/>
          </a:srgb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4790" tIns="224790" rIns="224790" bIns="224790" numCol="1" spcCol="1270" anchor="ctr" anchorCtr="0">
          <a:noAutofit/>
        </a:bodyPr>
        <a:lstStyle/>
        <a:p>
          <a:pPr lvl="0" algn="ctr" defTabSz="2622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pt-PT" sz="5900" kern="1200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+mn-cs"/>
          </a:endParaRPr>
        </a:p>
      </dsp:txBody>
      <dsp:txXfrm>
        <a:off x="0" y="0"/>
        <a:ext cx="1510453" cy="1293083"/>
      </dsp:txXfrm>
    </dsp:sp>
    <dsp:sp modelId="{06C64237-8A57-4EC4-8CF3-C8F40A71D098}">
      <dsp:nvSpPr>
        <dsp:cNvPr id="0" name=""/>
        <dsp:cNvSpPr/>
      </dsp:nvSpPr>
      <dsp:spPr>
        <a:xfrm>
          <a:off x="151626" y="1293083"/>
          <a:ext cx="1208362" cy="2801680"/>
        </a:xfrm>
        <a:prstGeom prst="roundRect">
          <a:avLst>
            <a:gd name="adj" fmla="val 10000"/>
          </a:avLst>
        </a:prstGeom>
        <a:solidFill>
          <a:srgbClr val="1F497D"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EEECE1"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28575" rIns="38100" bIns="28575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500" b="1" kern="1200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1. </a:t>
          </a:r>
        </a:p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500" b="1" kern="1200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Liderança</a:t>
          </a:r>
          <a:endParaRPr lang="pt-PT" sz="1500" b="1" kern="1200" dirty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</dsp:txBody>
      <dsp:txXfrm>
        <a:off x="151626" y="1293083"/>
        <a:ext cx="1208362" cy="2801680"/>
      </dsp:txXfrm>
    </dsp:sp>
    <dsp:sp modelId="{7E4649AB-987A-4DC9-8376-B80C7B19E3DD}">
      <dsp:nvSpPr>
        <dsp:cNvPr id="0" name=""/>
        <dsp:cNvSpPr/>
      </dsp:nvSpPr>
      <dsp:spPr>
        <a:xfrm>
          <a:off x="1624318" y="0"/>
          <a:ext cx="1510453" cy="4310277"/>
        </a:xfrm>
        <a:prstGeom prst="roundRect">
          <a:avLst>
            <a:gd name="adj" fmla="val 10000"/>
          </a:avLst>
        </a:prstGeom>
        <a:solidFill>
          <a:srgbClr val="1F497D">
            <a:tint val="40000"/>
            <a:hueOff val="0"/>
            <a:satOff val="0"/>
            <a:lumOff val="0"/>
            <a:alphaOff val="0"/>
          </a:srgb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4790" tIns="224790" rIns="224790" bIns="224790" numCol="1" spcCol="1270" anchor="ctr" anchorCtr="0">
          <a:noAutofit/>
        </a:bodyPr>
        <a:lstStyle/>
        <a:p>
          <a:pPr lvl="0" algn="ctr" defTabSz="2622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pt-PT" sz="5900" kern="1200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+mn-cs"/>
          </a:endParaRPr>
        </a:p>
      </dsp:txBody>
      <dsp:txXfrm>
        <a:off x="1624318" y="0"/>
        <a:ext cx="1510453" cy="1293083"/>
      </dsp:txXfrm>
    </dsp:sp>
    <dsp:sp modelId="{369A6194-49A5-47B5-81AB-8CA5974EDF85}">
      <dsp:nvSpPr>
        <dsp:cNvPr id="0" name=""/>
        <dsp:cNvSpPr/>
      </dsp:nvSpPr>
      <dsp:spPr>
        <a:xfrm>
          <a:off x="1775364" y="1293451"/>
          <a:ext cx="1208362" cy="846796"/>
        </a:xfrm>
        <a:prstGeom prst="roundRect">
          <a:avLst>
            <a:gd name="adj" fmla="val 10000"/>
          </a:avLst>
        </a:prstGeom>
        <a:solidFill>
          <a:srgbClr val="1F497D"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EEECE1"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28575" rIns="38100" bIns="28575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500" b="1" kern="1200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3. </a:t>
          </a:r>
          <a:br>
            <a:rPr lang="pt-PT" sz="1500" b="1" kern="1200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</a:br>
          <a:r>
            <a:rPr lang="pt-PT" sz="1500" b="1" kern="1200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Pessoas</a:t>
          </a:r>
          <a:endParaRPr lang="pt-PT" sz="1500" b="1" kern="1200" dirty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</dsp:txBody>
      <dsp:txXfrm>
        <a:off x="1775364" y="1293451"/>
        <a:ext cx="1208362" cy="846796"/>
      </dsp:txXfrm>
    </dsp:sp>
    <dsp:sp modelId="{C08D7A94-66F2-4465-8619-EDFD15000429}">
      <dsp:nvSpPr>
        <dsp:cNvPr id="0" name=""/>
        <dsp:cNvSpPr/>
      </dsp:nvSpPr>
      <dsp:spPr>
        <a:xfrm>
          <a:off x="1775364" y="2270524"/>
          <a:ext cx="1208362" cy="846796"/>
        </a:xfrm>
        <a:prstGeom prst="roundRect">
          <a:avLst>
            <a:gd name="adj" fmla="val 10000"/>
          </a:avLst>
        </a:prstGeom>
        <a:solidFill>
          <a:srgbClr val="1F497D"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EEECE1"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28575" rIns="38100" bIns="28575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500" b="1" kern="1200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2. </a:t>
          </a:r>
          <a:br>
            <a:rPr lang="pt-PT" sz="1500" b="1" kern="1200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</a:br>
          <a:r>
            <a:rPr lang="pt-PT" sz="1500" b="1" kern="1200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Planeamento e Estratégia</a:t>
          </a:r>
          <a:endParaRPr lang="pt-PT" sz="1500" b="1" kern="1200" dirty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</dsp:txBody>
      <dsp:txXfrm>
        <a:off x="1775364" y="2270524"/>
        <a:ext cx="1208362" cy="846796"/>
      </dsp:txXfrm>
    </dsp:sp>
    <dsp:sp modelId="{1E0146BE-BB8E-4B4E-98C6-1A8BB6237D70}">
      <dsp:nvSpPr>
        <dsp:cNvPr id="0" name=""/>
        <dsp:cNvSpPr/>
      </dsp:nvSpPr>
      <dsp:spPr>
        <a:xfrm>
          <a:off x="1775364" y="3247597"/>
          <a:ext cx="1208362" cy="846796"/>
        </a:xfrm>
        <a:prstGeom prst="roundRect">
          <a:avLst>
            <a:gd name="adj" fmla="val 10000"/>
          </a:avLst>
        </a:prstGeom>
        <a:solidFill>
          <a:srgbClr val="1F497D"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EEECE1"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28575" rIns="38100" bIns="28575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500" b="1" kern="1200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4. </a:t>
          </a:r>
          <a:br>
            <a:rPr lang="pt-PT" sz="1500" b="1" kern="1200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</a:br>
          <a:r>
            <a:rPr lang="pt-PT" sz="1500" b="1" kern="1200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Parcerias e Recursos </a:t>
          </a:r>
          <a:endParaRPr lang="pt-PT" sz="1500" b="1" kern="1200" dirty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</dsp:txBody>
      <dsp:txXfrm>
        <a:off x="1775364" y="3247597"/>
        <a:ext cx="1208362" cy="846796"/>
      </dsp:txXfrm>
    </dsp:sp>
    <dsp:sp modelId="{9784CE8D-475A-41F1-BB6B-068272A417A2}">
      <dsp:nvSpPr>
        <dsp:cNvPr id="0" name=""/>
        <dsp:cNvSpPr/>
      </dsp:nvSpPr>
      <dsp:spPr>
        <a:xfrm>
          <a:off x="3248056" y="0"/>
          <a:ext cx="1510453" cy="4310277"/>
        </a:xfrm>
        <a:prstGeom prst="roundRect">
          <a:avLst>
            <a:gd name="adj" fmla="val 10000"/>
          </a:avLst>
        </a:prstGeom>
        <a:solidFill>
          <a:srgbClr val="1F497D">
            <a:tint val="40000"/>
            <a:hueOff val="0"/>
            <a:satOff val="0"/>
            <a:lumOff val="0"/>
            <a:alphaOff val="0"/>
          </a:srgb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4790" tIns="224790" rIns="224790" bIns="224790" numCol="1" spcCol="1270" anchor="ctr" anchorCtr="0">
          <a:noAutofit/>
        </a:bodyPr>
        <a:lstStyle/>
        <a:p>
          <a:pPr lvl="0" algn="ctr" defTabSz="2622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pt-PT" sz="5900" kern="1200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+mn-cs"/>
          </a:endParaRPr>
        </a:p>
      </dsp:txBody>
      <dsp:txXfrm>
        <a:off x="3248056" y="0"/>
        <a:ext cx="1510453" cy="1293083"/>
      </dsp:txXfrm>
    </dsp:sp>
    <dsp:sp modelId="{38B810C3-D0F8-4179-A6FB-5E3DFF14228B}">
      <dsp:nvSpPr>
        <dsp:cNvPr id="0" name=""/>
        <dsp:cNvSpPr/>
      </dsp:nvSpPr>
      <dsp:spPr>
        <a:xfrm>
          <a:off x="3399101" y="1293083"/>
          <a:ext cx="1208362" cy="2801680"/>
        </a:xfrm>
        <a:prstGeom prst="roundRect">
          <a:avLst>
            <a:gd name="adj" fmla="val 10000"/>
          </a:avLst>
        </a:prstGeom>
        <a:solidFill>
          <a:srgbClr val="1F497D"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EEECE1"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28575" rIns="38100" bIns="28575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500" b="1" kern="1200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5. </a:t>
          </a:r>
        </a:p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500" b="1" kern="1200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Processos</a:t>
          </a:r>
          <a:endParaRPr lang="pt-PT" sz="1500" b="1" kern="1200" dirty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</dsp:txBody>
      <dsp:txXfrm>
        <a:off x="3399101" y="1293083"/>
        <a:ext cx="1208362" cy="2801680"/>
      </dsp:txXfrm>
    </dsp:sp>
  </dsp:spTree>
</dsp:drawing>
</file>

<file path=ppt/diagrams/drawing4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1D54E5CD-29CF-4394-8361-20AF451F38B0}">
      <dsp:nvSpPr>
        <dsp:cNvPr id="0" name=""/>
        <dsp:cNvSpPr/>
      </dsp:nvSpPr>
      <dsp:spPr>
        <a:xfrm>
          <a:off x="1530" y="0"/>
          <a:ext cx="1472622" cy="4310277"/>
        </a:xfrm>
        <a:prstGeom prst="roundRect">
          <a:avLst>
            <a:gd name="adj" fmla="val 10000"/>
          </a:avLst>
        </a:prstGeom>
        <a:solidFill>
          <a:srgbClr val="C0504D">
            <a:tint val="40000"/>
            <a:hueOff val="0"/>
            <a:satOff val="0"/>
            <a:lumOff val="0"/>
            <a:alphaOff val="0"/>
          </a:srgb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4790" tIns="224790" rIns="224790" bIns="224790" numCol="1" spcCol="1270" anchor="ctr" anchorCtr="0">
          <a:noAutofit/>
        </a:bodyPr>
        <a:lstStyle/>
        <a:p>
          <a:pPr lvl="0" algn="ctr" defTabSz="2622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pt-PT" sz="5900" kern="1200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+mn-cs"/>
          </a:endParaRPr>
        </a:p>
      </dsp:txBody>
      <dsp:txXfrm>
        <a:off x="1530" y="0"/>
        <a:ext cx="1472622" cy="1293083"/>
      </dsp:txXfrm>
    </dsp:sp>
    <dsp:sp modelId="{DCDC9FF9-7CDD-480C-B082-9936BA6F95B7}">
      <dsp:nvSpPr>
        <dsp:cNvPr id="0" name=""/>
        <dsp:cNvSpPr/>
      </dsp:nvSpPr>
      <dsp:spPr>
        <a:xfrm>
          <a:off x="148793" y="1293451"/>
          <a:ext cx="1178098" cy="846796"/>
        </a:xfrm>
        <a:prstGeom prst="roundRect">
          <a:avLst>
            <a:gd name="adj" fmla="val 10000"/>
          </a:avLst>
        </a:prstGeom>
        <a:solidFill>
          <a:srgbClr val="C0504D">
            <a:hueOff val="0"/>
            <a:satOff val="0"/>
            <a:lumOff val="0"/>
            <a:alphaOff val="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940" tIns="20955" rIns="27940" bIns="20955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100" b="1" kern="1200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7. Resultados relativos às pessoas</a:t>
          </a:r>
          <a:endParaRPr lang="pt-PT" sz="1100" b="1" kern="1200" dirty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</dsp:txBody>
      <dsp:txXfrm>
        <a:off x="148793" y="1293451"/>
        <a:ext cx="1178098" cy="846796"/>
      </dsp:txXfrm>
    </dsp:sp>
    <dsp:sp modelId="{304BB1A3-1BC6-4A3F-94E1-71EDFE13005A}">
      <dsp:nvSpPr>
        <dsp:cNvPr id="0" name=""/>
        <dsp:cNvSpPr/>
      </dsp:nvSpPr>
      <dsp:spPr>
        <a:xfrm>
          <a:off x="148793" y="2270524"/>
          <a:ext cx="1178098" cy="846796"/>
        </a:xfrm>
        <a:prstGeom prst="roundRect">
          <a:avLst>
            <a:gd name="adj" fmla="val 10000"/>
          </a:avLst>
        </a:prstGeom>
        <a:solidFill>
          <a:srgbClr val="C0504D">
            <a:hueOff val="0"/>
            <a:satOff val="0"/>
            <a:lumOff val="0"/>
            <a:alphaOff val="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940" tIns="20955" rIns="27940" bIns="20955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100" b="1" kern="1200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6.  Resultados  orientados para os cidadãos/clientes</a:t>
          </a:r>
          <a:endParaRPr lang="pt-PT" sz="1100" b="1" kern="1200" dirty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</dsp:txBody>
      <dsp:txXfrm>
        <a:off x="148793" y="2270524"/>
        <a:ext cx="1178098" cy="846796"/>
      </dsp:txXfrm>
    </dsp:sp>
    <dsp:sp modelId="{AF5B40D9-0196-4471-A9DE-0D0AA2C49CC7}">
      <dsp:nvSpPr>
        <dsp:cNvPr id="0" name=""/>
        <dsp:cNvSpPr/>
      </dsp:nvSpPr>
      <dsp:spPr>
        <a:xfrm>
          <a:off x="148793" y="3247597"/>
          <a:ext cx="1178098" cy="846796"/>
        </a:xfrm>
        <a:prstGeom prst="roundRect">
          <a:avLst>
            <a:gd name="adj" fmla="val 10000"/>
          </a:avLst>
        </a:prstGeom>
        <a:solidFill>
          <a:srgbClr val="C0504D">
            <a:hueOff val="0"/>
            <a:satOff val="0"/>
            <a:lumOff val="0"/>
            <a:alphaOff val="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5560" tIns="26670" rIns="35560" bIns="2667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400" b="1" kern="1200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8. Impacto na Sociedade</a:t>
          </a:r>
          <a:endParaRPr lang="pt-PT" sz="1400" b="1" kern="1200" dirty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</dsp:txBody>
      <dsp:txXfrm>
        <a:off x="148793" y="3247597"/>
        <a:ext cx="1178098" cy="846796"/>
      </dsp:txXfrm>
    </dsp:sp>
    <dsp:sp modelId="{C164206E-0C79-4598-A858-B6821531FD0A}">
      <dsp:nvSpPr>
        <dsp:cNvPr id="0" name=""/>
        <dsp:cNvSpPr/>
      </dsp:nvSpPr>
      <dsp:spPr>
        <a:xfrm>
          <a:off x="1584600" y="0"/>
          <a:ext cx="1472622" cy="4310277"/>
        </a:xfrm>
        <a:prstGeom prst="roundRect">
          <a:avLst>
            <a:gd name="adj" fmla="val 10000"/>
          </a:avLst>
        </a:prstGeom>
        <a:solidFill>
          <a:srgbClr val="C0504D">
            <a:tint val="40000"/>
            <a:hueOff val="0"/>
            <a:satOff val="0"/>
            <a:lumOff val="0"/>
            <a:alphaOff val="0"/>
          </a:srgb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4790" tIns="224790" rIns="224790" bIns="224790" numCol="1" spcCol="1270" anchor="ctr" anchorCtr="0">
          <a:noAutofit/>
        </a:bodyPr>
        <a:lstStyle/>
        <a:p>
          <a:pPr lvl="0" algn="ctr" defTabSz="2622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pt-PT" sz="5900" kern="1200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+mn-cs"/>
          </a:endParaRPr>
        </a:p>
      </dsp:txBody>
      <dsp:txXfrm>
        <a:off x="1584600" y="0"/>
        <a:ext cx="1472622" cy="1293083"/>
      </dsp:txXfrm>
    </dsp:sp>
    <dsp:sp modelId="{5E45EBEB-EF97-45AC-A597-7A84CD027854}">
      <dsp:nvSpPr>
        <dsp:cNvPr id="0" name=""/>
        <dsp:cNvSpPr/>
      </dsp:nvSpPr>
      <dsp:spPr>
        <a:xfrm>
          <a:off x="1731862" y="1293083"/>
          <a:ext cx="1178098" cy="2801680"/>
        </a:xfrm>
        <a:prstGeom prst="roundRect">
          <a:avLst>
            <a:gd name="adj" fmla="val 10000"/>
          </a:avLst>
        </a:prstGeom>
        <a:solidFill>
          <a:srgbClr val="C0504D">
            <a:hueOff val="0"/>
            <a:satOff val="0"/>
            <a:lumOff val="0"/>
            <a:alphaOff val="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5560" tIns="26670" rIns="35560" bIns="2667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400" b="1" kern="1200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9. 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400" b="1" kern="1200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Resultados de Desempenho Chave</a:t>
          </a:r>
          <a:endParaRPr lang="pt-PT" sz="1400" b="1" kern="1200" dirty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</dsp:txBody>
      <dsp:txXfrm>
        <a:off x="1731862" y="1293083"/>
        <a:ext cx="1178098" cy="2801680"/>
      </dsp:txXfrm>
    </dsp:sp>
  </dsp:spTree>
</dsp:drawing>
</file>

<file path=ppt/diagrams/drawing4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A75DFE11-E748-431A-836A-28F9E920A844}">
      <dsp:nvSpPr>
        <dsp:cNvPr id="0" name=""/>
        <dsp:cNvSpPr/>
      </dsp:nvSpPr>
      <dsp:spPr>
        <a:xfrm>
          <a:off x="2103" y="0"/>
          <a:ext cx="4303616" cy="444503"/>
        </a:xfrm>
        <a:prstGeom prst="homePlate">
          <a:avLst/>
        </a:prstGeom>
        <a:solidFill>
          <a:sysClr val="window" lastClr="FFFFFF">
            <a:hueOff val="0"/>
            <a:satOff val="0"/>
            <a:lumOff val="0"/>
            <a:alphaOff val="0"/>
          </a:sysClr>
        </a:solidFill>
        <a:ln w="25400" cap="flat" cmpd="sng" algn="ctr">
          <a:solidFill>
            <a:srgbClr val="1F497D">
              <a:shade val="8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2682" tIns="61341" rIns="30671" bIns="61341" numCol="1" spcCol="1270" anchor="ctr" anchorCtr="0">
          <a:noAutofit/>
        </a:bodyPr>
        <a:lstStyle/>
        <a:p>
          <a:pPr lvl="0" algn="ctr" defTabSz="10223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2300" kern="1200" dirty="0" smtClean="0">
              <a:solidFill>
                <a:srgbClr val="1F497D">
                  <a:hueOff val="0"/>
                  <a:satOff val="0"/>
                  <a:lumOff val="0"/>
                  <a:alphaOff val="0"/>
                </a:srgbClr>
              </a:solidFill>
              <a:latin typeface="Calibri"/>
              <a:ea typeface="+mn-ea"/>
              <a:cs typeface="+mn-cs"/>
            </a:rPr>
            <a:t>Critérios de Meios</a:t>
          </a:r>
          <a:endParaRPr lang="pt-PT" sz="2300" kern="1200" dirty="0">
            <a:solidFill>
              <a:srgbClr val="1F497D">
                <a:hueOff val="0"/>
                <a:satOff val="0"/>
                <a:lumOff val="0"/>
                <a:alphaOff val="0"/>
              </a:srgbClr>
            </a:solidFill>
            <a:latin typeface="Calibri"/>
            <a:ea typeface="+mn-ea"/>
            <a:cs typeface="+mn-cs"/>
          </a:endParaRPr>
        </a:p>
      </dsp:txBody>
      <dsp:txXfrm>
        <a:off x="2103" y="0"/>
        <a:ext cx="4303616" cy="444503"/>
      </dsp:txXfrm>
    </dsp:sp>
  </dsp:spTree>
</dsp:drawing>
</file>

<file path=ppt/diagrams/drawing4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A75DFE11-E748-431A-836A-28F9E920A844}">
      <dsp:nvSpPr>
        <dsp:cNvPr id="0" name=""/>
        <dsp:cNvSpPr/>
      </dsp:nvSpPr>
      <dsp:spPr>
        <a:xfrm>
          <a:off x="2737" y="0"/>
          <a:ext cx="2800766" cy="444503"/>
        </a:xfrm>
        <a:prstGeom prst="homePlate">
          <a:avLst/>
        </a:prstGeom>
        <a:solidFill>
          <a:sysClr val="window" lastClr="FFFFFF">
            <a:hueOff val="0"/>
            <a:satOff val="0"/>
            <a:lumOff val="0"/>
            <a:alphaOff val="0"/>
          </a:sysClr>
        </a:solidFill>
        <a:ln w="25400" cap="flat" cmpd="sng" algn="ctr">
          <a:solidFill>
            <a:srgbClr val="C0504D">
              <a:shade val="8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2014" tIns="56007" rIns="28004" bIns="56007" numCol="1" spcCol="1270" anchor="ctr" anchorCtr="0">
          <a:noAutofit/>
        </a:bodyPr>
        <a:lstStyle/>
        <a:p>
          <a:pPr lvl="0" algn="ctr" defTabSz="9334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2100" kern="1200" dirty="0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+mn-cs"/>
            </a:rPr>
            <a:t>Critérios de Resultados</a:t>
          </a:r>
          <a:endParaRPr lang="pt-PT" sz="2100" kern="1200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+mn-cs"/>
          </a:endParaRPr>
        </a:p>
      </dsp:txBody>
      <dsp:txXfrm>
        <a:off x="2737" y="0"/>
        <a:ext cx="2800766" cy="444503"/>
      </dsp:txXfrm>
    </dsp:sp>
  </dsp:spTree>
</dsp:drawing>
</file>

<file path=ppt/diagrams/drawing45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5DCEFDC3-E4D4-44FC-A0FA-E2F2ECB82587}">
      <dsp:nvSpPr>
        <dsp:cNvPr id="0" name=""/>
        <dsp:cNvSpPr/>
      </dsp:nvSpPr>
      <dsp:spPr>
        <a:xfrm rot="10800000">
          <a:off x="3872" y="0"/>
          <a:ext cx="7924119" cy="381002"/>
        </a:xfrm>
        <a:prstGeom prst="homePlate">
          <a:avLst/>
        </a:prstGeom>
        <a:solidFill>
          <a:sysClr val="window" lastClr="FFFFFF">
            <a:hueOff val="0"/>
            <a:satOff val="0"/>
            <a:lumOff val="0"/>
            <a:alphaOff val="0"/>
          </a:sysClr>
        </a:solidFill>
        <a:ln w="25400" cap="flat" cmpd="sng" algn="ctr">
          <a:solidFill>
            <a:sysClr val="windowText" lastClr="000000">
              <a:shade val="80000"/>
              <a:hueOff val="0"/>
              <a:satOff val="0"/>
              <a:lumOff val="0"/>
              <a:alphaOff val="0"/>
            </a:sys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337" tIns="50673" rIns="101346" bIns="50673" numCol="1" spcCol="1270" anchor="ctr" anchorCtr="0">
          <a:noAutofit/>
        </a:bodyPr>
        <a:lstStyle/>
        <a:p>
          <a:pPr lvl="0" algn="ctr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900" b="0" kern="1200" dirty="0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+mn-cs"/>
            </a:rPr>
            <a:t>Aprendizagem e Inovação</a:t>
          </a:r>
          <a:endParaRPr lang="pt-PT" sz="1900" b="0" kern="1200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+mn-cs"/>
          </a:endParaRPr>
        </a:p>
      </dsp:txBody>
      <dsp:txXfrm rot="10800000">
        <a:off x="3872" y="0"/>
        <a:ext cx="7924119" cy="381002"/>
      </dsp:txXfrm>
    </dsp:sp>
  </dsp:spTree>
</dsp:drawing>
</file>

<file path=ppt/diagrams/drawing46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69C7768B-E24A-42D3-808E-45FB429AD875}">
      <dsp:nvSpPr>
        <dsp:cNvPr id="0" name=""/>
        <dsp:cNvSpPr/>
      </dsp:nvSpPr>
      <dsp:spPr>
        <a:xfrm>
          <a:off x="3311873" y="1068"/>
          <a:ext cx="1734499" cy="1127424"/>
        </a:xfrm>
        <a:prstGeom prst="roundRect">
          <a:avLst/>
        </a:prstGeom>
        <a:solidFill>
          <a:schemeClr val="accent2">
            <a:shade val="8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2400" kern="1200" dirty="0" smtClean="0"/>
            <a:t>CAF</a:t>
          </a:r>
          <a:endParaRPr lang="pt-PT" sz="2400" kern="1200" dirty="0"/>
        </a:p>
      </dsp:txBody>
      <dsp:txXfrm>
        <a:off x="3311873" y="1068"/>
        <a:ext cx="1734499" cy="1127424"/>
      </dsp:txXfrm>
    </dsp:sp>
    <dsp:sp modelId="{74929017-B7EB-427E-B873-3A474F165F40}">
      <dsp:nvSpPr>
        <dsp:cNvPr id="0" name=""/>
        <dsp:cNvSpPr/>
      </dsp:nvSpPr>
      <dsp:spPr>
        <a:xfrm>
          <a:off x="2315011" y="564780"/>
          <a:ext cx="3728222" cy="3728222"/>
        </a:xfrm>
        <a:custGeom>
          <a:avLst/>
          <a:gdLst/>
          <a:ahLst/>
          <a:cxnLst/>
          <a:rect l="0" t="0" r="0" b="0"/>
          <a:pathLst>
            <a:path>
              <a:moveTo>
                <a:pt x="2971235" y="364382"/>
              </a:moveTo>
              <a:arcTo wR="1864111" hR="1864111" stAng="18386121" swAng="1635165"/>
            </a:path>
          </a:pathLst>
        </a:custGeom>
        <a:noFill/>
        <a:ln w="9525" cap="flat" cmpd="sng" algn="ctr">
          <a:solidFill>
            <a:schemeClr val="accent2">
              <a:shade val="90000"/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8E16EA6-C466-4F36-9C61-A1147E13FFE5}">
      <dsp:nvSpPr>
        <dsp:cNvPr id="0" name=""/>
        <dsp:cNvSpPr/>
      </dsp:nvSpPr>
      <dsp:spPr>
        <a:xfrm>
          <a:off x="5175984" y="1865179"/>
          <a:ext cx="1734499" cy="1127424"/>
        </a:xfrm>
        <a:prstGeom prst="roundRect">
          <a:avLst/>
        </a:prstGeom>
        <a:solidFill>
          <a:schemeClr val="accent2">
            <a:shade val="80000"/>
            <a:hueOff val="-11957"/>
            <a:satOff val="-1341"/>
            <a:lumOff val="856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2400" kern="1200" dirty="0" smtClean="0"/>
            <a:t>Auto</a:t>
          </a: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2400" kern="1200" dirty="0" smtClean="0"/>
            <a:t>avaliação</a:t>
          </a:r>
          <a:endParaRPr lang="pt-PT" sz="2400" kern="1200" dirty="0"/>
        </a:p>
      </dsp:txBody>
      <dsp:txXfrm>
        <a:off x="5175984" y="1865179"/>
        <a:ext cx="1734499" cy="1127424"/>
      </dsp:txXfrm>
    </dsp:sp>
    <dsp:sp modelId="{896812F2-E464-4BA2-85AC-F2B37EFFC27A}">
      <dsp:nvSpPr>
        <dsp:cNvPr id="0" name=""/>
        <dsp:cNvSpPr/>
      </dsp:nvSpPr>
      <dsp:spPr>
        <a:xfrm>
          <a:off x="2315011" y="564780"/>
          <a:ext cx="3728222" cy="3728222"/>
        </a:xfrm>
        <a:custGeom>
          <a:avLst/>
          <a:gdLst/>
          <a:ahLst/>
          <a:cxnLst/>
          <a:rect l="0" t="0" r="0" b="0"/>
          <a:pathLst>
            <a:path>
              <a:moveTo>
                <a:pt x="3535090" y="2690392"/>
              </a:moveTo>
              <a:arcTo wR="1864111" hR="1864111" stAng="1578714" swAng="1635165"/>
            </a:path>
          </a:pathLst>
        </a:custGeom>
        <a:noFill/>
        <a:ln w="9525" cap="flat" cmpd="sng" algn="ctr">
          <a:solidFill>
            <a:schemeClr val="accent2">
              <a:shade val="90000"/>
              <a:hueOff val="-11950"/>
              <a:satOff val="-1402"/>
              <a:lumOff val="7670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6BD2068-94B1-48C1-9352-A36068954F59}">
      <dsp:nvSpPr>
        <dsp:cNvPr id="0" name=""/>
        <dsp:cNvSpPr/>
      </dsp:nvSpPr>
      <dsp:spPr>
        <a:xfrm>
          <a:off x="3311873" y="3729291"/>
          <a:ext cx="1734499" cy="1127424"/>
        </a:xfrm>
        <a:prstGeom prst="roundRect">
          <a:avLst/>
        </a:prstGeom>
        <a:solidFill>
          <a:schemeClr val="accent2">
            <a:shade val="80000"/>
            <a:hueOff val="-23915"/>
            <a:satOff val="-2683"/>
            <a:lumOff val="1712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2400" kern="1200" dirty="0" smtClean="0"/>
            <a:t>Plano de Melhoria</a:t>
          </a:r>
          <a:endParaRPr lang="pt-PT" sz="2400" kern="1200" dirty="0"/>
        </a:p>
      </dsp:txBody>
      <dsp:txXfrm>
        <a:off x="3311873" y="3729291"/>
        <a:ext cx="1734499" cy="1127424"/>
      </dsp:txXfrm>
    </dsp:sp>
    <dsp:sp modelId="{88A703DB-AFB1-46AA-972F-C3861287B10D}">
      <dsp:nvSpPr>
        <dsp:cNvPr id="0" name=""/>
        <dsp:cNvSpPr/>
      </dsp:nvSpPr>
      <dsp:spPr>
        <a:xfrm>
          <a:off x="2315011" y="564780"/>
          <a:ext cx="3728222" cy="3728222"/>
        </a:xfrm>
        <a:custGeom>
          <a:avLst/>
          <a:gdLst/>
          <a:ahLst/>
          <a:cxnLst/>
          <a:rect l="0" t="0" r="0" b="0"/>
          <a:pathLst>
            <a:path>
              <a:moveTo>
                <a:pt x="756986" y="3363840"/>
              </a:moveTo>
              <a:arcTo wR="1864111" hR="1864111" stAng="7586121" swAng="1635165"/>
            </a:path>
          </a:pathLst>
        </a:custGeom>
        <a:noFill/>
        <a:ln w="9525" cap="flat" cmpd="sng" algn="ctr">
          <a:solidFill>
            <a:schemeClr val="accent2">
              <a:shade val="90000"/>
              <a:hueOff val="-23901"/>
              <a:satOff val="-2805"/>
              <a:lumOff val="15341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50AC4A5-359A-47C2-BB65-7AD586511C08}">
      <dsp:nvSpPr>
        <dsp:cNvPr id="0" name=""/>
        <dsp:cNvSpPr/>
      </dsp:nvSpPr>
      <dsp:spPr>
        <a:xfrm>
          <a:off x="1447762" y="1865179"/>
          <a:ext cx="1734499" cy="1127424"/>
        </a:xfrm>
        <a:prstGeom prst="roundRect">
          <a:avLst/>
        </a:prstGeom>
        <a:solidFill>
          <a:schemeClr val="accent2">
            <a:shade val="80000"/>
            <a:hueOff val="-35872"/>
            <a:satOff val="-4024"/>
            <a:lumOff val="2568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2400" kern="1200" dirty="0" smtClean="0"/>
            <a:t>Ações de Melhoria</a:t>
          </a:r>
          <a:endParaRPr lang="pt-PT" sz="2400" kern="1200" dirty="0"/>
        </a:p>
      </dsp:txBody>
      <dsp:txXfrm>
        <a:off x="1447762" y="1865179"/>
        <a:ext cx="1734499" cy="1127424"/>
      </dsp:txXfrm>
    </dsp:sp>
    <dsp:sp modelId="{D4D8A0FC-9E0B-4A78-AF31-AA128D94C87D}">
      <dsp:nvSpPr>
        <dsp:cNvPr id="0" name=""/>
        <dsp:cNvSpPr/>
      </dsp:nvSpPr>
      <dsp:spPr>
        <a:xfrm>
          <a:off x="2315011" y="564780"/>
          <a:ext cx="3728222" cy="3728222"/>
        </a:xfrm>
        <a:custGeom>
          <a:avLst/>
          <a:gdLst/>
          <a:ahLst/>
          <a:cxnLst/>
          <a:rect l="0" t="0" r="0" b="0"/>
          <a:pathLst>
            <a:path>
              <a:moveTo>
                <a:pt x="193132" y="1037830"/>
              </a:moveTo>
              <a:arcTo wR="1864111" hR="1864111" stAng="12378714" swAng="1635165"/>
            </a:path>
          </a:pathLst>
        </a:custGeom>
        <a:noFill/>
        <a:ln w="9525" cap="flat" cmpd="sng" algn="ctr">
          <a:solidFill>
            <a:schemeClr val="accent2">
              <a:shade val="90000"/>
              <a:hueOff val="-35851"/>
              <a:satOff val="-4207"/>
              <a:lumOff val="23011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47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50291CAA-B21A-4423-97D4-43E689DAA60B}">
      <dsp:nvSpPr>
        <dsp:cNvPr id="0" name=""/>
        <dsp:cNvSpPr/>
      </dsp:nvSpPr>
      <dsp:spPr>
        <a:xfrm>
          <a:off x="0" y="425294"/>
          <a:ext cx="8229599" cy="1956149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38708" tIns="562356" rIns="638708" bIns="192024" numCol="1" spcCol="1270" anchor="t" anchorCtr="0">
          <a:noAutofit/>
        </a:bodyPr>
        <a:lstStyle/>
        <a:p>
          <a:pPr marL="228600" lvl="1" indent="-228600" algn="l" defTabSz="12001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pt-PT" sz="2700" kern="1200" dirty="0" smtClean="0"/>
            <a:t>Ana </a:t>
          </a:r>
          <a:r>
            <a:rPr lang="pt-PT" sz="2700" kern="1200" smtClean="0"/>
            <a:t>Cláudia </a:t>
          </a:r>
          <a:r>
            <a:rPr lang="pt-PT" sz="2700" kern="1200" smtClean="0"/>
            <a:t>Cohen Coelho</a:t>
          </a:r>
          <a:r>
            <a:rPr lang="pt-PT" sz="2700" kern="1200" dirty="0" smtClean="0"/>
            <a:t>: </a:t>
          </a:r>
          <a:r>
            <a:rPr lang="pt-PT" sz="2700" kern="1200" dirty="0" smtClean="0">
              <a:solidFill>
                <a:schemeClr val="accent4">
                  <a:lumMod val="50000"/>
                </a:schemeClr>
              </a:solidFill>
            </a:rPr>
            <a:t>ana.claudia.cohen@gmail.com</a:t>
          </a:r>
          <a:endParaRPr lang="pt-PT" sz="2700" kern="1200" dirty="0">
            <a:solidFill>
              <a:schemeClr val="accent4">
                <a:lumMod val="50000"/>
              </a:schemeClr>
            </a:solidFill>
          </a:endParaRPr>
        </a:p>
        <a:p>
          <a:pPr marL="228600" lvl="1" indent="-228600" algn="l" defTabSz="12001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pt-PT" sz="2700" kern="1200" dirty="0" smtClean="0">
              <a:hlinkClick xmlns:r="http://schemas.openxmlformats.org/officeDocument/2006/relationships" r:id="rId1"/>
            </a:rPr>
            <a:t>http://ae.alcanena.ccems.pt</a:t>
          </a:r>
          <a:endParaRPr lang="pt-PT" sz="2700" kern="1200" dirty="0"/>
        </a:p>
      </dsp:txBody>
      <dsp:txXfrm>
        <a:off x="0" y="425294"/>
        <a:ext cx="8229599" cy="1956149"/>
      </dsp:txXfrm>
    </dsp:sp>
    <dsp:sp modelId="{67F31704-D616-4B3E-96E1-1F5DDACF4194}">
      <dsp:nvSpPr>
        <dsp:cNvPr id="0" name=""/>
        <dsp:cNvSpPr/>
      </dsp:nvSpPr>
      <dsp:spPr>
        <a:xfrm>
          <a:off x="411479" y="26774"/>
          <a:ext cx="5760720" cy="79704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7742" tIns="0" rIns="217742" bIns="0" numCol="1" spcCol="1270" anchor="ctr" anchorCtr="0">
          <a:noAutofit/>
        </a:bodyPr>
        <a:lstStyle/>
        <a:p>
          <a:pPr lvl="0" algn="l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2700" kern="1200" dirty="0" smtClean="0"/>
            <a:t>Agrupamento de Escolas de Alcanena</a:t>
          </a:r>
          <a:endParaRPr lang="pt-PT" sz="2700" kern="1200" dirty="0"/>
        </a:p>
      </dsp:txBody>
      <dsp:txXfrm>
        <a:off x="411479" y="26774"/>
        <a:ext cx="5760720" cy="797040"/>
      </dsp:txXfrm>
    </dsp:sp>
    <dsp:sp modelId="{219404EF-F9FC-4A1E-9511-BC370233BA9B}">
      <dsp:nvSpPr>
        <dsp:cNvPr id="0" name=""/>
        <dsp:cNvSpPr/>
      </dsp:nvSpPr>
      <dsp:spPr>
        <a:xfrm>
          <a:off x="0" y="2925764"/>
          <a:ext cx="8229599" cy="1573424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38708" tIns="562356" rIns="638708" bIns="192024" numCol="1" spcCol="1270" anchor="t" anchorCtr="0">
          <a:noAutofit/>
        </a:bodyPr>
        <a:lstStyle/>
        <a:p>
          <a:pPr marL="228600" lvl="1" indent="-228600" algn="l" defTabSz="12001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pt-PT" sz="2700" kern="1200" dirty="0" smtClean="0"/>
            <a:t>Miguel Domingos: </a:t>
          </a:r>
          <a:r>
            <a:rPr lang="pt-PT" sz="2700" kern="1200" dirty="0" smtClean="0">
              <a:solidFill>
                <a:schemeClr val="accent4">
                  <a:lumMod val="50000"/>
                </a:schemeClr>
              </a:solidFill>
            </a:rPr>
            <a:t>mdomingos@anotherstep.pt</a:t>
          </a:r>
          <a:endParaRPr lang="pt-PT" sz="2700" kern="1200" dirty="0">
            <a:solidFill>
              <a:schemeClr val="accent4">
                <a:lumMod val="50000"/>
              </a:schemeClr>
            </a:solidFill>
          </a:endParaRPr>
        </a:p>
        <a:p>
          <a:pPr marL="228600" lvl="1" indent="-228600" algn="l" defTabSz="12001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pt-PT" sz="2700" kern="1200" dirty="0" smtClean="0">
              <a:hlinkClick xmlns:r="http://schemas.openxmlformats.org/officeDocument/2006/relationships" r:id="rId2"/>
            </a:rPr>
            <a:t>http://www.anotherstep.pt</a:t>
          </a:r>
          <a:endParaRPr lang="pt-PT" sz="2700" kern="1200" dirty="0"/>
        </a:p>
      </dsp:txBody>
      <dsp:txXfrm>
        <a:off x="0" y="2925764"/>
        <a:ext cx="8229599" cy="1573424"/>
      </dsp:txXfrm>
    </dsp:sp>
    <dsp:sp modelId="{2A8C288E-1C7C-4EE3-B1C5-1016D39F6D6D}">
      <dsp:nvSpPr>
        <dsp:cNvPr id="0" name=""/>
        <dsp:cNvSpPr/>
      </dsp:nvSpPr>
      <dsp:spPr>
        <a:xfrm>
          <a:off x="411479" y="2527243"/>
          <a:ext cx="5760720" cy="79704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7742" tIns="0" rIns="217742" bIns="0" numCol="1" spcCol="1270" anchor="ctr" anchorCtr="0">
          <a:noAutofit/>
        </a:bodyPr>
        <a:lstStyle/>
        <a:p>
          <a:pPr lvl="0" algn="l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2700" kern="1200" dirty="0" err="1" smtClean="0"/>
            <a:t>Another</a:t>
          </a:r>
          <a:r>
            <a:rPr lang="pt-PT" sz="2700" kern="1200" dirty="0" smtClean="0"/>
            <a:t> Step</a:t>
          </a:r>
          <a:endParaRPr lang="pt-PT" sz="2700" kern="1200" dirty="0"/>
        </a:p>
      </dsp:txBody>
      <dsp:txXfrm>
        <a:off x="411479" y="2527243"/>
        <a:ext cx="5760720" cy="797040"/>
      </dsp:txXfrm>
    </dsp:sp>
  </dsp:spTree>
</dsp:drawing>
</file>

<file path=ppt/diagrams/drawing5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FA37E066-4187-4B75-A2C1-36D6DAA43D93}">
      <dsp:nvSpPr>
        <dsp:cNvPr id="0" name=""/>
        <dsp:cNvSpPr/>
      </dsp:nvSpPr>
      <dsp:spPr>
        <a:xfrm>
          <a:off x="0" y="328563"/>
          <a:ext cx="8595954" cy="5128199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67142" tIns="458216" rIns="667142" bIns="156464" numCol="1" spcCol="1270" anchor="t" anchorCtr="0">
          <a:noAutofit/>
        </a:bodyPr>
        <a:lstStyle/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pt-PT" sz="2200" kern="1200" dirty="0" smtClean="0">
              <a:solidFill>
                <a:srgbClr val="7030A0"/>
              </a:solidFill>
            </a:rPr>
            <a:t>Apresentação do Plano de comunicação à comunidade</a:t>
          </a:r>
          <a:endParaRPr lang="pt-PT" sz="2200" kern="1200" dirty="0">
            <a:solidFill>
              <a:srgbClr val="7030A0"/>
            </a:solidFill>
          </a:endParaRPr>
        </a:p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pt-PT" sz="2200" kern="1200" dirty="0" smtClean="0">
              <a:solidFill>
                <a:srgbClr val="7030A0"/>
              </a:solidFill>
            </a:rPr>
            <a:t>Revitalização da newsletter</a:t>
          </a:r>
          <a:endParaRPr lang="pt-PT" sz="2200" kern="1200" dirty="0">
            <a:solidFill>
              <a:srgbClr val="7030A0"/>
            </a:solidFill>
          </a:endParaRPr>
        </a:p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pt-PT" sz="2200" kern="1200" dirty="0" smtClean="0">
              <a:solidFill>
                <a:srgbClr val="7030A0"/>
              </a:solidFill>
            </a:rPr>
            <a:t>Criação da disciplina de requisição de material e PAA (</a:t>
          </a:r>
          <a:r>
            <a:rPr lang="pt-PT" sz="2200" kern="1200" dirty="0" err="1" smtClean="0">
              <a:solidFill>
                <a:srgbClr val="7030A0"/>
              </a:solidFill>
            </a:rPr>
            <a:t>Moodle</a:t>
          </a:r>
          <a:r>
            <a:rPr lang="pt-PT" sz="2200" kern="1200" dirty="0" smtClean="0">
              <a:solidFill>
                <a:srgbClr val="7030A0"/>
              </a:solidFill>
            </a:rPr>
            <a:t>)</a:t>
          </a:r>
          <a:endParaRPr lang="pt-PT" sz="2200" kern="1200" dirty="0">
            <a:solidFill>
              <a:srgbClr val="7030A0"/>
            </a:solidFill>
          </a:endParaRPr>
        </a:p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pt-PT" sz="2200" kern="1200" dirty="0" smtClean="0">
              <a:solidFill>
                <a:srgbClr val="7030A0"/>
              </a:solidFill>
            </a:rPr>
            <a:t>Auscultação de áreas de intervenção no que respeita ao plano de comunicação prévia à tomada de decisão</a:t>
          </a:r>
          <a:endParaRPr lang="pt-PT" sz="2200" kern="1200" dirty="0">
            <a:solidFill>
              <a:srgbClr val="7030A0"/>
            </a:solidFill>
          </a:endParaRPr>
        </a:p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pt-PT" sz="2200" kern="1200" dirty="0" smtClean="0">
              <a:solidFill>
                <a:srgbClr val="7030A0"/>
              </a:solidFill>
            </a:rPr>
            <a:t>Implementação do cartão magnético</a:t>
          </a:r>
          <a:endParaRPr lang="pt-PT" sz="2200" kern="1200" dirty="0">
            <a:solidFill>
              <a:srgbClr val="7030A0"/>
            </a:solidFill>
          </a:endParaRPr>
        </a:p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pt-PT" sz="2200" kern="1200" dirty="0" smtClean="0">
              <a:solidFill>
                <a:srgbClr val="7030A0"/>
              </a:solidFill>
            </a:rPr>
            <a:t>Substituição de impressoras por fotocopiadoras</a:t>
          </a:r>
          <a:endParaRPr lang="pt-PT" sz="2200" kern="1200" dirty="0">
            <a:solidFill>
              <a:srgbClr val="7030A0"/>
            </a:solidFill>
          </a:endParaRPr>
        </a:p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pt-PT" sz="2200" kern="1200" dirty="0" smtClean="0">
              <a:solidFill>
                <a:srgbClr val="7030A0"/>
              </a:solidFill>
            </a:rPr>
            <a:t>Conceção do projeto educativo com a colaboração dos diferentes </a:t>
          </a:r>
          <a:r>
            <a:rPr lang="pt-PT" sz="2200" kern="1200" dirty="0" err="1" smtClean="0">
              <a:solidFill>
                <a:srgbClr val="7030A0"/>
              </a:solidFill>
            </a:rPr>
            <a:t>stakeholders</a:t>
          </a:r>
          <a:r>
            <a:rPr lang="pt-PT" sz="2200" kern="1200" dirty="0" smtClean="0">
              <a:solidFill>
                <a:srgbClr val="7030A0"/>
              </a:solidFill>
            </a:rPr>
            <a:t>, internos e externos</a:t>
          </a:r>
          <a:endParaRPr lang="pt-PT" sz="2200" kern="1200" dirty="0">
            <a:solidFill>
              <a:srgbClr val="7030A0"/>
            </a:solidFill>
          </a:endParaRPr>
        </a:p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pt-PT" sz="2200" kern="1200" dirty="0" smtClean="0">
              <a:solidFill>
                <a:srgbClr val="7030A0"/>
              </a:solidFill>
            </a:rPr>
            <a:t>Portfolio digital e sumários eletrónicos</a:t>
          </a:r>
          <a:endParaRPr lang="pt-PT" sz="2200" kern="1200" dirty="0">
            <a:solidFill>
              <a:srgbClr val="7030A0"/>
            </a:solidFill>
          </a:endParaRPr>
        </a:p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pt-PT" sz="2200" kern="1200" dirty="0" smtClean="0">
              <a:solidFill>
                <a:srgbClr val="7030A0"/>
              </a:solidFill>
            </a:rPr>
            <a:t>Boletim do Conselho Pedagógico / Conselho Geral </a:t>
          </a:r>
          <a:endParaRPr lang="pt-PT" sz="2200" kern="1200" dirty="0">
            <a:solidFill>
              <a:srgbClr val="7030A0"/>
            </a:solidFill>
          </a:endParaRPr>
        </a:p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pt-PT" sz="2200" kern="1200" dirty="0" err="1" smtClean="0">
              <a:solidFill>
                <a:srgbClr val="7030A0"/>
              </a:solidFill>
            </a:rPr>
            <a:t>Meo</a:t>
          </a:r>
          <a:r>
            <a:rPr lang="pt-PT" sz="2200" kern="1200" dirty="0" smtClean="0">
              <a:solidFill>
                <a:srgbClr val="7030A0"/>
              </a:solidFill>
            </a:rPr>
            <a:t> TV do Agrupamento</a:t>
          </a:r>
          <a:endParaRPr lang="pt-PT" sz="2200" kern="1200" dirty="0">
            <a:solidFill>
              <a:srgbClr val="7030A0"/>
            </a:solidFill>
          </a:endParaRPr>
        </a:p>
      </dsp:txBody>
      <dsp:txXfrm>
        <a:off x="0" y="328563"/>
        <a:ext cx="8595954" cy="5128199"/>
      </dsp:txXfrm>
    </dsp:sp>
    <dsp:sp modelId="{01F00949-1783-4A90-B0A2-28887583CD47}">
      <dsp:nvSpPr>
        <dsp:cNvPr id="0" name=""/>
        <dsp:cNvSpPr/>
      </dsp:nvSpPr>
      <dsp:spPr>
        <a:xfrm>
          <a:off x="429797" y="3843"/>
          <a:ext cx="6017167" cy="64944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7435" tIns="0" rIns="227435" bIns="0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2200" b="1" kern="1200" dirty="0" smtClean="0"/>
            <a:t>Atividades Realizadas</a:t>
          </a:r>
          <a:endParaRPr lang="pt-PT" sz="2200" b="1" kern="1200" dirty="0"/>
        </a:p>
      </dsp:txBody>
      <dsp:txXfrm>
        <a:off x="429797" y="3843"/>
        <a:ext cx="6017167" cy="649440"/>
      </dsp:txXfrm>
    </dsp:sp>
  </dsp:spTree>
</dsp:drawing>
</file>

<file path=ppt/diagrams/drawing6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FA37E066-4187-4B75-A2C1-36D6DAA43D93}">
      <dsp:nvSpPr>
        <dsp:cNvPr id="0" name=""/>
        <dsp:cNvSpPr/>
      </dsp:nvSpPr>
      <dsp:spPr>
        <a:xfrm>
          <a:off x="0" y="347149"/>
          <a:ext cx="8595954" cy="4851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67142" tIns="458216" rIns="667142" bIns="156464" numCol="1" spcCol="1270" anchor="t" anchorCtr="0">
          <a:noAutofit/>
        </a:bodyPr>
        <a:lstStyle/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pt-PT" sz="2200" kern="1200" dirty="0" smtClean="0">
              <a:solidFill>
                <a:srgbClr val="7030A0"/>
              </a:solidFill>
              <a:latin typeface="Calibri" pitchFamily="34" charset="0"/>
            </a:rPr>
            <a:t>Criação do Logotipo do agrupamento</a:t>
          </a:r>
          <a:endParaRPr lang="pt-PT" sz="2200" kern="1200" dirty="0">
            <a:solidFill>
              <a:srgbClr val="7030A0"/>
            </a:solidFill>
            <a:latin typeface="Calibri" pitchFamily="34" charset="0"/>
          </a:endParaRPr>
        </a:p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pt-PT" sz="2200" kern="1200" dirty="0" smtClean="0">
              <a:solidFill>
                <a:srgbClr val="7030A0"/>
              </a:solidFill>
              <a:latin typeface="Calibri" pitchFamily="34" charset="0"/>
            </a:rPr>
            <a:t>Criação  do hino do agrupamento</a:t>
          </a:r>
          <a:endParaRPr lang="pt-PT" sz="2200" kern="1200" dirty="0">
            <a:solidFill>
              <a:srgbClr val="7030A0"/>
            </a:solidFill>
            <a:latin typeface="Calibri" pitchFamily="34" charset="0"/>
          </a:endParaRPr>
        </a:p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pt-PT" sz="2200" kern="1200" dirty="0" smtClean="0">
              <a:solidFill>
                <a:srgbClr val="7030A0"/>
              </a:solidFill>
              <a:latin typeface="Calibri" pitchFamily="34" charset="0"/>
            </a:rPr>
            <a:t>Criação da bandeira do agrupamento</a:t>
          </a:r>
          <a:endParaRPr lang="pt-PT" sz="2200" kern="1200" dirty="0">
            <a:solidFill>
              <a:srgbClr val="7030A0"/>
            </a:solidFill>
            <a:latin typeface="Calibri" pitchFamily="34" charset="0"/>
          </a:endParaRPr>
        </a:p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pt-PT" sz="2200" kern="1200" dirty="0" smtClean="0">
              <a:solidFill>
                <a:srgbClr val="7030A0"/>
              </a:solidFill>
              <a:latin typeface="Calibri" pitchFamily="34" charset="0"/>
            </a:rPr>
            <a:t>Oferta complementar: Minderico</a:t>
          </a:r>
          <a:endParaRPr lang="pt-PT" sz="2200" kern="1200" dirty="0">
            <a:solidFill>
              <a:srgbClr val="7030A0"/>
            </a:solidFill>
            <a:latin typeface="Calibri" pitchFamily="34" charset="0"/>
          </a:endParaRPr>
        </a:p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pt-PT" sz="2200" kern="1200" dirty="0" smtClean="0">
              <a:solidFill>
                <a:srgbClr val="7030A0"/>
              </a:solidFill>
              <a:latin typeface="Calibri" pitchFamily="34" charset="0"/>
            </a:rPr>
            <a:t>Participação de todos os ciclos  e EE no jornal do agrupamento</a:t>
          </a:r>
          <a:endParaRPr lang="pt-PT" sz="2200" kern="1200" dirty="0">
            <a:solidFill>
              <a:srgbClr val="7030A0"/>
            </a:solidFill>
            <a:latin typeface="Calibri" pitchFamily="34" charset="0"/>
          </a:endParaRPr>
        </a:p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pt-PT" sz="2200" kern="1200" dirty="0" smtClean="0">
              <a:solidFill>
                <a:srgbClr val="7030A0"/>
              </a:solidFill>
              <a:latin typeface="Calibri" pitchFamily="34" charset="0"/>
            </a:rPr>
            <a:t>Criação do gabinete de eventos do AEA</a:t>
          </a:r>
          <a:endParaRPr lang="pt-PT" sz="2200" kern="1200" dirty="0">
            <a:solidFill>
              <a:srgbClr val="7030A0"/>
            </a:solidFill>
            <a:latin typeface="Calibri" pitchFamily="34" charset="0"/>
          </a:endParaRPr>
        </a:p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pt-PT" sz="2200" kern="1200" dirty="0" smtClean="0">
              <a:solidFill>
                <a:srgbClr val="7030A0"/>
              </a:solidFill>
              <a:latin typeface="Calibri" pitchFamily="34" charset="0"/>
            </a:rPr>
            <a:t>Dinamização do dia da escola / semana do agrupamento</a:t>
          </a:r>
          <a:endParaRPr lang="pt-PT" sz="2200" kern="1200" dirty="0">
            <a:solidFill>
              <a:srgbClr val="7030A0"/>
            </a:solidFill>
            <a:latin typeface="Calibri" pitchFamily="34" charset="0"/>
          </a:endParaRPr>
        </a:p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pt-PT" sz="2200" kern="1200" dirty="0" smtClean="0">
              <a:solidFill>
                <a:srgbClr val="7030A0"/>
              </a:solidFill>
              <a:latin typeface="Calibri" pitchFamily="34" charset="0"/>
            </a:rPr>
            <a:t>Dinamização de espaços de convívio</a:t>
          </a:r>
          <a:endParaRPr lang="pt-PT" sz="2200" kern="1200" dirty="0">
            <a:solidFill>
              <a:srgbClr val="7030A0"/>
            </a:solidFill>
            <a:latin typeface="Calibri" pitchFamily="34" charset="0"/>
          </a:endParaRPr>
        </a:p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pt-PT" sz="2200" kern="1200" dirty="0" smtClean="0">
              <a:solidFill>
                <a:srgbClr val="7030A0"/>
              </a:solidFill>
              <a:latin typeface="Calibri" pitchFamily="34" charset="0"/>
            </a:rPr>
            <a:t>Realização do workshop da Escola ao Trabalho</a:t>
          </a:r>
          <a:endParaRPr lang="pt-PT" sz="2200" kern="1200" dirty="0">
            <a:solidFill>
              <a:srgbClr val="7030A0"/>
            </a:solidFill>
            <a:latin typeface="Calibri" pitchFamily="34" charset="0"/>
          </a:endParaRPr>
        </a:p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pt-PT" sz="2200" kern="1200" dirty="0" smtClean="0">
              <a:solidFill>
                <a:srgbClr val="7030A0"/>
              </a:solidFill>
              <a:latin typeface="Calibri" pitchFamily="34" charset="0"/>
            </a:rPr>
            <a:t>Manual de acolhimento</a:t>
          </a:r>
          <a:endParaRPr lang="pt-PT" sz="2200" kern="1200" dirty="0">
            <a:solidFill>
              <a:srgbClr val="7030A0"/>
            </a:solidFill>
            <a:latin typeface="Calibri" pitchFamily="34" charset="0"/>
          </a:endParaRPr>
        </a:p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pt-PT" sz="2200" kern="1200" dirty="0" err="1" smtClean="0">
              <a:solidFill>
                <a:srgbClr val="7030A0"/>
              </a:solidFill>
              <a:latin typeface="Calibri" pitchFamily="34" charset="0"/>
            </a:rPr>
            <a:t>Co-construção</a:t>
          </a:r>
          <a:r>
            <a:rPr lang="pt-PT" sz="2200" kern="1200" dirty="0" smtClean="0">
              <a:solidFill>
                <a:srgbClr val="7030A0"/>
              </a:solidFill>
              <a:latin typeface="Calibri" pitchFamily="34" charset="0"/>
            </a:rPr>
            <a:t> do Projeto Educativo</a:t>
          </a:r>
          <a:endParaRPr lang="pt-PT" sz="2200" kern="1200" dirty="0">
            <a:solidFill>
              <a:srgbClr val="7030A0"/>
            </a:solidFill>
            <a:latin typeface="Calibri" pitchFamily="34" charset="0"/>
          </a:endParaRPr>
        </a:p>
      </dsp:txBody>
      <dsp:txXfrm>
        <a:off x="0" y="347149"/>
        <a:ext cx="8595954" cy="4851000"/>
      </dsp:txXfrm>
    </dsp:sp>
    <dsp:sp modelId="{01F00949-1783-4A90-B0A2-28887583CD47}">
      <dsp:nvSpPr>
        <dsp:cNvPr id="0" name=""/>
        <dsp:cNvSpPr/>
      </dsp:nvSpPr>
      <dsp:spPr>
        <a:xfrm>
          <a:off x="429797" y="22429"/>
          <a:ext cx="6017167" cy="64944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7435" tIns="0" rIns="227435" bIns="0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2200" b="1" kern="1200" dirty="0" smtClean="0">
              <a:latin typeface="Calibri" pitchFamily="34" charset="0"/>
            </a:rPr>
            <a:t>Atividades Realizadas</a:t>
          </a:r>
          <a:endParaRPr lang="pt-PT" sz="2200" kern="1200" dirty="0">
            <a:latin typeface="Calibri" pitchFamily="34" charset="0"/>
          </a:endParaRPr>
        </a:p>
      </dsp:txBody>
      <dsp:txXfrm>
        <a:off x="429797" y="22429"/>
        <a:ext cx="6017167" cy="649440"/>
      </dsp:txXfrm>
    </dsp:sp>
  </dsp:spTree>
</dsp:drawing>
</file>

<file path=ppt/diagrams/drawing7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FA37E066-4187-4B75-A2C1-36D6DAA43D93}">
      <dsp:nvSpPr>
        <dsp:cNvPr id="0" name=""/>
        <dsp:cNvSpPr/>
      </dsp:nvSpPr>
      <dsp:spPr>
        <a:xfrm>
          <a:off x="0" y="413041"/>
          <a:ext cx="8869977" cy="48762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8409" tIns="374904" rIns="688409" bIns="128016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pt-PT" sz="1800" kern="1200" dirty="0" smtClean="0">
              <a:solidFill>
                <a:srgbClr val="7030A0"/>
              </a:solidFill>
            </a:rPr>
            <a:t>Monitorização do progresso global dos alunos</a:t>
          </a:r>
          <a:endParaRPr lang="pt-PT" sz="1800" kern="1200" dirty="0">
            <a:solidFill>
              <a:srgbClr val="7030A0"/>
            </a:solidFill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pt-PT" sz="1800" kern="1200" dirty="0" smtClean="0">
              <a:solidFill>
                <a:srgbClr val="7030A0"/>
              </a:solidFill>
            </a:rPr>
            <a:t>Oficina de formação de 25 horas (15 presenciais e 10 de trabalho autónomo)</a:t>
          </a:r>
          <a:endParaRPr lang="pt-PT" sz="1800" kern="1200" dirty="0">
            <a:solidFill>
              <a:srgbClr val="7030A0"/>
            </a:solidFill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pt-PT" sz="1800" kern="1200" dirty="0" smtClean="0">
              <a:solidFill>
                <a:srgbClr val="7030A0"/>
              </a:solidFill>
            </a:rPr>
            <a:t>Criação de dossier de resultados escolares</a:t>
          </a:r>
          <a:endParaRPr lang="pt-PT" sz="1800" kern="1200" dirty="0">
            <a:solidFill>
              <a:srgbClr val="7030A0"/>
            </a:solidFill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pt-PT" sz="1800" kern="1200" dirty="0" smtClean="0">
              <a:solidFill>
                <a:srgbClr val="7030A0"/>
              </a:solidFill>
            </a:rPr>
            <a:t>Definição das metas incidentes sobre os resultados escolares e saber (eixo 2 P.E.)</a:t>
          </a:r>
          <a:endParaRPr lang="pt-PT" sz="1800" kern="1200" dirty="0">
            <a:solidFill>
              <a:srgbClr val="7030A0"/>
            </a:solidFill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pt-PT" sz="1800" kern="1200" dirty="0" smtClean="0">
              <a:solidFill>
                <a:srgbClr val="7030A0"/>
              </a:solidFill>
            </a:rPr>
            <a:t>Criação do Gabinete pró-exame</a:t>
          </a:r>
          <a:endParaRPr lang="pt-PT" sz="1800" kern="1200" dirty="0">
            <a:solidFill>
              <a:srgbClr val="7030A0"/>
            </a:solidFill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pt-PT" sz="1800" kern="1200" dirty="0" smtClean="0">
              <a:solidFill>
                <a:srgbClr val="7030A0"/>
              </a:solidFill>
            </a:rPr>
            <a:t>Implementação de Planos de Melhoria por área disciplinar</a:t>
          </a:r>
          <a:endParaRPr lang="pt-PT" sz="1800" kern="1200" dirty="0">
            <a:solidFill>
              <a:srgbClr val="7030A0"/>
            </a:solidFill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pt-PT" sz="1800" kern="1200" dirty="0" smtClean="0">
              <a:solidFill>
                <a:srgbClr val="7030A0"/>
              </a:solidFill>
            </a:rPr>
            <a:t>Construção do procedimento sobre avaliação das aprendizagens</a:t>
          </a:r>
          <a:endParaRPr lang="pt-PT" sz="1800" kern="1200" dirty="0">
            <a:solidFill>
              <a:srgbClr val="7030A0"/>
            </a:solidFill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pt-PT" sz="1800" kern="1200" dirty="0" smtClean="0">
              <a:solidFill>
                <a:srgbClr val="7030A0"/>
              </a:solidFill>
            </a:rPr>
            <a:t>Seleção de Indicadores para a Framework de Desenvolvimento Pedagógico da Organização Escolar (implementação da ferramenta)</a:t>
          </a:r>
          <a:endParaRPr lang="pt-PT" sz="1800" kern="1200" dirty="0">
            <a:solidFill>
              <a:srgbClr val="7030A0"/>
            </a:solidFill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pt-PT" sz="1800" kern="1200" dirty="0" smtClean="0">
              <a:solidFill>
                <a:srgbClr val="7030A0"/>
              </a:solidFill>
            </a:rPr>
            <a:t>Construção do código de conduta do agrupamento</a:t>
          </a:r>
          <a:endParaRPr lang="pt-PT" sz="1800" kern="1200" dirty="0">
            <a:solidFill>
              <a:srgbClr val="7030A0"/>
            </a:solidFill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pt-PT" sz="1800" kern="1200" dirty="0" smtClean="0">
              <a:solidFill>
                <a:srgbClr val="7030A0"/>
              </a:solidFill>
            </a:rPr>
            <a:t>Monitorização sistemática e divulgação trimestral (dos dados de indisciplina)</a:t>
          </a:r>
          <a:endParaRPr lang="pt-PT" sz="1800" kern="1200" dirty="0">
            <a:solidFill>
              <a:srgbClr val="7030A0"/>
            </a:solidFill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pt-PT" sz="1800" kern="1200" dirty="0" smtClean="0">
              <a:solidFill>
                <a:srgbClr val="7030A0"/>
              </a:solidFill>
            </a:rPr>
            <a:t>Criação da equipa de integração e apoio</a:t>
          </a:r>
          <a:endParaRPr lang="pt-PT" sz="1800" kern="1200" dirty="0">
            <a:solidFill>
              <a:srgbClr val="7030A0"/>
            </a:solidFill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pt-PT" sz="1800" kern="1200" dirty="0" smtClean="0">
              <a:solidFill>
                <a:srgbClr val="7030A0"/>
              </a:solidFill>
            </a:rPr>
            <a:t>Implementação do quadro meritório</a:t>
          </a:r>
          <a:endParaRPr lang="pt-PT" sz="1800" kern="1200" dirty="0">
            <a:solidFill>
              <a:srgbClr val="7030A0"/>
            </a:solidFill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pt-PT" sz="1800" kern="1200" dirty="0" smtClean="0">
              <a:solidFill>
                <a:srgbClr val="7030A0"/>
              </a:solidFill>
            </a:rPr>
            <a:t>Desenvolvimento de Oferta Complementar e projetos diversificados</a:t>
          </a:r>
          <a:endParaRPr lang="pt-PT" sz="1800" kern="1200" dirty="0">
            <a:solidFill>
              <a:srgbClr val="7030A0"/>
            </a:solidFill>
          </a:endParaRPr>
        </a:p>
      </dsp:txBody>
      <dsp:txXfrm>
        <a:off x="0" y="413041"/>
        <a:ext cx="8869977" cy="4876200"/>
      </dsp:txXfrm>
    </dsp:sp>
    <dsp:sp modelId="{01F00949-1783-4A90-B0A2-28887583CD47}">
      <dsp:nvSpPr>
        <dsp:cNvPr id="0" name=""/>
        <dsp:cNvSpPr/>
      </dsp:nvSpPr>
      <dsp:spPr>
        <a:xfrm>
          <a:off x="443498" y="147361"/>
          <a:ext cx="6208983" cy="53136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34685" tIns="0" rIns="234685" bIns="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800" b="1" kern="1200" dirty="0" smtClean="0"/>
            <a:t>Atividades Realizadas</a:t>
          </a:r>
          <a:endParaRPr lang="pt-PT" sz="1800" b="1" kern="1200" dirty="0"/>
        </a:p>
      </dsp:txBody>
      <dsp:txXfrm>
        <a:off x="443498" y="147361"/>
        <a:ext cx="6208983" cy="531360"/>
      </dsp:txXfrm>
    </dsp:sp>
  </dsp:spTree>
</dsp:drawing>
</file>

<file path=ppt/diagrams/drawing8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F3436496-B1B2-4784-AFA5-DB944A10A90E}">
      <dsp:nvSpPr>
        <dsp:cNvPr id="0" name=""/>
        <dsp:cNvSpPr/>
      </dsp:nvSpPr>
      <dsp:spPr>
        <a:xfrm>
          <a:off x="773" y="958"/>
          <a:ext cx="6029482" cy="141215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2700" kern="1200" dirty="0" smtClean="0"/>
            <a:t>Apoio ao estudo – 2º ciclo</a:t>
          </a:r>
          <a:endParaRPr lang="pt-PT" sz="2700" kern="1200" dirty="0"/>
        </a:p>
      </dsp:txBody>
      <dsp:txXfrm>
        <a:off x="773" y="958"/>
        <a:ext cx="6029482" cy="1412153"/>
      </dsp:txXfrm>
    </dsp:sp>
    <dsp:sp modelId="{A98887EE-05B8-49DE-AA8C-501195847C80}">
      <dsp:nvSpPr>
        <dsp:cNvPr id="0" name=""/>
        <dsp:cNvSpPr/>
      </dsp:nvSpPr>
      <dsp:spPr>
        <a:xfrm>
          <a:off x="6659" y="1556904"/>
          <a:ext cx="3836767" cy="1412153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2000" kern="1200" dirty="0" err="1" smtClean="0"/>
            <a:t>Coadjuvancia</a:t>
          </a:r>
          <a:r>
            <a:rPr lang="pt-PT" sz="2000" kern="1200" dirty="0" smtClean="0"/>
            <a:t> – Por./ </a:t>
          </a:r>
          <a:r>
            <a:rPr lang="pt-PT" sz="2000" kern="1200" dirty="0" err="1" smtClean="0"/>
            <a:t>Mat</a:t>
          </a:r>
          <a:r>
            <a:rPr lang="pt-PT" sz="2000" kern="1200" dirty="0" smtClean="0"/>
            <a:t> / FQ / FIL / </a:t>
          </a:r>
          <a:r>
            <a:rPr lang="pt-PT" sz="2000" kern="1200" dirty="0" err="1" smtClean="0"/>
            <a:t>Ing</a:t>
          </a:r>
          <a:endParaRPr lang="pt-PT" sz="2000" kern="1200" dirty="0" smtClean="0"/>
        </a:p>
      </dsp:txBody>
      <dsp:txXfrm>
        <a:off x="6659" y="1556904"/>
        <a:ext cx="3836767" cy="1412153"/>
      </dsp:txXfrm>
    </dsp:sp>
    <dsp:sp modelId="{DBD5EA41-F20F-4629-A9C6-C9D3A6300DC1}">
      <dsp:nvSpPr>
        <dsp:cNvPr id="0" name=""/>
        <dsp:cNvSpPr/>
      </dsp:nvSpPr>
      <dsp:spPr>
        <a:xfrm>
          <a:off x="6659" y="3112851"/>
          <a:ext cx="1878926" cy="1412153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2700" kern="1200" dirty="0" smtClean="0"/>
            <a:t>200 Apoios</a:t>
          </a:r>
          <a:endParaRPr lang="pt-PT" sz="2700" kern="1200" dirty="0"/>
        </a:p>
      </dsp:txBody>
      <dsp:txXfrm>
        <a:off x="6659" y="3112851"/>
        <a:ext cx="1878926" cy="1412153"/>
      </dsp:txXfrm>
    </dsp:sp>
    <dsp:sp modelId="{CBD10DA2-45FF-4D91-87A7-C08EFFF31C46}">
      <dsp:nvSpPr>
        <dsp:cNvPr id="0" name=""/>
        <dsp:cNvSpPr/>
      </dsp:nvSpPr>
      <dsp:spPr>
        <a:xfrm>
          <a:off x="1964500" y="3112851"/>
          <a:ext cx="1878926" cy="1412153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2700" kern="1200" dirty="0" smtClean="0"/>
            <a:t>24 Tutorias</a:t>
          </a:r>
          <a:endParaRPr lang="pt-PT" sz="2700" kern="1200" dirty="0"/>
        </a:p>
      </dsp:txBody>
      <dsp:txXfrm>
        <a:off x="1964500" y="3112851"/>
        <a:ext cx="1878926" cy="1412153"/>
      </dsp:txXfrm>
    </dsp:sp>
    <dsp:sp modelId="{1EB03868-4FF2-461F-A33A-89FBD3682B96}">
      <dsp:nvSpPr>
        <dsp:cNvPr id="0" name=""/>
        <dsp:cNvSpPr/>
      </dsp:nvSpPr>
      <dsp:spPr>
        <a:xfrm>
          <a:off x="4001256" y="1556904"/>
          <a:ext cx="2023115" cy="1412153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2000" kern="1200" dirty="0" smtClean="0"/>
            <a:t>50 apoio psicopedagógico</a:t>
          </a:r>
        </a:p>
      </dsp:txBody>
      <dsp:txXfrm>
        <a:off x="4001256" y="1556904"/>
        <a:ext cx="2023115" cy="1412153"/>
      </dsp:txXfrm>
    </dsp:sp>
    <dsp:sp modelId="{93D72FBD-DF37-4B90-9670-06EAAFD1B3B8}">
      <dsp:nvSpPr>
        <dsp:cNvPr id="0" name=""/>
        <dsp:cNvSpPr/>
      </dsp:nvSpPr>
      <dsp:spPr>
        <a:xfrm>
          <a:off x="4114796" y="3052932"/>
          <a:ext cx="1882601" cy="141215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2700" kern="1200" dirty="0" smtClean="0"/>
            <a:t>Articulação c/ CPCJ</a:t>
          </a:r>
          <a:endParaRPr lang="pt-PT" sz="2700" kern="1200" dirty="0"/>
        </a:p>
      </dsp:txBody>
      <dsp:txXfrm>
        <a:off x="4114796" y="3052932"/>
        <a:ext cx="1882601" cy="1412153"/>
      </dsp:txXfrm>
    </dsp:sp>
  </dsp:spTree>
</dsp:drawing>
</file>

<file path=ppt/diagrams/drawing9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FF5A96FE-74B3-4AA6-93A8-F448F3C77F50}">
      <dsp:nvSpPr>
        <dsp:cNvPr id="0" name=""/>
        <dsp:cNvSpPr/>
      </dsp:nvSpPr>
      <dsp:spPr>
        <a:xfrm>
          <a:off x="0" y="487466"/>
          <a:ext cx="8258175" cy="730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45DB76D-5298-4D3C-9FB7-B8E81F75AC3A}">
      <dsp:nvSpPr>
        <dsp:cNvPr id="0" name=""/>
        <dsp:cNvSpPr/>
      </dsp:nvSpPr>
      <dsp:spPr>
        <a:xfrm>
          <a:off x="412908" y="59426"/>
          <a:ext cx="5780722" cy="85608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8498" tIns="0" rIns="218498" bIns="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2400" kern="1200" dirty="0" smtClean="0">
              <a:latin typeface="Calibri" pitchFamily="34" charset="0"/>
            </a:rPr>
            <a:t>5º / 7 anos – Expressão Dramática / Minderico (EB Minde)</a:t>
          </a:r>
          <a:endParaRPr lang="pt-PT" sz="2400" kern="1200" dirty="0">
            <a:latin typeface="Calibri" pitchFamily="34" charset="0"/>
          </a:endParaRPr>
        </a:p>
      </dsp:txBody>
      <dsp:txXfrm>
        <a:off x="412908" y="59426"/>
        <a:ext cx="5780722" cy="856080"/>
      </dsp:txXfrm>
    </dsp:sp>
    <dsp:sp modelId="{0A800787-8C9C-468E-A345-61771080FF26}">
      <dsp:nvSpPr>
        <dsp:cNvPr id="0" name=""/>
        <dsp:cNvSpPr/>
      </dsp:nvSpPr>
      <dsp:spPr>
        <a:xfrm>
          <a:off x="0" y="1802906"/>
          <a:ext cx="8258175" cy="730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C04B218-339D-4D0C-9CAD-7A48641E26CE}">
      <dsp:nvSpPr>
        <dsp:cNvPr id="0" name=""/>
        <dsp:cNvSpPr/>
      </dsp:nvSpPr>
      <dsp:spPr>
        <a:xfrm>
          <a:off x="412908" y="1374866"/>
          <a:ext cx="5780722" cy="85608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8498" tIns="0" rIns="218498" bIns="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2400" kern="1200" dirty="0" smtClean="0">
              <a:latin typeface="Calibri" pitchFamily="34" charset="0"/>
            </a:rPr>
            <a:t>6º/ 9º anos – reforço das disciplinas sujeitas a exame</a:t>
          </a:r>
        </a:p>
      </dsp:txBody>
      <dsp:txXfrm>
        <a:off x="412908" y="1374866"/>
        <a:ext cx="5780722" cy="856080"/>
      </dsp:txXfrm>
    </dsp:sp>
    <dsp:sp modelId="{0127AF5C-04AC-488C-A6DB-35820AA293B5}">
      <dsp:nvSpPr>
        <dsp:cNvPr id="0" name=""/>
        <dsp:cNvSpPr/>
      </dsp:nvSpPr>
      <dsp:spPr>
        <a:xfrm>
          <a:off x="0" y="3118346"/>
          <a:ext cx="8258175" cy="730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3F313E4-08AB-480C-9101-9C3DC54D9C6A}">
      <dsp:nvSpPr>
        <dsp:cNvPr id="0" name=""/>
        <dsp:cNvSpPr/>
      </dsp:nvSpPr>
      <dsp:spPr>
        <a:xfrm>
          <a:off x="412908" y="2690306"/>
          <a:ext cx="5780722" cy="85608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8498" tIns="0" rIns="218498" bIns="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2400" kern="1200" dirty="0" smtClean="0">
              <a:latin typeface="Calibri" pitchFamily="34" charset="0"/>
            </a:rPr>
            <a:t>8º ano - Empreendedorismo</a:t>
          </a:r>
        </a:p>
      </dsp:txBody>
      <dsp:txXfrm>
        <a:off x="412908" y="2690306"/>
        <a:ext cx="5780722" cy="85608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5.xml><?xml version="1.0" encoding="utf-8"?>
<dgm:layoutDef xmlns:dgm="http://schemas.openxmlformats.org/drawingml/2006/diagram" xmlns:a="http://schemas.openxmlformats.org/drawingml/2006/main" uniqueId="urn:microsoft.com/office/officeart/2005/8/layout/target2">
  <dgm:title val=""/>
  <dgm:desc val=""/>
  <dgm:catLst>
    <dgm:cat type="relationship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chMax val="3"/>
      <dgm:chPref val="1"/>
      <dgm:dir/>
      <dgm:animLvl val="lvl"/>
      <dgm:resizeHandles/>
    </dgm:varLst>
    <dgm:alg type="composite">
      <dgm:param type="horzAlign" val="none"/>
      <dgm:param type="vertAlign" val="none"/>
    </dgm:alg>
    <dgm:shape xmlns:r="http://schemas.openxmlformats.org/officeDocument/2006/relationships" r:blip="">
      <dgm:adjLst/>
    </dgm:shape>
    <dgm:presOf/>
    <dgm:choose name="Name1">
      <dgm:if name="Name2" func="var" arg="dir" op="equ" val="norm">
        <dgm:choose name="Name3">
          <dgm:if name="Name4" axis="ch ch" ptType="node node" st="1 1" cnt="1 0" func="cnt" op="gt" val="0">
            <dgm:choose name="Name5">
              <dgm:if name="Name6" axis="ch ch" ptType="node node" st="2 1" cnt="1 0" func="cnt" op="gt" val="0">
                <dgm:constrLst>
                  <dgm:constr type="primFontSz" for="des" forName="middleBoxParent" val="65"/>
                  <dgm:constr type="primFontSz" for="des" forName="mChild" val="65"/>
                  <dgm:constr type="primFontSz" for="des" forName="outerBoxParent" refType="primFontSz" refFor="des" refForName="middleBoxParent" op="equ"/>
                  <dgm:constr type="primFontSz" for="des" forName="centerBoxParent" refType="primFontSz" refFor="des" refForName="middleBoxParent" op="equ"/>
                  <dgm:constr type="primFontSz" for="des" forName="oChild" refType="primFontSz" refFor="des" refForName="mChild" op="equ"/>
                  <dgm:constr type="primFontSz" for="des" forName="cChild" refType="primFontSz" refFor="des" refForName="mChild" op="equ"/>
                  <dgm:constr type="l" for="ch" forName="outerBox"/>
                  <dgm:constr type="t" for="ch" forName="outerBox"/>
                  <dgm:constr type="w" for="ch" forName="outerBox" refType="w"/>
                  <dgm:constr type="h" for="ch" forName="outerBox" refType="h"/>
                  <dgm:constr type="l" for="ch" forName="middleBox" refType="w" fact="0.2"/>
                  <dgm:constr type="t" for="ch" forName="middleBox" refType="h" fact="0.25"/>
                  <dgm:constr type="w" for="ch" forName="middleBox" refType="w" fact="0.775"/>
                  <dgm:constr type="h" for="ch" forName="middleBox" refType="h" fact="0.7"/>
                  <dgm:constr type="l" for="ch" forName="centerBox" refType="w" fact="0.395"/>
                  <dgm:constr type="t" for="ch" forName="centerBox" refType="h" fact="0.5"/>
                  <dgm:constr type="w" for="ch" forName="centerBox" refType="w" fact="0.555"/>
                  <dgm:constr type="h" for="ch" forName="centerBox" refType="h" fact="0.4"/>
                  <dgm:constr type="userA" for="des" forName="outerSibTrans" refType="w"/>
                  <dgm:constr type="userA" for="des" forName="middleSibTrans" refType="w"/>
                  <dgm:constr type="userA" for="des" forName="centerSibTrans" refType="w"/>
                </dgm:constrLst>
              </dgm:if>
              <dgm:else name="Name7">
                <dgm:constrLst>
                  <dgm:constr type="primFontSz" for="des" forName="middleBoxParent" val="65"/>
                  <dgm:constr type="primFontSz" for="des" forName="mChild" val="65"/>
                  <dgm:constr type="primFontSz" for="des" forName="outerBoxParent" refType="primFontSz" refFor="des" refForName="middleBoxParent" op="equ"/>
                  <dgm:constr type="primFontSz" for="des" forName="centerBoxParent" refType="primFontSz" refFor="des" refForName="middleBoxParent" op="equ"/>
                  <dgm:constr type="primFontSz" for="des" forName="oChild" refType="primFontSz" refFor="des" refForName="mChild" op="equ"/>
                  <dgm:constr type="primFontSz" for="des" forName="cChild" refType="primFontSz" refFor="des" refForName="mChild" op="equ"/>
                  <dgm:constr type="l" for="ch" forName="outerBox"/>
                  <dgm:constr type="t" for="ch" forName="outerBox"/>
                  <dgm:constr type="w" for="ch" forName="outerBox" refType="w"/>
                  <dgm:constr type="h" for="ch" forName="outerBox" refType="h"/>
                  <dgm:constr type="l" for="ch" forName="middleBox" refType="w" fact="0.2"/>
                  <dgm:constr type="t" for="ch" forName="middleBox" refType="h" fact="0.25"/>
                  <dgm:constr type="w" for="ch" forName="middleBox" refType="w" fact="0.775"/>
                  <dgm:constr type="h" for="ch" forName="middleBox" refType="h" fact="0.7"/>
                  <dgm:constr type="l" for="ch" forName="centerBox" refType="w" fact="0.225"/>
                  <dgm:constr type="t" for="ch" forName="centerBox" refType="h" fact="0.5"/>
                  <dgm:constr type="w" for="ch" forName="centerBox" refType="w" fact="0.725"/>
                  <dgm:constr type="h" for="ch" forName="centerBox" refType="h" fact="0.4"/>
                  <dgm:constr type="userA" for="des" forName="outerSibTrans" refType="w"/>
                  <dgm:constr type="userA" for="des" forName="middleSibTrans" refType="w"/>
                  <dgm:constr type="userA" for="des" forName="centerSibTrans" refType="w"/>
                </dgm:constrLst>
              </dgm:else>
            </dgm:choose>
          </dgm:if>
          <dgm:else name="Name8">
            <dgm:choose name="Name9">
              <dgm:if name="Name10" axis="ch ch" ptType="node node" st="2 1" cnt="1 0" func="cnt" op="gt" val="0">
                <dgm:constrLst>
                  <dgm:constr type="primFontSz" for="des" forName="middleBoxParent" val="65"/>
                  <dgm:constr type="primFontSz" for="des" forName="mChild" val="65"/>
                  <dgm:constr type="primFontSz" for="des" forName="outerBoxParent" refType="primFontSz" refFor="des" refForName="middleBoxParent" op="equ"/>
                  <dgm:constr type="primFontSz" for="des" forName="centerBoxParent" refType="primFontSz" refFor="des" refForName="middleBoxParent" op="equ"/>
                  <dgm:constr type="primFontSz" for="des" forName="oChild" refType="primFontSz" refFor="des" refForName="mChild" op="equ"/>
                  <dgm:constr type="primFontSz" for="des" forName="cChild" refType="primFontSz" refFor="des" refForName="mChild" op="equ"/>
                  <dgm:constr type="l" for="ch" forName="outerBox"/>
                  <dgm:constr type="t" for="ch" forName="outerBox"/>
                  <dgm:constr type="w" for="ch" forName="outerBox" refType="w"/>
                  <dgm:constr type="h" for="ch" forName="outerBox" refType="h"/>
                  <dgm:constr type="l" for="ch" forName="middleBox" refType="w" fact="0.025"/>
                  <dgm:constr type="t" for="ch" forName="middleBox" refType="h" fact="0.25"/>
                  <dgm:constr type="w" for="ch" forName="middleBox" refType="w" fact="0.95"/>
                  <dgm:constr type="h" for="ch" forName="middleBox" refType="h" fact="0.7"/>
                  <dgm:constr type="l" for="ch" forName="centerBox" refType="w" fact="0.26"/>
                  <dgm:constr type="t" for="ch" forName="centerBox" refType="h" fact="0.5"/>
                  <dgm:constr type="w" for="ch" forName="centerBox" refType="w" fact="0.69"/>
                  <dgm:constr type="h" for="ch" forName="centerBox" refType="h" fact="0.4"/>
                  <dgm:constr type="userA" for="des" forName="outerSibTrans" refType="w"/>
                  <dgm:constr type="userA" for="des" forName="middleSibTrans" refType="w"/>
                  <dgm:constr type="userA" for="des" forName="centerSibTrans" refType="w"/>
                </dgm:constrLst>
              </dgm:if>
              <dgm:else name="Name11">
                <dgm:constrLst>
                  <dgm:constr type="primFontSz" for="des" forName="middleBoxParent" val="65"/>
                  <dgm:constr type="primFontSz" for="des" forName="mChild" val="65"/>
                  <dgm:constr type="primFontSz" for="des" forName="outerBoxParent" refType="primFontSz" refFor="des" refForName="middleBoxParent" op="equ"/>
                  <dgm:constr type="primFontSz" for="des" forName="centerBoxParent" refType="primFontSz" refFor="des" refForName="middleBoxParent" op="equ"/>
                  <dgm:constr type="primFontSz" for="des" forName="oChild" refType="primFontSz" refFor="des" refForName="mChild" op="equ"/>
                  <dgm:constr type="primFontSz" for="des" forName="cChild" refType="primFontSz" refFor="des" refForName="mChild" op="equ"/>
                  <dgm:constr type="l" for="ch" forName="outerBox"/>
                  <dgm:constr type="t" for="ch" forName="outerBox"/>
                  <dgm:constr type="w" for="ch" forName="outerBox" refType="w"/>
                  <dgm:constr type="h" for="ch" forName="outerBox" refType="h"/>
                  <dgm:constr type="l" for="ch" forName="middleBox" refType="w" fact="0.025"/>
                  <dgm:constr type="t" for="ch" forName="middleBox" refType="h" fact="0.25"/>
                  <dgm:constr type="w" for="ch" forName="middleBox" refType="w" fact="0.95"/>
                  <dgm:constr type="h" for="ch" forName="middleBox" refType="h" fact="0.7"/>
                  <dgm:constr type="l" for="ch" forName="centerBox" refType="w" fact="0.05"/>
                  <dgm:constr type="t" for="ch" forName="centerBox" refType="h" fact="0.5"/>
                  <dgm:constr type="w" for="ch" forName="centerBox" refType="w" fact="0.9"/>
                  <dgm:constr type="h" for="ch" forName="centerBox" refType="h" fact="0.4"/>
                  <dgm:constr type="userA" for="des" forName="outerSibTrans" refType="w"/>
                  <dgm:constr type="userA" for="des" forName="middleSibTrans" refType="w"/>
                  <dgm:constr type="userA" for="des" forName="centerSibTrans" refType="w"/>
                </dgm:constrLst>
              </dgm:else>
            </dgm:choose>
          </dgm:else>
        </dgm:choose>
      </dgm:if>
      <dgm:else name="Name12">
        <dgm:choose name="Name13">
          <dgm:if name="Name14" axis="ch ch" ptType="node node" st="1 1" cnt="1 0" func="cnt" op="gt" val="0">
            <dgm:choose name="Name15">
              <dgm:if name="Name16" axis="ch ch" ptType="node node" st="2 1" cnt="1 0" func="cnt" op="gt" val="0">
                <dgm:constrLst>
                  <dgm:constr type="primFontSz" for="des" forName="middleBoxParent" val="65"/>
                  <dgm:constr type="primFontSz" for="des" forName="mChild" val="65"/>
                  <dgm:constr type="primFontSz" for="des" forName="outerBoxParent" refType="primFontSz" refFor="des" refForName="middleBoxParent" op="equ"/>
                  <dgm:constr type="primFontSz" for="des" forName="centerBoxParent" refType="primFontSz" refFor="des" refForName="middleBoxParent" op="equ"/>
                  <dgm:constr type="primFontSz" for="des" forName="oChild" refType="primFontSz" refFor="des" refForName="mChild" op="equ"/>
                  <dgm:constr type="primFontSz" for="des" forName="cChild" refType="primFontSz" refFor="des" refForName="mChild" op="equ"/>
                  <dgm:constr type="l" for="ch" forName="outerBox"/>
                  <dgm:constr type="t" for="ch" forName="outerBox"/>
                  <dgm:constr type="w" for="ch" forName="outerBox" refType="w"/>
                  <dgm:constr type="h" for="ch" forName="outerBox" refType="h"/>
                  <dgm:constr type="l" for="ch" forName="middleBox" refType="w" fact="0.025"/>
                  <dgm:constr type="t" for="ch" forName="middleBox" refType="h" fact="0.25"/>
                  <dgm:constr type="w" for="ch" forName="middleBox" refType="w" fact="0.775"/>
                  <dgm:constr type="h" for="ch" forName="middleBox" refType="h" fact="0.7"/>
                  <dgm:constr type="l" for="ch" forName="centerBox" refType="w" fact="0.05"/>
                  <dgm:constr type="t" for="ch" forName="centerBox" refType="h" fact="0.5"/>
                  <dgm:constr type="w" for="ch" forName="centerBox" refType="w" fact="0.55"/>
                  <dgm:constr type="h" for="ch" forName="centerBox" refType="h" fact="0.4"/>
                  <dgm:constr type="userA" for="des" forName="outerSibTrans" refType="w"/>
                  <dgm:constr type="userA" for="des" forName="middleSibTrans" refType="w"/>
                  <dgm:constr type="userA" for="des" forName="centerSibTrans" refType="w"/>
                </dgm:constrLst>
              </dgm:if>
              <dgm:else name="Name17">
                <dgm:constrLst>
                  <dgm:constr type="primFontSz" for="des" forName="middleBoxParent" val="65"/>
                  <dgm:constr type="primFontSz" for="des" forName="mChild" val="65"/>
                  <dgm:constr type="primFontSz" for="des" forName="outerBoxParent" refType="primFontSz" refFor="des" refForName="middleBoxParent" op="equ"/>
                  <dgm:constr type="primFontSz" for="des" forName="centerBoxParent" refType="primFontSz" refFor="des" refForName="middleBoxParent" op="equ"/>
                  <dgm:constr type="primFontSz" for="des" forName="oChild" refType="primFontSz" refFor="des" refForName="mChild" op="equ"/>
                  <dgm:constr type="primFontSz" for="des" forName="cChild" refType="primFontSz" refFor="des" refForName="mChild" op="equ"/>
                  <dgm:constr type="l" for="ch" forName="outerBox"/>
                  <dgm:constr type="t" for="ch" forName="outerBox"/>
                  <dgm:constr type="w" for="ch" forName="outerBox" refType="w"/>
                  <dgm:constr type="h" for="ch" forName="outerBox" refType="h"/>
                  <dgm:constr type="l" for="ch" forName="middleBox" refType="w" fact="0.025"/>
                  <dgm:constr type="t" for="ch" forName="middleBox" refType="h" fact="0.25"/>
                  <dgm:constr type="w" for="ch" forName="middleBox" refType="w" fact="0.775"/>
                  <dgm:constr type="h" for="ch" forName="middleBox" refType="h" fact="0.7"/>
                  <dgm:constr type="l" for="ch" forName="centerBox" refType="w" fact="0.05"/>
                  <dgm:constr type="t" for="ch" forName="centerBox" refType="h" fact="0.5"/>
                  <dgm:constr type="w" for="ch" forName="centerBox" refType="w" fact="0.725"/>
                  <dgm:constr type="h" for="ch" forName="centerBox" refType="h" fact="0.4"/>
                  <dgm:constr type="userA" for="des" forName="outerSibTrans" refType="w"/>
                  <dgm:constr type="userA" for="des" forName="middleSibTrans" refType="w"/>
                  <dgm:constr type="userA" for="des" forName="centerSibTrans" refType="w"/>
                </dgm:constrLst>
              </dgm:else>
            </dgm:choose>
          </dgm:if>
          <dgm:else name="Name18">
            <dgm:choose name="Name19">
              <dgm:if name="Name20" axis="ch ch" ptType="node node" st="2 1" cnt="1 0" func="cnt" op="gt" val="0">
                <dgm:constrLst>
                  <dgm:constr type="primFontSz" for="des" forName="middleBoxParent" val="65"/>
                  <dgm:constr type="primFontSz" for="des" forName="mChild" val="65"/>
                  <dgm:constr type="primFontSz" for="des" forName="outerBoxParent" refType="primFontSz" refFor="des" refForName="middleBoxParent" op="equ"/>
                  <dgm:constr type="primFontSz" for="des" forName="centerBoxParent" refType="primFontSz" refFor="des" refForName="middleBoxParent" op="equ"/>
                  <dgm:constr type="primFontSz" for="des" forName="oChild" refType="primFontSz" refFor="des" refForName="mChild" op="equ"/>
                  <dgm:constr type="primFontSz" for="des" forName="cChild" refType="primFontSz" refFor="des" refForName="mChild" op="equ"/>
                  <dgm:constr type="l" for="ch" forName="outerBox"/>
                  <dgm:constr type="t" for="ch" forName="outerBox"/>
                  <dgm:constr type="w" for="ch" forName="outerBox" refType="w"/>
                  <dgm:constr type="h" for="ch" forName="outerBox" refType="h"/>
                  <dgm:constr type="l" for="ch" forName="middleBox" refType="w" fact="0.025"/>
                  <dgm:constr type="t" for="ch" forName="middleBox" refType="h" fact="0.25"/>
                  <dgm:constr type="w" for="ch" forName="middleBox" refType="w" fact="0.95"/>
                  <dgm:constr type="h" for="ch" forName="middleBox" refType="h" fact="0.7"/>
                  <dgm:constr type="l" for="ch" forName="centerBox" refType="w" fact="0.05"/>
                  <dgm:constr type="t" for="ch" forName="centerBox" refType="h" fact="0.5"/>
                  <dgm:constr type="w" for="ch" forName="centerBox" refType="w" fact="0.69"/>
                  <dgm:constr type="h" for="ch" forName="centerBox" refType="h" fact="0.4"/>
                  <dgm:constr type="userA" for="des" forName="outerSibTrans" refType="w"/>
                  <dgm:constr type="userA" for="des" forName="middleSibTrans" refType="w"/>
                  <dgm:constr type="userA" for="des" forName="centerSibTrans" refType="w"/>
                </dgm:constrLst>
              </dgm:if>
              <dgm:else name="Name21">
                <dgm:constrLst>
                  <dgm:constr type="primFontSz" for="des" forName="middleBoxParent" val="65"/>
                  <dgm:constr type="primFontSz" for="des" forName="mChild" val="65"/>
                  <dgm:constr type="primFontSz" for="des" forName="outerBoxParent" refType="primFontSz" refFor="des" refForName="middleBoxParent" op="equ"/>
                  <dgm:constr type="primFontSz" for="des" forName="centerBoxParent" refType="primFontSz" refFor="des" refForName="middleBoxParent" op="equ"/>
                  <dgm:constr type="primFontSz" for="des" forName="oChild" refType="primFontSz" refFor="des" refForName="mChild" op="equ"/>
                  <dgm:constr type="primFontSz" for="des" forName="cChild" refType="primFontSz" refFor="des" refForName="mChild" op="equ"/>
                  <dgm:constr type="l" for="ch" forName="outerBox"/>
                  <dgm:constr type="t" for="ch" forName="outerBox"/>
                  <dgm:constr type="w" for="ch" forName="outerBox" refType="w"/>
                  <dgm:constr type="h" for="ch" forName="outerBox" refType="h"/>
                  <dgm:constr type="l" for="ch" forName="middleBox" refType="w" fact="0.025"/>
                  <dgm:constr type="t" for="ch" forName="middleBox" refType="h" fact="0.25"/>
                  <dgm:constr type="w" for="ch" forName="middleBox" refType="w" fact="0.95"/>
                  <dgm:constr type="h" for="ch" forName="middleBox" refType="h" fact="0.7"/>
                  <dgm:constr type="l" for="ch" forName="centerBox" refType="w" fact="0.05"/>
                  <dgm:constr type="t" for="ch" forName="centerBox" refType="h" fact="0.5"/>
                  <dgm:constr type="w" for="ch" forName="centerBox" refType="w" fact="0.9"/>
                  <dgm:constr type="h" for="ch" forName="centerBox" refType="h" fact="0.4"/>
                  <dgm:constr type="userA" for="des" forName="outerSibTrans" refType="w"/>
                  <dgm:constr type="userA" for="des" forName="middleSibTrans" refType="w"/>
                  <dgm:constr type="userA" for="des" forName="centerSibTrans" refType="w"/>
                </dgm:constrLst>
              </dgm:else>
            </dgm:choose>
          </dgm:else>
        </dgm:choose>
      </dgm:else>
    </dgm:choose>
    <dgm:ruleLst/>
    <dgm:choose name="Name22">
      <dgm:if name="Name23" axis="root ch" ptType="all node" st="1 1" cnt="0 0" func="cnt" op="gte" val="1">
        <dgm:layoutNode name="outerBox" styleLbl="node1">
          <dgm:alg type="composite">
            <dgm:param type="horzAlign" val="none"/>
            <dgm:param type="vertAlign" val="none"/>
          </dgm:alg>
          <dgm:shape xmlns:r="http://schemas.openxmlformats.org/officeDocument/2006/relationships" r:blip="">
            <dgm:adjLst/>
          </dgm:shape>
          <dgm:presOf/>
          <dgm:choose name="Name24">
            <dgm:if name="Name25" axis="root ch" ptType="all node" st="1 1" cnt="0 0" func="cnt" op="gt" val="1">
              <dgm:choose name="Name26">
                <dgm:if name="Name27" func="var" arg="dir" op="equ" val="norm">
                  <dgm:constrLst>
                    <dgm:constr type="l" for="ch" forName="outerBoxParent"/>
                    <dgm:constr type="t" for="ch" forName="outerBoxParent"/>
                    <dgm:constr type="w" for="ch" forName="outerBoxParent" refType="w"/>
                    <dgm:constr type="h" for="ch" forName="outerBoxParent" refType="h"/>
                    <dgm:constr type="bMarg" for="ch" forName="outerBoxParent" refType="h" fact="2.2"/>
                    <dgm:constr type="l" for="ch" forName="outerBoxChildren" refType="w" fact="0.025"/>
                    <dgm:constr type="t" for="ch" forName="outerBoxChildren" refType="h" fact="0.25"/>
                    <dgm:constr type="w" for="ch" forName="outerBoxChildren" refType="w" fact="0.15"/>
                    <dgm:constr type="h" for="ch" forName="outerBoxChildren" refType="h" fact="0.7"/>
                  </dgm:constrLst>
                </dgm:if>
                <dgm:else name="Name28">
                  <dgm:constrLst>
                    <dgm:constr type="l" for="ch" forName="outerBoxParent"/>
                    <dgm:constr type="t" for="ch" forName="outerBoxParent"/>
                    <dgm:constr type="w" for="ch" forName="outerBoxParent" refType="w"/>
                    <dgm:constr type="h" for="ch" forName="outerBoxParent" refType="h"/>
                    <dgm:constr type="bMarg" for="ch" forName="outerBoxParent" refType="h" fact="2.2"/>
                    <dgm:constr type="l" for="ch" forName="outerBoxChildren" refType="w" fact="0.825"/>
                    <dgm:constr type="t" for="ch" forName="outerBoxChildren" refType="h" fact="0.25"/>
                    <dgm:constr type="w" for="ch" forName="outerBoxChildren" refType="w" fact="0.15"/>
                    <dgm:constr type="h" for="ch" forName="outerBoxChildren" refType="h" fact="0.7"/>
                  </dgm:constrLst>
                </dgm:else>
              </dgm:choose>
            </dgm:if>
            <dgm:else name="Name29">
              <dgm:constrLst>
                <dgm:constr type="l" for="ch" forName="outerBoxParent"/>
                <dgm:constr type="t" for="ch" forName="outerBoxParent"/>
                <dgm:constr type="w" for="ch" forName="outerBoxParent" refType="w"/>
                <dgm:constr type="h" for="ch" forName="outerBoxParent" refType="h"/>
                <dgm:constr type="bMarg" for="ch" forName="outerBoxParent" refType="h" fact="1.75"/>
                <dgm:constr type="l" for="ch" forName="outerBoxChildren" refType="w" fact="0.025"/>
                <dgm:constr type="t" for="ch" forName="outerBoxChildren" refType="h" fact="0.45"/>
                <dgm:constr type="w" for="ch" forName="outerBoxChildren" refType="w" fact="0.95"/>
                <dgm:constr type="h" for="ch" forName="outerBoxChildren" refType="h" fact="0.45"/>
              </dgm:constrLst>
            </dgm:else>
          </dgm:choose>
          <dgm:ruleLst/>
          <dgm:layoutNode name="outerBoxParent" styleLbl="node1">
            <dgm:alg type="tx">
              <dgm:param type="txAnchorVert" val="t"/>
              <dgm:param type="parTxLTRAlign" val="l"/>
              <dgm:param type="parTxRTLAlign" val="r"/>
            </dgm:alg>
            <dgm:shape xmlns:r="http://schemas.openxmlformats.org/officeDocument/2006/relationships" type="roundRect" r:blip="">
              <dgm:adjLst>
                <dgm:adj idx="1" val="0.085"/>
              </dgm:adjLst>
            </dgm:shape>
            <dgm:presOf axis="ch" ptType="node" cnt="1"/>
            <dgm:constrLst>
              <dgm:constr type="t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  <dgm:layoutNode name="outerBoxChildren">
            <dgm:choose name="Name30">
              <dgm:if name="Name31" axis="root ch" ptType="all node" st="1 1" cnt="0 0" func="cnt" op="gt" val="1">
                <dgm:alg type="lin">
                  <dgm:param type="linDir" val="fromT"/>
                  <dgm:param type="vertAlign" val="t"/>
                </dgm:alg>
              </dgm:if>
              <dgm:else name="Name32">
                <dgm:choose name="Name33">
                  <dgm:if name="Name34" func="var" arg="dir" op="equ" val="norm">
                    <dgm:alg type="lin">
                      <dgm:param type="horzAlign" val="l"/>
                    </dgm:alg>
                  </dgm:if>
                  <dgm:else name="Name35">
                    <dgm:alg type="lin">
                      <dgm:param type="linDir" val="fromR"/>
                      <dgm:param type="horzAlign" val="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>
              <dgm:constr type="w" for="ch" forName="oChild" refType="w"/>
              <dgm:constr type="h" for="ch" forName="oChild" refType="h"/>
            </dgm:constrLst>
            <dgm:ruleLst/>
            <dgm:forEach name="Name36" axis="ch ch" ptType="node node" st="1 1" cnt="1 0">
              <dgm:layoutNode name="oChild" styleLbl="fgAcc1">
                <dgm:varLst>
                  <dgm:bulletEnabled val="1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05"/>
                  </dgm:adjLst>
                </dgm:shape>
                <dgm:presOf axis="desOrSelf" ptType="node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forEach name="Name37" axis="followSib" ptType="sibTrans" cnt="1">
                <dgm:layoutNode name="outerSibTrans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userA"/>
                    <dgm:constr type="w" refType="userA" fact="0.015"/>
                    <dgm:constr type="h" refType="userA" fact="0.015"/>
                  </dgm:constrLst>
                  <dgm:ruleLst/>
                </dgm:layoutNode>
              </dgm:forEach>
            </dgm:forEach>
          </dgm:layoutNode>
        </dgm:layoutNode>
      </dgm:if>
      <dgm:else name="Name38"/>
    </dgm:choose>
    <dgm:choose name="Name39">
      <dgm:if name="Name40" axis="root ch" ptType="all node" st="1 1" cnt="0 0" func="cnt" op="gte" val="2">
        <dgm:layoutNode name="middleBox">
          <dgm:alg type="composite">
            <dgm:param type="horzAlign" val="none"/>
            <dgm:param type="vertAlign" val="none"/>
          </dgm:alg>
          <dgm:shape xmlns:r="http://schemas.openxmlformats.org/officeDocument/2006/relationships" r:blip="">
            <dgm:adjLst/>
          </dgm:shape>
          <dgm:presOf/>
          <dgm:choose name="Name41">
            <dgm:if name="Name42" axis="root ch" ptType="all node" st="1 1" cnt="0 0" func="cnt" op="gt" val="2">
              <dgm:choose name="Name43">
                <dgm:if name="Name44" func="var" arg="dir" op="equ" val="norm">
                  <dgm:constrLst>
                    <dgm:constr type="l" for="ch" forName="middleBoxParent"/>
                    <dgm:constr type="t" for="ch" forName="middleBoxParent"/>
                    <dgm:constr type="w" for="ch" forName="middleBoxParent" refType="w"/>
                    <dgm:constr type="h" for="ch" forName="middleBoxParent" refType="h"/>
                    <dgm:constr type="bMarg" for="ch" forName="middleBoxParent" refType="h" fact="1.8"/>
                    <dgm:constr type="l" for="ch" forName="middleBoxChildren" refType="w" fact="0.025"/>
                    <dgm:constr type="t" for="ch" forName="middleBoxChildren" refType="h" fact="0.35"/>
                    <dgm:constr type="w" for="ch" forName="middleBoxChildren" refType="w" fact="0.2"/>
                    <dgm:constr type="h" for="ch" forName="middleBoxChildren" refType="h" fact="0.575"/>
                  </dgm:constrLst>
                </dgm:if>
                <dgm:else name="Name45">
                  <dgm:constrLst>
                    <dgm:constr type="l" for="ch" forName="middleBoxParent"/>
                    <dgm:constr type="t" for="ch" forName="middleBoxParent"/>
                    <dgm:constr type="w" for="ch" forName="middleBoxParent" refType="w"/>
                    <dgm:constr type="h" for="ch" forName="middleBoxParent" refType="h"/>
                    <dgm:constr type="bMarg" for="ch" forName="middleBoxParent" refType="h" fact="1.8"/>
                    <dgm:constr type="l" for="ch" forName="middleBoxChildren" refType="w" fact="0.775"/>
                    <dgm:constr type="t" for="ch" forName="middleBoxChildren" refType="h" fact="0.35"/>
                    <dgm:constr type="w" for="ch" forName="middleBoxChildren" refType="w" fact="0.2"/>
                    <dgm:constr type="h" for="ch" forName="middleBoxChildren" refType="h" fact="0.575"/>
                  </dgm:constrLst>
                </dgm:else>
              </dgm:choose>
            </dgm:if>
            <dgm:else name="Name46">
              <dgm:constrLst>
                <dgm:constr type="l" for="ch" forName="middleBoxParent"/>
                <dgm:constr type="t" for="ch" forName="middleBoxParent"/>
                <dgm:constr type="w" for="ch" forName="middleBoxParent" refType="w"/>
                <dgm:constr type="h" for="ch" forName="middleBoxParent" refType="h"/>
                <dgm:constr type="bMarg" for="ch" forName="middleBoxParent" refType="h" fact="1.8"/>
                <dgm:constr type="l" for="ch" forName="middleBoxChildren" refType="w" fact="0.025"/>
                <dgm:constr type="t" for="ch" forName="middleBoxChildren" refType="h" fact="0.45"/>
                <dgm:constr type="w" for="ch" forName="middleBoxChildren" refType="w" fact="0.95"/>
                <dgm:constr type="h" for="ch" forName="middleBoxChildren" refType="h" fact="0.45"/>
              </dgm:constrLst>
            </dgm:else>
          </dgm:choose>
          <dgm:ruleLst/>
          <dgm:layoutNode name="middleBoxParent" styleLbl="node1">
            <dgm:alg type="tx">
              <dgm:param type="txAnchorVert" val="t"/>
              <dgm:param type="parTxLTRAlign" val="l"/>
              <dgm:param type="parTxRTLAlign" val="r"/>
            </dgm:alg>
            <dgm:shape xmlns:r="http://schemas.openxmlformats.org/officeDocument/2006/relationships" type="roundRect" r:blip="">
              <dgm:adjLst>
                <dgm:adj idx="1" val="0.105"/>
              </dgm:adjLst>
            </dgm:shape>
            <dgm:presOf axis="ch" ptType="node" st="2" cnt="1"/>
            <dgm:constrLst>
              <dgm:constr type="t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  <dgm:layoutNode name="middleBoxChildren">
            <dgm:choose name="Name47">
              <dgm:if name="Name48" axis="root ch" ptType="all node" st="1 1" cnt="0 0" func="cnt" op="gt" val="2">
                <dgm:alg type="lin">
                  <dgm:param type="linDir" val="fromT"/>
                  <dgm:param type="vertAlign" val="t"/>
                </dgm:alg>
              </dgm:if>
              <dgm:else name="Name49">
                <dgm:choose name="Name50">
                  <dgm:if name="Name51" func="var" arg="dir" op="equ" val="norm">
                    <dgm:alg type="lin">
                      <dgm:param type="horzAlign" val="l"/>
                    </dgm:alg>
                  </dgm:if>
                  <dgm:else name="Name52">
                    <dgm:alg type="lin">
                      <dgm:param type="linDir" val="fromR"/>
                      <dgm:param type="horzAlign" val="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>
              <dgm:constr type="w" for="ch" forName="mChild" refType="w"/>
              <dgm:constr type="h" for="ch" forName="mChild" refType="h"/>
            </dgm:constrLst>
            <dgm:ruleLst/>
            <dgm:forEach name="Name53" axis="ch ch" ptType="node node" st="2 1" cnt="1 0">
              <dgm:layoutNode name="mChild" styleLbl="fgAcc1">
                <dgm:varLst>
                  <dgm:bulletEnabled val="1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05"/>
                  </dgm:adjLst>
                </dgm:shape>
                <dgm:presOf axis="desOrSelf" ptType="node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forEach name="Name54" axis="followSib" ptType="sibTrans" cnt="1">
                <dgm:layoutNode name="middleSibTrans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userA"/>
                    <dgm:constr type="w" refType="userA" fact="0.015"/>
                    <dgm:constr type="h" refType="userA" fact="0.015"/>
                  </dgm:constrLst>
                  <dgm:ruleLst/>
                </dgm:layoutNode>
              </dgm:forEach>
            </dgm:forEach>
          </dgm:layoutNode>
        </dgm:layoutNode>
      </dgm:if>
      <dgm:else name="Name55"/>
    </dgm:choose>
    <dgm:choose name="Name56">
      <dgm:if name="Name57" axis="root ch" ptType="all node" st="1 1" cnt="0 0" func="cnt" op="gte" val="3">
        <dgm:layoutNode name="centerBox">
          <dgm:alg type="composite">
            <dgm:param type="horzAlign" val="none"/>
            <dgm:param type="vertAlign" val="none"/>
          </dgm:alg>
          <dgm:shape xmlns:r="http://schemas.openxmlformats.org/officeDocument/2006/relationships" r:blip="">
            <dgm:adjLst/>
          </dgm:shape>
          <dgm:presOf/>
          <dgm:choose name="Name58">
            <dgm:if name="Name59" axis="ch ch" ptType="node node" st="3 1" cnt="1 0" func="cnt" op="gt" val="0">
              <dgm:constrLst>
                <dgm:constr type="l" for="ch" forName="centerBoxParent"/>
                <dgm:constr type="t" for="ch" forName="centerBoxParent"/>
                <dgm:constr type="w" for="ch" forName="centerBoxParent" refType="w"/>
                <dgm:constr type="h" for="ch" forName="centerBoxParent" refType="h"/>
                <dgm:constr type="bMarg" for="ch" forName="centerBoxParent" refType="h" fact="1.6"/>
                <dgm:constr type="l" for="ch" forName="centerBoxChildren" refType="w" fact="0.025"/>
                <dgm:constr type="t" for="ch" forName="centerBoxChildren" refType="h" fact="0.45"/>
                <dgm:constr type="w" for="ch" forName="centerBoxChildren" refType="w" fact="0.95"/>
                <dgm:constr type="h" for="ch" forName="centerBoxChildren" refType="h" fact="0.45"/>
              </dgm:constrLst>
            </dgm:if>
            <dgm:else name="Name60">
              <dgm:constrLst>
                <dgm:constr type="l" for="ch" forName="centerBoxParent"/>
                <dgm:constr type="t" for="ch" forName="centerBoxParent"/>
                <dgm:constr type="w" for="ch" forName="centerBoxParent" refType="w"/>
                <dgm:constr type="h" for="ch" forName="centerBoxParent" refType="h"/>
              </dgm:constrLst>
            </dgm:else>
          </dgm:choose>
          <dgm:ruleLst/>
          <dgm:layoutNode name="centerBoxParent" styleLbl="node1">
            <dgm:alg type="tx">
              <dgm:param type="txAnchorVert" val="t"/>
              <dgm:param type="parTxLTRAlign" val="l"/>
              <dgm:param type="parTxRTLAlign" val="r"/>
            </dgm:alg>
            <dgm:shape xmlns:r="http://schemas.openxmlformats.org/officeDocument/2006/relationships" type="roundRect" r:blip="">
              <dgm:adjLst>
                <dgm:adj idx="1" val="0.105"/>
              </dgm:adjLst>
            </dgm:shape>
            <dgm:presOf axis="ch" ptType="node" st="3" cnt="1"/>
            <dgm:constrLst>
              <dgm:constr type="t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  <dgm:choose name="Name61">
            <dgm:if name="Name62" axis="ch ch" ptType="node node" st="3 1" cnt="1 0" func="cnt" op="gt" val="0">
              <dgm:layoutNode name="centerBoxChildren">
                <dgm:choose name="Name63">
                  <dgm:if name="Name64" func="var" arg="dir" op="equ" val="norm">
                    <dgm:alg type="lin">
                      <dgm:param type="horzAlign" val="l"/>
                    </dgm:alg>
                  </dgm:if>
                  <dgm:else name="Name65">
                    <dgm:alg type="lin">
                      <dgm:param type="linDir" val="fromR"/>
                      <dgm:param type="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w" for="ch" forName="cChild" refType="w"/>
                  <dgm:constr type="h" for="ch" forName="cChild" refType="h"/>
                </dgm:constrLst>
                <dgm:ruleLst/>
                <dgm:forEach name="Name66" axis="ch ch" ptType="node node" st="3 1" cnt="1 0">
                  <dgm:layoutNode name="cChild" styleLbl="fgAcc1">
                    <dgm:varLst>
                      <dgm:bulletEnabled val="1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05"/>
                      </dgm:adjLst>
                    </dgm:shape>
                    <dgm:presOf axis="desOrSelf" ptType="node"/>
                    <dgm:constrLst>
                      <dgm:constr type="tMarg" refType="primFontSz" fact="0.3"/>
                      <dgm:constr type="bMarg" refType="primFontSz" fact="0.3"/>
                      <dgm:constr type="lMarg" refType="primFontSz" fact="0.3"/>
                      <dgm:constr type="rMarg" refType="primFontSz" fact="0.3"/>
                    </dgm:constrLst>
                    <dgm:ruleLst>
                      <dgm:rule type="primFontSz" val="5" fact="NaN" max="NaN"/>
                    </dgm:ruleLst>
                  </dgm:layoutNode>
                  <dgm:forEach name="Name67" axis="followSib" ptType="sibTrans" cnt="1">
                    <dgm:layoutNode name="centerSibTrans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  <dgm:constrLst>
                        <dgm:constr type="userA"/>
                        <dgm:constr type="w" refType="userA" fact="0.015"/>
                        <dgm:constr type="h" refType="userA" fact="0.015"/>
                      </dgm:constrLst>
                      <dgm:ruleLst/>
                    </dgm:layoutNode>
                  </dgm:forEach>
                </dgm:forEach>
              </dgm:layoutNode>
            </dgm:if>
            <dgm:else name="Name68"/>
          </dgm:choose>
        </dgm:layoutNode>
      </dgm:if>
      <dgm:else name="Name69"/>
    </dgm:choose>
  </dgm:layoutNode>
</dgm:layoutDef>
</file>

<file path=ppt/diagrams/layout16.xml><?xml version="1.0" encoding="utf-8"?>
<dgm:layoutDef xmlns:dgm="http://schemas.openxmlformats.org/drawingml/2006/diagram" xmlns:a="http://schemas.openxmlformats.org/drawingml/2006/main" uniqueId="urn:microsoft.com/office/officeart/2005/8/layout/lProcess2">
  <dgm:title val=""/>
  <dgm:desc val=""/>
  <dgm:catLst>
    <dgm:cat type="list" pri="10000"/>
    <dgm:cat type="relationship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theList">
    <dgm:varLst>
      <dgm:dir/>
      <dgm:animLvl val="lvl"/>
      <dgm:resizeHandles val="exact"/>
    </dgm:varLst>
    <dgm:choose name="Name0">
      <dgm:if name="Name1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h" for="ch" forName="compNode" refType="h"/>
      <dgm:constr type="w" for="ch" forName="aSpace" refType="w" fact="0.075"/>
      <dgm:constr type="h" for="des" forName="aSpace2" refType="h" fact="0.1"/>
      <dgm:constr type="primFontSz" for="des" forName="textNode" op="equ"/>
      <dgm:constr type="primFontSz" for="des" forName="childNode" op="equ"/>
    </dgm:constrLst>
    <dgm:ruleLst/>
    <dgm:forEach name="aNodeForEach" axis="ch" ptType="node">
      <dgm:layoutNode name="compNode">
        <dgm:alg type="composite"/>
        <dgm:shape xmlns:r="http://schemas.openxmlformats.org/officeDocument/2006/relationships" r:blip="">
          <dgm:adjLst/>
        </dgm:shape>
        <dgm:presOf/>
        <dgm:constrLst>
          <dgm:constr type="w" for="ch" forName="aNode" refType="w"/>
          <dgm:constr type="h" for="ch" forName="aNode" refType="h"/>
          <dgm:constr type="w" for="ch" forName="textNode" refType="w"/>
          <dgm:constr type="h" for="ch" forName="textNode" refType="h" fact="0.3"/>
          <dgm:constr type="ctrX" for="ch" forName="textNode" refType="w" fact="0.5"/>
          <dgm:constr type="w" for="ch" forName="compChildNode" refType="w" fact="0.8"/>
          <dgm:constr type="h" for="ch" forName="compChildNode" refType="h" fact="0.65"/>
          <dgm:constr type="t" for="ch" forName="compChildNode" refType="h" fact="0.3"/>
          <dgm:constr type="ctrX" for="ch" forName="compChildNode" refType="w" fact="0.5"/>
        </dgm:constrLst>
        <dgm:ruleLst/>
        <dgm:layoutNode name="aNode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/>
          <dgm:ruleLst/>
        </dgm:layoutNode>
        <dgm:layoutNode name="textNode" styleLbl="bgShp">
          <dgm:alg type="tx"/>
          <dgm:shape xmlns:r="http://schemas.openxmlformats.org/officeDocument/2006/relationships" type="rect" r:blip="" hideGeom="1">
            <dgm:adjLst>
              <dgm:adj idx="1" val="0.1"/>
            </dgm:adjLst>
          </dgm:shape>
          <dgm:presOf axis="self"/>
          <dgm:constrLst>
            <dgm:constr type="primFontSz" val="65"/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ompChild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des" forName="childNode" refType="w"/>
            <dgm:constr type="h" for="des" forName="childNode" refType="h"/>
          </dgm:constrLst>
          <dgm:ruleLst/>
          <dgm:layoutNode name="theInnerList">
            <dgm:alg type="lin"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childNodeForEach" axis="ch" ptType="node">
              <dgm:layoutNode name="childNode" styleLbl="node1">
                <dgm:varLst>
                  <dgm:bulletEnabled val="1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desOrSelf" ptType="node"/>
                <dgm:constrLst>
                  <dgm:constr type="primFontSz" val="65"/>
                  <dgm:constr type="tMarg" refType="primFontSz" fact="0.15"/>
                  <dgm:constr type="bMarg" refType="primFontSz" fact="0.15"/>
                  <dgm:constr type="lMarg" refType="primFontSz" fact="0.2"/>
                  <dgm:constr type="rMarg" refType="primFontSz" fact="0.2"/>
                </dgm:constrLst>
                <dgm:ruleLst>
                  <dgm:rule type="primFontSz" val="5" fact="NaN" max="NaN"/>
                </dgm:ruleLst>
              </dgm:layoutNode>
              <dgm:choose name="Name3">
                <dgm:if name="Name4" axis="self" ptType="node" func="revPos" op="equ" val="1"/>
                <dgm:else name="Name5">
                  <dgm:layoutNode name="aSpace2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else>
              </dgm:choose>
            </dgm:forEach>
          </dgm:layoutNode>
        </dgm:layoutNode>
      </dgm:layoutNode>
      <dgm:choose name="Name6">
        <dgm:if name="Name7" axis="self" ptType="node" func="revPos" op="equ" val="1"/>
        <dgm:else name="Name8">
          <dgm:layoutNode name="a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else>
      </dgm:choose>
    </dgm:forEach>
  </dgm:layoutNode>
</dgm:layoutDef>
</file>

<file path=ppt/diagrams/layout17.xml><?xml version="1.0" encoding="utf-8"?>
<dgm:layoutDef xmlns:dgm="http://schemas.openxmlformats.org/drawingml/2006/diagram" xmlns:a="http://schemas.openxmlformats.org/drawingml/2006/main" uniqueId="urn:microsoft.com/office/officeart/2005/8/layout/lProcess2">
  <dgm:title val=""/>
  <dgm:desc val=""/>
  <dgm:catLst>
    <dgm:cat type="list" pri="10000"/>
    <dgm:cat type="relationship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theList">
    <dgm:varLst>
      <dgm:dir/>
      <dgm:animLvl val="lvl"/>
      <dgm:resizeHandles val="exact"/>
    </dgm:varLst>
    <dgm:choose name="Name0">
      <dgm:if name="Name1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h" for="ch" forName="compNode" refType="h"/>
      <dgm:constr type="w" for="ch" forName="aSpace" refType="w" fact="0.075"/>
      <dgm:constr type="h" for="des" forName="aSpace2" refType="h" fact="0.1"/>
      <dgm:constr type="primFontSz" for="des" forName="textNode" op="equ"/>
      <dgm:constr type="primFontSz" for="des" forName="childNode" op="equ"/>
    </dgm:constrLst>
    <dgm:ruleLst/>
    <dgm:forEach name="aNodeForEach" axis="ch" ptType="node">
      <dgm:layoutNode name="compNode">
        <dgm:alg type="composite"/>
        <dgm:shape xmlns:r="http://schemas.openxmlformats.org/officeDocument/2006/relationships" r:blip="">
          <dgm:adjLst/>
        </dgm:shape>
        <dgm:presOf/>
        <dgm:constrLst>
          <dgm:constr type="w" for="ch" forName="aNode" refType="w"/>
          <dgm:constr type="h" for="ch" forName="aNode" refType="h"/>
          <dgm:constr type="w" for="ch" forName="textNode" refType="w"/>
          <dgm:constr type="h" for="ch" forName="textNode" refType="h" fact="0.3"/>
          <dgm:constr type="ctrX" for="ch" forName="textNode" refType="w" fact="0.5"/>
          <dgm:constr type="w" for="ch" forName="compChildNode" refType="w" fact="0.8"/>
          <dgm:constr type="h" for="ch" forName="compChildNode" refType="h" fact="0.65"/>
          <dgm:constr type="t" for="ch" forName="compChildNode" refType="h" fact="0.3"/>
          <dgm:constr type="ctrX" for="ch" forName="compChildNode" refType="w" fact="0.5"/>
        </dgm:constrLst>
        <dgm:ruleLst/>
        <dgm:layoutNode name="aNode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/>
          <dgm:ruleLst/>
        </dgm:layoutNode>
        <dgm:layoutNode name="textNode" styleLbl="bgShp">
          <dgm:alg type="tx"/>
          <dgm:shape xmlns:r="http://schemas.openxmlformats.org/officeDocument/2006/relationships" type="rect" r:blip="" hideGeom="1">
            <dgm:adjLst>
              <dgm:adj idx="1" val="0.1"/>
            </dgm:adjLst>
          </dgm:shape>
          <dgm:presOf axis="self"/>
          <dgm:constrLst>
            <dgm:constr type="primFontSz" val="65"/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ompChild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des" forName="childNode" refType="w"/>
            <dgm:constr type="h" for="des" forName="childNode" refType="h"/>
          </dgm:constrLst>
          <dgm:ruleLst/>
          <dgm:layoutNode name="theInnerList">
            <dgm:alg type="lin"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childNodeForEach" axis="ch" ptType="node">
              <dgm:layoutNode name="childNode" styleLbl="node1">
                <dgm:varLst>
                  <dgm:bulletEnabled val="1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desOrSelf" ptType="node"/>
                <dgm:constrLst>
                  <dgm:constr type="primFontSz" val="65"/>
                  <dgm:constr type="tMarg" refType="primFontSz" fact="0.15"/>
                  <dgm:constr type="bMarg" refType="primFontSz" fact="0.15"/>
                  <dgm:constr type="lMarg" refType="primFontSz" fact="0.2"/>
                  <dgm:constr type="rMarg" refType="primFontSz" fact="0.2"/>
                </dgm:constrLst>
                <dgm:ruleLst>
                  <dgm:rule type="primFontSz" val="5" fact="NaN" max="NaN"/>
                </dgm:ruleLst>
              </dgm:layoutNode>
              <dgm:choose name="Name3">
                <dgm:if name="Name4" axis="self" ptType="node" func="revPos" op="equ" val="1"/>
                <dgm:else name="Name5">
                  <dgm:layoutNode name="aSpace2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else>
              </dgm:choose>
            </dgm:forEach>
          </dgm:layoutNode>
        </dgm:layoutNode>
      </dgm:layoutNode>
      <dgm:choose name="Name6">
        <dgm:if name="Name7" axis="self" ptType="node" func="revPos" op="equ" val="1"/>
        <dgm:else name="Name8">
          <dgm:layoutNode name="a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else>
      </dgm:choose>
    </dgm:forEach>
  </dgm:layoutNode>
</dgm:layoutDef>
</file>

<file path=ppt/diagrams/layout18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19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0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1.xml><?xml version="1.0" encoding="utf-8"?>
<dgm:layoutDef xmlns:dgm="http://schemas.openxmlformats.org/drawingml/2006/diagram" xmlns:a="http://schemas.openxmlformats.org/drawingml/2006/main" uniqueId="urn:microsoft.com/office/officeart/2005/8/layout/lProcess2">
  <dgm:title val=""/>
  <dgm:desc val=""/>
  <dgm:catLst>
    <dgm:cat type="list" pri="10000"/>
    <dgm:cat type="relationship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theList">
    <dgm:varLst>
      <dgm:dir/>
      <dgm:animLvl val="lvl"/>
      <dgm:resizeHandles val="exact"/>
    </dgm:varLst>
    <dgm:choose name="Name0">
      <dgm:if name="Name1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h" for="ch" forName="compNode" refType="h"/>
      <dgm:constr type="w" for="ch" forName="aSpace" refType="w" fact="0.075"/>
      <dgm:constr type="h" for="des" forName="aSpace2" refType="h" fact="0.1"/>
      <dgm:constr type="primFontSz" for="des" forName="textNode" op="equ"/>
      <dgm:constr type="primFontSz" for="des" forName="childNode" op="equ"/>
    </dgm:constrLst>
    <dgm:ruleLst/>
    <dgm:forEach name="aNodeForEach" axis="ch" ptType="node">
      <dgm:layoutNode name="compNode">
        <dgm:alg type="composite"/>
        <dgm:shape xmlns:r="http://schemas.openxmlformats.org/officeDocument/2006/relationships" r:blip="">
          <dgm:adjLst/>
        </dgm:shape>
        <dgm:presOf/>
        <dgm:constrLst>
          <dgm:constr type="w" for="ch" forName="aNode" refType="w"/>
          <dgm:constr type="h" for="ch" forName="aNode" refType="h"/>
          <dgm:constr type="w" for="ch" forName="textNode" refType="w"/>
          <dgm:constr type="h" for="ch" forName="textNode" refType="h" fact="0.3"/>
          <dgm:constr type="ctrX" for="ch" forName="textNode" refType="w" fact="0.5"/>
          <dgm:constr type="w" for="ch" forName="compChildNode" refType="w" fact="0.8"/>
          <dgm:constr type="h" for="ch" forName="compChildNode" refType="h" fact="0.65"/>
          <dgm:constr type="t" for="ch" forName="compChildNode" refType="h" fact="0.3"/>
          <dgm:constr type="ctrX" for="ch" forName="compChildNode" refType="w" fact="0.5"/>
        </dgm:constrLst>
        <dgm:ruleLst/>
        <dgm:layoutNode name="aNode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/>
          <dgm:ruleLst/>
        </dgm:layoutNode>
        <dgm:layoutNode name="textNode" styleLbl="bgShp">
          <dgm:alg type="tx"/>
          <dgm:shape xmlns:r="http://schemas.openxmlformats.org/officeDocument/2006/relationships" type="rect" r:blip="" hideGeom="1">
            <dgm:adjLst>
              <dgm:adj idx="1" val="0.1"/>
            </dgm:adjLst>
          </dgm:shape>
          <dgm:presOf axis="self"/>
          <dgm:constrLst>
            <dgm:constr type="primFontSz" val="65"/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ompChild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des" forName="childNode" refType="w"/>
            <dgm:constr type="h" for="des" forName="childNode" refType="h"/>
          </dgm:constrLst>
          <dgm:ruleLst/>
          <dgm:layoutNode name="theInnerList">
            <dgm:alg type="lin"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childNodeForEach" axis="ch" ptType="node">
              <dgm:layoutNode name="childNode" styleLbl="node1">
                <dgm:varLst>
                  <dgm:bulletEnabled val="1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desOrSelf" ptType="node"/>
                <dgm:constrLst>
                  <dgm:constr type="primFontSz" val="65"/>
                  <dgm:constr type="tMarg" refType="primFontSz" fact="0.15"/>
                  <dgm:constr type="bMarg" refType="primFontSz" fact="0.15"/>
                  <dgm:constr type="lMarg" refType="primFontSz" fact="0.2"/>
                  <dgm:constr type="rMarg" refType="primFontSz" fact="0.2"/>
                </dgm:constrLst>
                <dgm:ruleLst>
                  <dgm:rule type="primFontSz" val="5" fact="NaN" max="NaN"/>
                </dgm:ruleLst>
              </dgm:layoutNode>
              <dgm:choose name="Name3">
                <dgm:if name="Name4" axis="self" ptType="node" func="revPos" op="equ" val="1"/>
                <dgm:else name="Name5">
                  <dgm:layoutNode name="aSpace2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else>
              </dgm:choose>
            </dgm:forEach>
          </dgm:layoutNode>
        </dgm:layoutNode>
      </dgm:layoutNode>
      <dgm:choose name="Name6">
        <dgm:if name="Name7" axis="self" ptType="node" func="revPos" op="equ" val="1"/>
        <dgm:else name="Name8">
          <dgm:layoutNode name="a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else>
      </dgm:choose>
    </dgm:forEach>
  </dgm:layoutNode>
</dgm:layoutDef>
</file>

<file path=ppt/diagrams/layout22.xml><?xml version="1.0" encoding="utf-8"?>
<dgm:layoutDef xmlns:dgm="http://schemas.openxmlformats.org/drawingml/2006/diagram" xmlns:a="http://schemas.openxmlformats.org/drawingml/2006/main" uniqueId="urn:microsoft.com/office/officeart/2005/8/layout/lProcess2">
  <dgm:title val=""/>
  <dgm:desc val=""/>
  <dgm:catLst>
    <dgm:cat type="list" pri="10000"/>
    <dgm:cat type="relationship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theList">
    <dgm:varLst>
      <dgm:dir/>
      <dgm:animLvl val="lvl"/>
      <dgm:resizeHandles val="exact"/>
    </dgm:varLst>
    <dgm:choose name="Name0">
      <dgm:if name="Name1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h" for="ch" forName="compNode" refType="h"/>
      <dgm:constr type="w" for="ch" forName="aSpace" refType="w" fact="0.075"/>
      <dgm:constr type="h" for="des" forName="aSpace2" refType="h" fact="0.1"/>
      <dgm:constr type="primFontSz" for="des" forName="textNode" op="equ"/>
      <dgm:constr type="primFontSz" for="des" forName="childNode" op="equ"/>
    </dgm:constrLst>
    <dgm:ruleLst/>
    <dgm:forEach name="aNodeForEach" axis="ch" ptType="node">
      <dgm:layoutNode name="compNode">
        <dgm:alg type="composite"/>
        <dgm:shape xmlns:r="http://schemas.openxmlformats.org/officeDocument/2006/relationships" r:blip="">
          <dgm:adjLst/>
        </dgm:shape>
        <dgm:presOf/>
        <dgm:constrLst>
          <dgm:constr type="w" for="ch" forName="aNode" refType="w"/>
          <dgm:constr type="h" for="ch" forName="aNode" refType="h"/>
          <dgm:constr type="w" for="ch" forName="textNode" refType="w"/>
          <dgm:constr type="h" for="ch" forName="textNode" refType="h" fact="0.3"/>
          <dgm:constr type="ctrX" for="ch" forName="textNode" refType="w" fact="0.5"/>
          <dgm:constr type="w" for="ch" forName="compChildNode" refType="w" fact="0.8"/>
          <dgm:constr type="h" for="ch" forName="compChildNode" refType="h" fact="0.65"/>
          <dgm:constr type="t" for="ch" forName="compChildNode" refType="h" fact="0.3"/>
          <dgm:constr type="ctrX" for="ch" forName="compChildNode" refType="w" fact="0.5"/>
        </dgm:constrLst>
        <dgm:ruleLst/>
        <dgm:layoutNode name="aNode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/>
          <dgm:ruleLst/>
        </dgm:layoutNode>
        <dgm:layoutNode name="textNode" styleLbl="bgShp">
          <dgm:alg type="tx"/>
          <dgm:shape xmlns:r="http://schemas.openxmlformats.org/officeDocument/2006/relationships" type="rect" r:blip="" hideGeom="1">
            <dgm:adjLst>
              <dgm:adj idx="1" val="0.1"/>
            </dgm:adjLst>
          </dgm:shape>
          <dgm:presOf axis="self"/>
          <dgm:constrLst>
            <dgm:constr type="primFontSz" val="65"/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ompChild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des" forName="childNode" refType="w"/>
            <dgm:constr type="h" for="des" forName="childNode" refType="h"/>
          </dgm:constrLst>
          <dgm:ruleLst/>
          <dgm:layoutNode name="theInnerList">
            <dgm:alg type="lin"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childNodeForEach" axis="ch" ptType="node">
              <dgm:layoutNode name="childNode" styleLbl="node1">
                <dgm:varLst>
                  <dgm:bulletEnabled val="1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desOrSelf" ptType="node"/>
                <dgm:constrLst>
                  <dgm:constr type="primFontSz" val="65"/>
                  <dgm:constr type="tMarg" refType="primFontSz" fact="0.15"/>
                  <dgm:constr type="bMarg" refType="primFontSz" fact="0.15"/>
                  <dgm:constr type="lMarg" refType="primFontSz" fact="0.2"/>
                  <dgm:constr type="rMarg" refType="primFontSz" fact="0.2"/>
                </dgm:constrLst>
                <dgm:ruleLst>
                  <dgm:rule type="primFontSz" val="5" fact="NaN" max="NaN"/>
                </dgm:ruleLst>
              </dgm:layoutNode>
              <dgm:choose name="Name3">
                <dgm:if name="Name4" axis="self" ptType="node" func="revPos" op="equ" val="1"/>
                <dgm:else name="Name5">
                  <dgm:layoutNode name="aSpace2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else>
              </dgm:choose>
            </dgm:forEach>
          </dgm:layoutNode>
        </dgm:layoutNode>
      </dgm:layoutNode>
      <dgm:choose name="Name6">
        <dgm:if name="Name7" axis="self" ptType="node" func="revPos" op="equ" val="1"/>
        <dgm:else name="Name8">
          <dgm:layoutNode name="a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else>
      </dgm:choose>
    </dgm:forEach>
  </dgm:layoutNode>
</dgm:layoutDef>
</file>

<file path=ppt/diagrams/layout23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24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25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6.xml><?xml version="1.0" encoding="utf-8"?>
<dgm:layoutDef xmlns:dgm="http://schemas.openxmlformats.org/drawingml/2006/diagram" xmlns:a="http://schemas.openxmlformats.org/drawingml/2006/main" uniqueId="urn:microsoft.com/office/officeart/2005/8/layout/lProcess2">
  <dgm:title val=""/>
  <dgm:desc val=""/>
  <dgm:catLst>
    <dgm:cat type="list" pri="10000"/>
    <dgm:cat type="relationship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theList">
    <dgm:varLst>
      <dgm:dir/>
      <dgm:animLvl val="lvl"/>
      <dgm:resizeHandles val="exact"/>
    </dgm:varLst>
    <dgm:choose name="Name0">
      <dgm:if name="Name1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h" for="ch" forName="compNode" refType="h"/>
      <dgm:constr type="w" for="ch" forName="aSpace" refType="w" fact="0.075"/>
      <dgm:constr type="h" for="des" forName="aSpace2" refType="h" fact="0.1"/>
      <dgm:constr type="primFontSz" for="des" forName="textNode" op="equ"/>
      <dgm:constr type="primFontSz" for="des" forName="childNode" op="equ"/>
    </dgm:constrLst>
    <dgm:ruleLst/>
    <dgm:forEach name="aNodeForEach" axis="ch" ptType="node">
      <dgm:layoutNode name="compNode">
        <dgm:alg type="composite"/>
        <dgm:shape xmlns:r="http://schemas.openxmlformats.org/officeDocument/2006/relationships" r:blip="">
          <dgm:adjLst/>
        </dgm:shape>
        <dgm:presOf/>
        <dgm:constrLst>
          <dgm:constr type="w" for="ch" forName="aNode" refType="w"/>
          <dgm:constr type="h" for="ch" forName="aNode" refType="h"/>
          <dgm:constr type="w" for="ch" forName="textNode" refType="w"/>
          <dgm:constr type="h" for="ch" forName="textNode" refType="h" fact="0.3"/>
          <dgm:constr type="ctrX" for="ch" forName="textNode" refType="w" fact="0.5"/>
          <dgm:constr type="w" for="ch" forName="compChildNode" refType="w" fact="0.8"/>
          <dgm:constr type="h" for="ch" forName="compChildNode" refType="h" fact="0.65"/>
          <dgm:constr type="t" for="ch" forName="compChildNode" refType="h" fact="0.3"/>
          <dgm:constr type="ctrX" for="ch" forName="compChildNode" refType="w" fact="0.5"/>
        </dgm:constrLst>
        <dgm:ruleLst/>
        <dgm:layoutNode name="aNode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/>
          <dgm:ruleLst/>
        </dgm:layoutNode>
        <dgm:layoutNode name="textNode" styleLbl="bgShp">
          <dgm:alg type="tx"/>
          <dgm:shape xmlns:r="http://schemas.openxmlformats.org/officeDocument/2006/relationships" type="rect" r:blip="" hideGeom="1">
            <dgm:adjLst>
              <dgm:adj idx="1" val="0.1"/>
            </dgm:adjLst>
          </dgm:shape>
          <dgm:presOf axis="self"/>
          <dgm:constrLst>
            <dgm:constr type="primFontSz" val="65"/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ompChild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des" forName="childNode" refType="w"/>
            <dgm:constr type="h" for="des" forName="childNode" refType="h"/>
          </dgm:constrLst>
          <dgm:ruleLst/>
          <dgm:layoutNode name="theInnerList">
            <dgm:alg type="lin"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childNodeForEach" axis="ch" ptType="node">
              <dgm:layoutNode name="childNode" styleLbl="node1">
                <dgm:varLst>
                  <dgm:bulletEnabled val="1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desOrSelf" ptType="node"/>
                <dgm:constrLst>
                  <dgm:constr type="primFontSz" val="65"/>
                  <dgm:constr type="tMarg" refType="primFontSz" fact="0.15"/>
                  <dgm:constr type="bMarg" refType="primFontSz" fact="0.15"/>
                  <dgm:constr type="lMarg" refType="primFontSz" fact="0.2"/>
                  <dgm:constr type="rMarg" refType="primFontSz" fact="0.2"/>
                </dgm:constrLst>
                <dgm:ruleLst>
                  <dgm:rule type="primFontSz" val="5" fact="NaN" max="NaN"/>
                </dgm:ruleLst>
              </dgm:layoutNode>
              <dgm:choose name="Name3">
                <dgm:if name="Name4" axis="self" ptType="node" func="revPos" op="equ" val="1"/>
                <dgm:else name="Name5">
                  <dgm:layoutNode name="aSpace2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else>
              </dgm:choose>
            </dgm:forEach>
          </dgm:layoutNode>
        </dgm:layoutNode>
      </dgm:layoutNode>
      <dgm:choose name="Name6">
        <dgm:if name="Name7" axis="self" ptType="node" func="revPos" op="equ" val="1"/>
        <dgm:else name="Name8">
          <dgm:layoutNode name="a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else>
      </dgm:choose>
    </dgm:forEach>
  </dgm:layoutNode>
</dgm:layoutDef>
</file>

<file path=ppt/diagrams/layout27.xml><?xml version="1.0" encoding="utf-8"?>
<dgm:layoutDef xmlns:dgm="http://schemas.openxmlformats.org/drawingml/2006/diagram" xmlns:a="http://schemas.openxmlformats.org/drawingml/2006/main" uniqueId="urn:microsoft.com/office/officeart/2005/8/layout/lProcess2">
  <dgm:title val=""/>
  <dgm:desc val=""/>
  <dgm:catLst>
    <dgm:cat type="list" pri="10000"/>
    <dgm:cat type="relationship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theList">
    <dgm:varLst>
      <dgm:dir/>
      <dgm:animLvl val="lvl"/>
      <dgm:resizeHandles val="exact"/>
    </dgm:varLst>
    <dgm:choose name="Name0">
      <dgm:if name="Name1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h" for="ch" forName="compNode" refType="h"/>
      <dgm:constr type="w" for="ch" forName="aSpace" refType="w" fact="0.075"/>
      <dgm:constr type="h" for="des" forName="aSpace2" refType="h" fact="0.1"/>
      <dgm:constr type="primFontSz" for="des" forName="textNode" op="equ"/>
      <dgm:constr type="primFontSz" for="des" forName="childNode" op="equ"/>
    </dgm:constrLst>
    <dgm:ruleLst/>
    <dgm:forEach name="aNodeForEach" axis="ch" ptType="node">
      <dgm:layoutNode name="compNode">
        <dgm:alg type="composite"/>
        <dgm:shape xmlns:r="http://schemas.openxmlformats.org/officeDocument/2006/relationships" r:blip="">
          <dgm:adjLst/>
        </dgm:shape>
        <dgm:presOf/>
        <dgm:constrLst>
          <dgm:constr type="w" for="ch" forName="aNode" refType="w"/>
          <dgm:constr type="h" for="ch" forName="aNode" refType="h"/>
          <dgm:constr type="w" for="ch" forName="textNode" refType="w"/>
          <dgm:constr type="h" for="ch" forName="textNode" refType="h" fact="0.3"/>
          <dgm:constr type="ctrX" for="ch" forName="textNode" refType="w" fact="0.5"/>
          <dgm:constr type="w" for="ch" forName="compChildNode" refType="w" fact="0.8"/>
          <dgm:constr type="h" for="ch" forName="compChildNode" refType="h" fact="0.65"/>
          <dgm:constr type="t" for="ch" forName="compChildNode" refType="h" fact="0.3"/>
          <dgm:constr type="ctrX" for="ch" forName="compChildNode" refType="w" fact="0.5"/>
        </dgm:constrLst>
        <dgm:ruleLst/>
        <dgm:layoutNode name="aNode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/>
          <dgm:ruleLst/>
        </dgm:layoutNode>
        <dgm:layoutNode name="textNode" styleLbl="bgShp">
          <dgm:alg type="tx"/>
          <dgm:shape xmlns:r="http://schemas.openxmlformats.org/officeDocument/2006/relationships" type="rect" r:blip="" hideGeom="1">
            <dgm:adjLst>
              <dgm:adj idx="1" val="0.1"/>
            </dgm:adjLst>
          </dgm:shape>
          <dgm:presOf axis="self"/>
          <dgm:constrLst>
            <dgm:constr type="primFontSz" val="65"/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ompChild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des" forName="childNode" refType="w"/>
            <dgm:constr type="h" for="des" forName="childNode" refType="h"/>
          </dgm:constrLst>
          <dgm:ruleLst/>
          <dgm:layoutNode name="theInnerList">
            <dgm:alg type="lin"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childNodeForEach" axis="ch" ptType="node">
              <dgm:layoutNode name="childNode" styleLbl="node1">
                <dgm:varLst>
                  <dgm:bulletEnabled val="1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desOrSelf" ptType="node"/>
                <dgm:constrLst>
                  <dgm:constr type="primFontSz" val="65"/>
                  <dgm:constr type="tMarg" refType="primFontSz" fact="0.15"/>
                  <dgm:constr type="bMarg" refType="primFontSz" fact="0.15"/>
                  <dgm:constr type="lMarg" refType="primFontSz" fact="0.2"/>
                  <dgm:constr type="rMarg" refType="primFontSz" fact="0.2"/>
                </dgm:constrLst>
                <dgm:ruleLst>
                  <dgm:rule type="primFontSz" val="5" fact="NaN" max="NaN"/>
                </dgm:ruleLst>
              </dgm:layoutNode>
              <dgm:choose name="Name3">
                <dgm:if name="Name4" axis="self" ptType="node" func="revPos" op="equ" val="1"/>
                <dgm:else name="Name5">
                  <dgm:layoutNode name="aSpace2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else>
              </dgm:choose>
            </dgm:forEach>
          </dgm:layoutNode>
        </dgm:layoutNode>
      </dgm:layoutNode>
      <dgm:choose name="Name6">
        <dgm:if name="Name7" axis="self" ptType="node" func="revPos" op="equ" val="1"/>
        <dgm:else name="Name8">
          <dgm:layoutNode name="a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else>
      </dgm:choose>
    </dgm:forEach>
  </dgm:layoutNode>
</dgm:layoutDef>
</file>

<file path=ppt/diagrams/layout28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29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0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1.xml><?xml version="1.0" encoding="utf-8"?>
<dgm:layoutDef xmlns:dgm="http://schemas.openxmlformats.org/drawingml/2006/diagram" xmlns:a="http://schemas.openxmlformats.org/drawingml/2006/main" uniqueId="urn:microsoft.com/office/officeart/2005/8/layout/lProcess2">
  <dgm:title val=""/>
  <dgm:desc val=""/>
  <dgm:catLst>
    <dgm:cat type="list" pri="10000"/>
    <dgm:cat type="relationship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theList">
    <dgm:varLst>
      <dgm:dir/>
      <dgm:animLvl val="lvl"/>
      <dgm:resizeHandles val="exact"/>
    </dgm:varLst>
    <dgm:choose name="Name0">
      <dgm:if name="Name1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h" for="ch" forName="compNode" refType="h"/>
      <dgm:constr type="w" for="ch" forName="aSpace" refType="w" fact="0.075"/>
      <dgm:constr type="h" for="des" forName="aSpace2" refType="h" fact="0.1"/>
      <dgm:constr type="primFontSz" for="des" forName="textNode" op="equ"/>
      <dgm:constr type="primFontSz" for="des" forName="childNode" op="equ"/>
    </dgm:constrLst>
    <dgm:ruleLst/>
    <dgm:forEach name="aNodeForEach" axis="ch" ptType="node">
      <dgm:layoutNode name="compNode">
        <dgm:alg type="composite"/>
        <dgm:shape xmlns:r="http://schemas.openxmlformats.org/officeDocument/2006/relationships" r:blip="">
          <dgm:adjLst/>
        </dgm:shape>
        <dgm:presOf/>
        <dgm:constrLst>
          <dgm:constr type="w" for="ch" forName="aNode" refType="w"/>
          <dgm:constr type="h" for="ch" forName="aNode" refType="h"/>
          <dgm:constr type="w" for="ch" forName="textNode" refType="w"/>
          <dgm:constr type="h" for="ch" forName="textNode" refType="h" fact="0.3"/>
          <dgm:constr type="ctrX" for="ch" forName="textNode" refType="w" fact="0.5"/>
          <dgm:constr type="w" for="ch" forName="compChildNode" refType="w" fact="0.8"/>
          <dgm:constr type="h" for="ch" forName="compChildNode" refType="h" fact="0.65"/>
          <dgm:constr type="t" for="ch" forName="compChildNode" refType="h" fact="0.3"/>
          <dgm:constr type="ctrX" for="ch" forName="compChildNode" refType="w" fact="0.5"/>
        </dgm:constrLst>
        <dgm:ruleLst/>
        <dgm:layoutNode name="aNode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/>
          <dgm:ruleLst/>
        </dgm:layoutNode>
        <dgm:layoutNode name="textNode" styleLbl="bgShp">
          <dgm:alg type="tx"/>
          <dgm:shape xmlns:r="http://schemas.openxmlformats.org/officeDocument/2006/relationships" type="rect" r:blip="" hideGeom="1">
            <dgm:adjLst>
              <dgm:adj idx="1" val="0.1"/>
            </dgm:adjLst>
          </dgm:shape>
          <dgm:presOf axis="self"/>
          <dgm:constrLst>
            <dgm:constr type="primFontSz" val="65"/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ompChild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des" forName="childNode" refType="w"/>
            <dgm:constr type="h" for="des" forName="childNode" refType="h"/>
          </dgm:constrLst>
          <dgm:ruleLst/>
          <dgm:layoutNode name="theInnerList">
            <dgm:alg type="lin"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childNodeForEach" axis="ch" ptType="node">
              <dgm:layoutNode name="childNode" styleLbl="node1">
                <dgm:varLst>
                  <dgm:bulletEnabled val="1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desOrSelf" ptType="node"/>
                <dgm:constrLst>
                  <dgm:constr type="primFontSz" val="65"/>
                  <dgm:constr type="tMarg" refType="primFontSz" fact="0.15"/>
                  <dgm:constr type="bMarg" refType="primFontSz" fact="0.15"/>
                  <dgm:constr type="lMarg" refType="primFontSz" fact="0.2"/>
                  <dgm:constr type="rMarg" refType="primFontSz" fact="0.2"/>
                </dgm:constrLst>
                <dgm:ruleLst>
                  <dgm:rule type="primFontSz" val="5" fact="NaN" max="NaN"/>
                </dgm:ruleLst>
              </dgm:layoutNode>
              <dgm:choose name="Name3">
                <dgm:if name="Name4" axis="self" ptType="node" func="revPos" op="equ" val="1"/>
                <dgm:else name="Name5">
                  <dgm:layoutNode name="aSpace2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else>
              </dgm:choose>
            </dgm:forEach>
          </dgm:layoutNode>
        </dgm:layoutNode>
      </dgm:layoutNode>
      <dgm:choose name="Name6">
        <dgm:if name="Name7" axis="self" ptType="node" func="revPos" op="equ" val="1"/>
        <dgm:else name="Name8">
          <dgm:layoutNode name="a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else>
      </dgm:choose>
    </dgm:forEach>
  </dgm:layoutNode>
</dgm:layoutDef>
</file>

<file path=ppt/diagrams/layout32.xml><?xml version="1.0" encoding="utf-8"?>
<dgm:layoutDef xmlns:dgm="http://schemas.openxmlformats.org/drawingml/2006/diagram" xmlns:a="http://schemas.openxmlformats.org/drawingml/2006/main" uniqueId="urn:microsoft.com/office/officeart/2005/8/layout/lProcess2">
  <dgm:title val=""/>
  <dgm:desc val=""/>
  <dgm:catLst>
    <dgm:cat type="list" pri="10000"/>
    <dgm:cat type="relationship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theList">
    <dgm:varLst>
      <dgm:dir/>
      <dgm:animLvl val="lvl"/>
      <dgm:resizeHandles val="exact"/>
    </dgm:varLst>
    <dgm:choose name="Name0">
      <dgm:if name="Name1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h" for="ch" forName="compNode" refType="h"/>
      <dgm:constr type="w" for="ch" forName="aSpace" refType="w" fact="0.075"/>
      <dgm:constr type="h" for="des" forName="aSpace2" refType="h" fact="0.1"/>
      <dgm:constr type="primFontSz" for="des" forName="textNode" op="equ"/>
      <dgm:constr type="primFontSz" for="des" forName="childNode" op="equ"/>
    </dgm:constrLst>
    <dgm:ruleLst/>
    <dgm:forEach name="aNodeForEach" axis="ch" ptType="node">
      <dgm:layoutNode name="compNode">
        <dgm:alg type="composite"/>
        <dgm:shape xmlns:r="http://schemas.openxmlformats.org/officeDocument/2006/relationships" r:blip="">
          <dgm:adjLst/>
        </dgm:shape>
        <dgm:presOf/>
        <dgm:constrLst>
          <dgm:constr type="w" for="ch" forName="aNode" refType="w"/>
          <dgm:constr type="h" for="ch" forName="aNode" refType="h"/>
          <dgm:constr type="w" for="ch" forName="textNode" refType="w"/>
          <dgm:constr type="h" for="ch" forName="textNode" refType="h" fact="0.3"/>
          <dgm:constr type="ctrX" for="ch" forName="textNode" refType="w" fact="0.5"/>
          <dgm:constr type="w" for="ch" forName="compChildNode" refType="w" fact="0.8"/>
          <dgm:constr type="h" for="ch" forName="compChildNode" refType="h" fact="0.65"/>
          <dgm:constr type="t" for="ch" forName="compChildNode" refType="h" fact="0.3"/>
          <dgm:constr type="ctrX" for="ch" forName="compChildNode" refType="w" fact="0.5"/>
        </dgm:constrLst>
        <dgm:ruleLst/>
        <dgm:layoutNode name="aNode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/>
          <dgm:ruleLst/>
        </dgm:layoutNode>
        <dgm:layoutNode name="textNode" styleLbl="bgShp">
          <dgm:alg type="tx"/>
          <dgm:shape xmlns:r="http://schemas.openxmlformats.org/officeDocument/2006/relationships" type="rect" r:blip="" hideGeom="1">
            <dgm:adjLst>
              <dgm:adj idx="1" val="0.1"/>
            </dgm:adjLst>
          </dgm:shape>
          <dgm:presOf axis="self"/>
          <dgm:constrLst>
            <dgm:constr type="primFontSz" val="65"/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ompChild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des" forName="childNode" refType="w"/>
            <dgm:constr type="h" for="des" forName="childNode" refType="h"/>
          </dgm:constrLst>
          <dgm:ruleLst/>
          <dgm:layoutNode name="theInnerList">
            <dgm:alg type="lin"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childNodeForEach" axis="ch" ptType="node">
              <dgm:layoutNode name="childNode" styleLbl="node1">
                <dgm:varLst>
                  <dgm:bulletEnabled val="1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desOrSelf" ptType="node"/>
                <dgm:constrLst>
                  <dgm:constr type="primFontSz" val="65"/>
                  <dgm:constr type="tMarg" refType="primFontSz" fact="0.15"/>
                  <dgm:constr type="bMarg" refType="primFontSz" fact="0.15"/>
                  <dgm:constr type="lMarg" refType="primFontSz" fact="0.2"/>
                  <dgm:constr type="rMarg" refType="primFontSz" fact="0.2"/>
                </dgm:constrLst>
                <dgm:ruleLst>
                  <dgm:rule type="primFontSz" val="5" fact="NaN" max="NaN"/>
                </dgm:ruleLst>
              </dgm:layoutNode>
              <dgm:choose name="Name3">
                <dgm:if name="Name4" axis="self" ptType="node" func="revPos" op="equ" val="1"/>
                <dgm:else name="Name5">
                  <dgm:layoutNode name="aSpace2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else>
              </dgm:choose>
            </dgm:forEach>
          </dgm:layoutNode>
        </dgm:layoutNode>
      </dgm:layoutNode>
      <dgm:choose name="Name6">
        <dgm:if name="Name7" axis="self" ptType="node" func="revPos" op="equ" val="1"/>
        <dgm:else name="Name8">
          <dgm:layoutNode name="a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else>
      </dgm:choose>
    </dgm:forEach>
  </dgm:layoutNode>
</dgm:layoutDef>
</file>

<file path=ppt/diagrams/layout33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34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35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6.xml><?xml version="1.0" encoding="utf-8"?>
<dgm:layoutDef xmlns:dgm="http://schemas.openxmlformats.org/drawingml/2006/diagram" xmlns:a="http://schemas.openxmlformats.org/drawingml/2006/main" uniqueId="urn:microsoft.com/office/officeart/2005/8/layout/lProcess2">
  <dgm:title val=""/>
  <dgm:desc val=""/>
  <dgm:catLst>
    <dgm:cat type="list" pri="10000"/>
    <dgm:cat type="relationship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theList">
    <dgm:varLst>
      <dgm:dir/>
      <dgm:animLvl val="lvl"/>
      <dgm:resizeHandles val="exact"/>
    </dgm:varLst>
    <dgm:choose name="Name0">
      <dgm:if name="Name1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h" for="ch" forName="compNode" refType="h"/>
      <dgm:constr type="w" for="ch" forName="aSpace" refType="w" fact="0.075"/>
      <dgm:constr type="h" for="des" forName="aSpace2" refType="h" fact="0.1"/>
      <dgm:constr type="primFontSz" for="des" forName="textNode" op="equ"/>
      <dgm:constr type="primFontSz" for="des" forName="childNode" op="equ"/>
    </dgm:constrLst>
    <dgm:ruleLst/>
    <dgm:forEach name="aNodeForEach" axis="ch" ptType="node">
      <dgm:layoutNode name="compNode">
        <dgm:alg type="composite"/>
        <dgm:shape xmlns:r="http://schemas.openxmlformats.org/officeDocument/2006/relationships" r:blip="">
          <dgm:adjLst/>
        </dgm:shape>
        <dgm:presOf/>
        <dgm:constrLst>
          <dgm:constr type="w" for="ch" forName="aNode" refType="w"/>
          <dgm:constr type="h" for="ch" forName="aNode" refType="h"/>
          <dgm:constr type="w" for="ch" forName="textNode" refType="w"/>
          <dgm:constr type="h" for="ch" forName="textNode" refType="h" fact="0.3"/>
          <dgm:constr type="ctrX" for="ch" forName="textNode" refType="w" fact="0.5"/>
          <dgm:constr type="w" for="ch" forName="compChildNode" refType="w" fact="0.8"/>
          <dgm:constr type="h" for="ch" forName="compChildNode" refType="h" fact="0.65"/>
          <dgm:constr type="t" for="ch" forName="compChildNode" refType="h" fact="0.3"/>
          <dgm:constr type="ctrX" for="ch" forName="compChildNode" refType="w" fact="0.5"/>
        </dgm:constrLst>
        <dgm:ruleLst/>
        <dgm:layoutNode name="aNode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/>
          <dgm:ruleLst/>
        </dgm:layoutNode>
        <dgm:layoutNode name="textNode" styleLbl="bgShp">
          <dgm:alg type="tx"/>
          <dgm:shape xmlns:r="http://schemas.openxmlformats.org/officeDocument/2006/relationships" type="rect" r:blip="" hideGeom="1">
            <dgm:adjLst>
              <dgm:adj idx="1" val="0.1"/>
            </dgm:adjLst>
          </dgm:shape>
          <dgm:presOf axis="self"/>
          <dgm:constrLst>
            <dgm:constr type="primFontSz" val="65"/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ompChild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des" forName="childNode" refType="w"/>
            <dgm:constr type="h" for="des" forName="childNode" refType="h"/>
          </dgm:constrLst>
          <dgm:ruleLst/>
          <dgm:layoutNode name="theInnerList">
            <dgm:alg type="lin"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childNodeForEach" axis="ch" ptType="node">
              <dgm:layoutNode name="childNode" styleLbl="node1">
                <dgm:varLst>
                  <dgm:bulletEnabled val="1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desOrSelf" ptType="node"/>
                <dgm:constrLst>
                  <dgm:constr type="primFontSz" val="65"/>
                  <dgm:constr type="tMarg" refType="primFontSz" fact="0.15"/>
                  <dgm:constr type="bMarg" refType="primFontSz" fact="0.15"/>
                  <dgm:constr type="lMarg" refType="primFontSz" fact="0.2"/>
                  <dgm:constr type="rMarg" refType="primFontSz" fact="0.2"/>
                </dgm:constrLst>
                <dgm:ruleLst>
                  <dgm:rule type="primFontSz" val="5" fact="NaN" max="NaN"/>
                </dgm:ruleLst>
              </dgm:layoutNode>
              <dgm:choose name="Name3">
                <dgm:if name="Name4" axis="self" ptType="node" func="revPos" op="equ" val="1"/>
                <dgm:else name="Name5">
                  <dgm:layoutNode name="aSpace2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else>
              </dgm:choose>
            </dgm:forEach>
          </dgm:layoutNode>
        </dgm:layoutNode>
      </dgm:layoutNode>
      <dgm:choose name="Name6">
        <dgm:if name="Name7" axis="self" ptType="node" func="revPos" op="equ" val="1"/>
        <dgm:else name="Name8">
          <dgm:layoutNode name="a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else>
      </dgm:choose>
    </dgm:forEach>
  </dgm:layoutNode>
</dgm:layoutDef>
</file>

<file path=ppt/diagrams/layout37.xml><?xml version="1.0" encoding="utf-8"?>
<dgm:layoutDef xmlns:dgm="http://schemas.openxmlformats.org/drawingml/2006/diagram" xmlns:a="http://schemas.openxmlformats.org/drawingml/2006/main" uniqueId="urn:microsoft.com/office/officeart/2005/8/layout/lProcess2">
  <dgm:title val=""/>
  <dgm:desc val=""/>
  <dgm:catLst>
    <dgm:cat type="list" pri="10000"/>
    <dgm:cat type="relationship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theList">
    <dgm:varLst>
      <dgm:dir/>
      <dgm:animLvl val="lvl"/>
      <dgm:resizeHandles val="exact"/>
    </dgm:varLst>
    <dgm:choose name="Name0">
      <dgm:if name="Name1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h" for="ch" forName="compNode" refType="h"/>
      <dgm:constr type="w" for="ch" forName="aSpace" refType="w" fact="0.075"/>
      <dgm:constr type="h" for="des" forName="aSpace2" refType="h" fact="0.1"/>
      <dgm:constr type="primFontSz" for="des" forName="textNode" op="equ"/>
      <dgm:constr type="primFontSz" for="des" forName="childNode" op="equ"/>
    </dgm:constrLst>
    <dgm:ruleLst/>
    <dgm:forEach name="aNodeForEach" axis="ch" ptType="node">
      <dgm:layoutNode name="compNode">
        <dgm:alg type="composite"/>
        <dgm:shape xmlns:r="http://schemas.openxmlformats.org/officeDocument/2006/relationships" r:blip="">
          <dgm:adjLst/>
        </dgm:shape>
        <dgm:presOf/>
        <dgm:constrLst>
          <dgm:constr type="w" for="ch" forName="aNode" refType="w"/>
          <dgm:constr type="h" for="ch" forName="aNode" refType="h"/>
          <dgm:constr type="w" for="ch" forName="textNode" refType="w"/>
          <dgm:constr type="h" for="ch" forName="textNode" refType="h" fact="0.3"/>
          <dgm:constr type="ctrX" for="ch" forName="textNode" refType="w" fact="0.5"/>
          <dgm:constr type="w" for="ch" forName="compChildNode" refType="w" fact="0.8"/>
          <dgm:constr type="h" for="ch" forName="compChildNode" refType="h" fact="0.65"/>
          <dgm:constr type="t" for="ch" forName="compChildNode" refType="h" fact="0.3"/>
          <dgm:constr type="ctrX" for="ch" forName="compChildNode" refType="w" fact="0.5"/>
        </dgm:constrLst>
        <dgm:ruleLst/>
        <dgm:layoutNode name="aNode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/>
          <dgm:ruleLst/>
        </dgm:layoutNode>
        <dgm:layoutNode name="textNode" styleLbl="bgShp">
          <dgm:alg type="tx"/>
          <dgm:shape xmlns:r="http://schemas.openxmlformats.org/officeDocument/2006/relationships" type="rect" r:blip="" hideGeom="1">
            <dgm:adjLst>
              <dgm:adj idx="1" val="0.1"/>
            </dgm:adjLst>
          </dgm:shape>
          <dgm:presOf axis="self"/>
          <dgm:constrLst>
            <dgm:constr type="primFontSz" val="65"/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ompChild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des" forName="childNode" refType="w"/>
            <dgm:constr type="h" for="des" forName="childNode" refType="h"/>
          </dgm:constrLst>
          <dgm:ruleLst/>
          <dgm:layoutNode name="theInnerList">
            <dgm:alg type="lin"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childNodeForEach" axis="ch" ptType="node">
              <dgm:layoutNode name="childNode" styleLbl="node1">
                <dgm:varLst>
                  <dgm:bulletEnabled val="1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desOrSelf" ptType="node"/>
                <dgm:constrLst>
                  <dgm:constr type="primFontSz" val="65"/>
                  <dgm:constr type="tMarg" refType="primFontSz" fact="0.15"/>
                  <dgm:constr type="bMarg" refType="primFontSz" fact="0.15"/>
                  <dgm:constr type="lMarg" refType="primFontSz" fact="0.2"/>
                  <dgm:constr type="rMarg" refType="primFontSz" fact="0.2"/>
                </dgm:constrLst>
                <dgm:ruleLst>
                  <dgm:rule type="primFontSz" val="5" fact="NaN" max="NaN"/>
                </dgm:ruleLst>
              </dgm:layoutNode>
              <dgm:choose name="Name3">
                <dgm:if name="Name4" axis="self" ptType="node" func="revPos" op="equ" val="1"/>
                <dgm:else name="Name5">
                  <dgm:layoutNode name="aSpace2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else>
              </dgm:choose>
            </dgm:forEach>
          </dgm:layoutNode>
        </dgm:layoutNode>
      </dgm:layoutNode>
      <dgm:choose name="Name6">
        <dgm:if name="Name7" axis="self" ptType="node" func="revPos" op="equ" val="1"/>
        <dgm:else name="Name8">
          <dgm:layoutNode name="a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else>
      </dgm:choose>
    </dgm:forEach>
  </dgm:layoutNode>
</dgm:layoutDef>
</file>

<file path=ppt/diagrams/layout38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39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0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1.xml><?xml version="1.0" encoding="utf-8"?>
<dgm:layoutDef xmlns:dgm="http://schemas.openxmlformats.org/drawingml/2006/diagram" xmlns:a="http://schemas.openxmlformats.org/drawingml/2006/main" uniqueId="urn:microsoft.com/office/officeart/2005/8/layout/lProcess2">
  <dgm:title val=""/>
  <dgm:desc val=""/>
  <dgm:catLst>
    <dgm:cat type="list" pri="10000"/>
    <dgm:cat type="relationship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theList">
    <dgm:varLst>
      <dgm:dir/>
      <dgm:animLvl val="lvl"/>
      <dgm:resizeHandles val="exact"/>
    </dgm:varLst>
    <dgm:choose name="Name0">
      <dgm:if name="Name1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h" for="ch" forName="compNode" refType="h"/>
      <dgm:constr type="w" for="ch" forName="aSpace" refType="w" fact="0.075"/>
      <dgm:constr type="h" for="des" forName="aSpace2" refType="h" fact="0.1"/>
      <dgm:constr type="primFontSz" for="des" forName="textNode" op="equ"/>
      <dgm:constr type="primFontSz" for="des" forName="childNode" op="equ"/>
    </dgm:constrLst>
    <dgm:ruleLst/>
    <dgm:forEach name="aNodeForEach" axis="ch" ptType="node">
      <dgm:layoutNode name="compNode">
        <dgm:alg type="composite"/>
        <dgm:shape xmlns:r="http://schemas.openxmlformats.org/officeDocument/2006/relationships" r:blip="">
          <dgm:adjLst/>
        </dgm:shape>
        <dgm:presOf/>
        <dgm:constrLst>
          <dgm:constr type="w" for="ch" forName="aNode" refType="w"/>
          <dgm:constr type="h" for="ch" forName="aNode" refType="h"/>
          <dgm:constr type="w" for="ch" forName="textNode" refType="w"/>
          <dgm:constr type="h" for="ch" forName="textNode" refType="h" fact="0.3"/>
          <dgm:constr type="ctrX" for="ch" forName="textNode" refType="w" fact="0.5"/>
          <dgm:constr type="w" for="ch" forName="compChildNode" refType="w" fact="0.8"/>
          <dgm:constr type="h" for="ch" forName="compChildNode" refType="h" fact="0.65"/>
          <dgm:constr type="t" for="ch" forName="compChildNode" refType="h" fact="0.3"/>
          <dgm:constr type="ctrX" for="ch" forName="compChildNode" refType="w" fact="0.5"/>
        </dgm:constrLst>
        <dgm:ruleLst/>
        <dgm:layoutNode name="aNode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/>
          <dgm:ruleLst/>
        </dgm:layoutNode>
        <dgm:layoutNode name="textNode" styleLbl="bgShp">
          <dgm:alg type="tx"/>
          <dgm:shape xmlns:r="http://schemas.openxmlformats.org/officeDocument/2006/relationships" type="rect" r:blip="" hideGeom="1">
            <dgm:adjLst>
              <dgm:adj idx="1" val="0.1"/>
            </dgm:adjLst>
          </dgm:shape>
          <dgm:presOf axis="self"/>
          <dgm:constrLst>
            <dgm:constr type="primFontSz" val="65"/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ompChild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des" forName="childNode" refType="w"/>
            <dgm:constr type="h" for="des" forName="childNode" refType="h"/>
          </dgm:constrLst>
          <dgm:ruleLst/>
          <dgm:layoutNode name="theInnerList">
            <dgm:alg type="lin"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childNodeForEach" axis="ch" ptType="node">
              <dgm:layoutNode name="childNode" styleLbl="node1">
                <dgm:varLst>
                  <dgm:bulletEnabled val="1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desOrSelf" ptType="node"/>
                <dgm:constrLst>
                  <dgm:constr type="primFontSz" val="65"/>
                  <dgm:constr type="tMarg" refType="primFontSz" fact="0.15"/>
                  <dgm:constr type="bMarg" refType="primFontSz" fact="0.15"/>
                  <dgm:constr type="lMarg" refType="primFontSz" fact="0.2"/>
                  <dgm:constr type="rMarg" refType="primFontSz" fact="0.2"/>
                </dgm:constrLst>
                <dgm:ruleLst>
                  <dgm:rule type="primFontSz" val="5" fact="NaN" max="NaN"/>
                </dgm:ruleLst>
              </dgm:layoutNode>
              <dgm:choose name="Name3">
                <dgm:if name="Name4" axis="self" ptType="node" func="revPos" op="equ" val="1"/>
                <dgm:else name="Name5">
                  <dgm:layoutNode name="aSpace2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else>
              </dgm:choose>
            </dgm:forEach>
          </dgm:layoutNode>
        </dgm:layoutNode>
      </dgm:layoutNode>
      <dgm:choose name="Name6">
        <dgm:if name="Name7" axis="self" ptType="node" func="revPos" op="equ" val="1"/>
        <dgm:else name="Name8">
          <dgm:layoutNode name="a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else>
      </dgm:choose>
    </dgm:forEach>
  </dgm:layoutNode>
</dgm:layoutDef>
</file>

<file path=ppt/diagrams/layout42.xml><?xml version="1.0" encoding="utf-8"?>
<dgm:layoutDef xmlns:dgm="http://schemas.openxmlformats.org/drawingml/2006/diagram" xmlns:a="http://schemas.openxmlformats.org/drawingml/2006/main" uniqueId="urn:microsoft.com/office/officeart/2005/8/layout/lProcess2">
  <dgm:title val=""/>
  <dgm:desc val=""/>
  <dgm:catLst>
    <dgm:cat type="list" pri="10000"/>
    <dgm:cat type="relationship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theList">
    <dgm:varLst>
      <dgm:dir/>
      <dgm:animLvl val="lvl"/>
      <dgm:resizeHandles val="exact"/>
    </dgm:varLst>
    <dgm:choose name="Name0">
      <dgm:if name="Name1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h" for="ch" forName="compNode" refType="h"/>
      <dgm:constr type="w" for="ch" forName="aSpace" refType="w" fact="0.075"/>
      <dgm:constr type="h" for="des" forName="aSpace2" refType="h" fact="0.1"/>
      <dgm:constr type="primFontSz" for="des" forName="textNode" op="equ"/>
      <dgm:constr type="primFontSz" for="des" forName="childNode" op="equ"/>
    </dgm:constrLst>
    <dgm:ruleLst/>
    <dgm:forEach name="aNodeForEach" axis="ch" ptType="node">
      <dgm:layoutNode name="compNode">
        <dgm:alg type="composite"/>
        <dgm:shape xmlns:r="http://schemas.openxmlformats.org/officeDocument/2006/relationships" r:blip="">
          <dgm:adjLst/>
        </dgm:shape>
        <dgm:presOf/>
        <dgm:constrLst>
          <dgm:constr type="w" for="ch" forName="aNode" refType="w"/>
          <dgm:constr type="h" for="ch" forName="aNode" refType="h"/>
          <dgm:constr type="w" for="ch" forName="textNode" refType="w"/>
          <dgm:constr type="h" for="ch" forName="textNode" refType="h" fact="0.3"/>
          <dgm:constr type="ctrX" for="ch" forName="textNode" refType="w" fact="0.5"/>
          <dgm:constr type="w" for="ch" forName="compChildNode" refType="w" fact="0.8"/>
          <dgm:constr type="h" for="ch" forName="compChildNode" refType="h" fact="0.65"/>
          <dgm:constr type="t" for="ch" forName="compChildNode" refType="h" fact="0.3"/>
          <dgm:constr type="ctrX" for="ch" forName="compChildNode" refType="w" fact="0.5"/>
        </dgm:constrLst>
        <dgm:ruleLst/>
        <dgm:layoutNode name="aNode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/>
          <dgm:ruleLst/>
        </dgm:layoutNode>
        <dgm:layoutNode name="textNode" styleLbl="bgShp">
          <dgm:alg type="tx"/>
          <dgm:shape xmlns:r="http://schemas.openxmlformats.org/officeDocument/2006/relationships" type="rect" r:blip="" hideGeom="1">
            <dgm:adjLst>
              <dgm:adj idx="1" val="0.1"/>
            </dgm:adjLst>
          </dgm:shape>
          <dgm:presOf axis="self"/>
          <dgm:constrLst>
            <dgm:constr type="primFontSz" val="65"/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ompChild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des" forName="childNode" refType="w"/>
            <dgm:constr type="h" for="des" forName="childNode" refType="h"/>
          </dgm:constrLst>
          <dgm:ruleLst/>
          <dgm:layoutNode name="theInnerList">
            <dgm:alg type="lin"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childNodeForEach" axis="ch" ptType="node">
              <dgm:layoutNode name="childNode" styleLbl="node1">
                <dgm:varLst>
                  <dgm:bulletEnabled val="1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desOrSelf" ptType="node"/>
                <dgm:constrLst>
                  <dgm:constr type="primFontSz" val="65"/>
                  <dgm:constr type="tMarg" refType="primFontSz" fact="0.15"/>
                  <dgm:constr type="bMarg" refType="primFontSz" fact="0.15"/>
                  <dgm:constr type="lMarg" refType="primFontSz" fact="0.2"/>
                  <dgm:constr type="rMarg" refType="primFontSz" fact="0.2"/>
                </dgm:constrLst>
                <dgm:ruleLst>
                  <dgm:rule type="primFontSz" val="5" fact="NaN" max="NaN"/>
                </dgm:ruleLst>
              </dgm:layoutNode>
              <dgm:choose name="Name3">
                <dgm:if name="Name4" axis="self" ptType="node" func="revPos" op="equ" val="1"/>
                <dgm:else name="Name5">
                  <dgm:layoutNode name="aSpace2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else>
              </dgm:choose>
            </dgm:forEach>
          </dgm:layoutNode>
        </dgm:layoutNode>
      </dgm:layoutNode>
      <dgm:choose name="Name6">
        <dgm:if name="Name7" axis="self" ptType="node" func="revPos" op="equ" val="1"/>
        <dgm:else name="Name8">
          <dgm:layoutNode name="a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else>
      </dgm:choose>
    </dgm:forEach>
  </dgm:layoutNode>
</dgm:layoutDef>
</file>

<file path=ppt/diagrams/layout43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44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45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46.xml><?xml version="1.0" encoding="utf-8"?>
<dgm:layoutDef xmlns:dgm="http://schemas.openxmlformats.org/drawingml/2006/diagram" xmlns:a="http://schemas.openxmlformats.org/drawingml/2006/main" uniqueId="urn:microsoft.com/office/officeart/2005/8/layout/cycle5">
  <dgm:title val=""/>
  <dgm:desc val=""/>
  <dgm:catLst>
    <dgm:cat type="cycle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func="var" arg="dir" op="equ" val="norm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if>
      <dgm:else name="Name11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fact="-1"/>
          <dgm:constr type="diam" for="ch" refType="diam" op="equ" fact="-1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else>
    </dgm:choose>
    <dgm:ruleLst/>
    <dgm:forEach name="Name12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/>
        </dgm:shape>
        <dgm:presOf axis="desOrSelf" ptType="node"/>
        <dgm:constrLst>
          <dgm:constr type="h" refType="w" fact="0.6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13">
        <dgm:if name="Name14" axis="par ch" ptType="doc node" func="cnt" op="gt" val="1">
          <dgm:layoutNode name="spNode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  <dgm:forEach name="Name15" axis="followSib" ptType="sibTrans" hideLastTrans="0" cnt="1">
            <dgm:layoutNode name="sibTrans">
              <dgm:alg type="conn">
                <dgm:param type="dim" val="1D"/>
                <dgm:param type="connRout" val="curve"/>
                <dgm:param type="begPts" val="radial"/>
                <dgm:param type="endPts" val="radial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connDist"/>
                <dgm:constr type="begPad" refType="connDist" fact="0.2"/>
                <dgm:constr type="endPad" refType="connDist" fact="0.2"/>
              </dgm:constrLst>
              <dgm:ruleLst/>
            </dgm:layoutNode>
          </dgm:forEach>
        </dgm:if>
        <dgm:else name="Name16"/>
      </dgm:choose>
    </dgm:forEach>
  </dgm:layoutNode>
</dgm:layoutDef>
</file>

<file path=ppt/diagrams/layout47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hierarchy4">
  <dgm:title val=""/>
  <dgm:desc val=""/>
  <dgm:catLst>
    <dgm:cat type="hierarchy" pri="4000"/>
    <dgm:cat type="list" pri="24000"/>
    <dgm:cat type="relationship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/>
    </dgm:varLst>
    <dgm:choose name="Name1">
      <dgm:if name="Name2" func="var" arg="dir" op="equ" val="norm">
        <dgm:alg type="lin">
          <dgm:param type="linDir" val="fromL"/>
          <dgm:param type="nodeVertAlign" val="t"/>
        </dgm:alg>
      </dgm:if>
      <dgm:else name="Name3">
        <dgm:alg type="lin">
          <dgm:param type="linDir" val="fromR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vertOne" refType="w"/>
      <dgm:constr type="w" for="des" forName="horzOne" refType="w"/>
      <dgm:constr type="w" for="des" forName="txOne" refType="w"/>
      <dgm:constr type="w" for="des" forName="vertTwo" refType="w"/>
      <dgm:constr type="w" for="des" forName="horzTwo" refType="w"/>
      <dgm:constr type="w" for="des" forName="txTwo" refType="w"/>
      <dgm:constr type="w" for="des" forName="vertThree" refType="w"/>
      <dgm:constr type="w" for="des" forName="horzThree" refType="w"/>
      <dgm:constr type="w" for="des" forName="txThree" refType="w"/>
      <dgm:constr type="w" for="des" forName="vertFour" refType="w"/>
      <dgm:constr type="w" for="des" forName="horzFour" refType="w"/>
      <dgm:constr type="w" for="des" forName="txFour" refType="w"/>
      <dgm:constr type="h" for="des" ptType="node" op="equ"/>
      <dgm:constr type="h" for="des" forName="txOne" refType="h"/>
      <dgm:constr type="userH" for="des" ptType="node" refType="h" refFor="des" refForName="txOne"/>
      <dgm:constr type="primFontSz" for="des" forName="txOne" val="65"/>
      <dgm:constr type="primFontSz" for="des" forName="txTwo" val="65"/>
      <dgm:constr type="primFontSz" for="des" forName="txTwo" refType="primFontSz" refFor="des" refForName="txOne" op="lte"/>
      <dgm:constr type="primFontSz" for="des" forName="txThree" val="65"/>
      <dgm:constr type="primFontSz" for="des" forName="txThree" refType="primFontSz" refFor="des" refForName="txOne" op="lte"/>
      <dgm:constr type="primFontSz" for="des" forName="txThree" refType="primFontSz" refFor="des" refForName="txTwo" op="lte"/>
      <dgm:constr type="primFontSz" for="des" forName="txFour" val="65"/>
      <dgm:constr type="primFontSz" for="des" forName="txFour" refType="primFontSz" refFor="des" refForName="txOne" op="lte"/>
      <dgm:constr type="primFontSz" for="des" forName="txFour" refType="primFontSz" refFor="des" refForName="txTwo" op="lte"/>
      <dgm:constr type="primFontSz" for="des" forName="txFour" refType="primFontSz" refFor="des" refForName="txThree" op="lte"/>
      <dgm:constr type="w" for="des" forName="sibSpaceOne" refType="w" fact="0.168"/>
      <dgm:constr type="w" for="des" forName="sibSpaceTwo" refType="w" refFor="des" refForName="sibSpaceOne" op="equ" fact="0.5"/>
      <dgm:constr type="w" for="des" forName="sibSpaceThree" refType="w" refFor="des" refForName="sibSpaceTwo" op="equ" fact="0.5"/>
      <dgm:constr type="w" for="des" forName="sibSpaceFour" refType="w" refFor="des" refForName="sibSpaceThree" op="equ" fact="0.5"/>
      <dgm:constr type="h" for="des" forName="parTransOne" refType="w" fact="0.056"/>
      <dgm:constr type="h" for="des" forName="parTransTwo" refType="h" refFor="des" refForName="parTransOne" op="equ"/>
      <dgm:constr type="h" for="des" forName="parTransThree" refType="h" refFor="des" refForName="parTransTwo" op="equ"/>
      <dgm:constr type="h" for="des" forName="parTransFour" refType="h" refFor="des" refForName="parTransThree" op="equ"/>
    </dgm:constrLst>
    <dgm:ruleLst/>
    <dgm:forEach name="Name4" axis="ch" ptType="node">
      <dgm:layoutNode name="vertOne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txOne" refType="w" refFor="ch" refForName="horzOne" op="gte"/>
        </dgm:constrLst>
        <dgm:ruleLst/>
        <dgm:layoutNode name="txOne" styleLbl="node0">
          <dgm:varLst>
            <dgm:chPref val="3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5">
          <dgm:if name="Name6" axis="des" ptType="node" func="cnt" op="gt" val="0">
            <dgm:layoutNode name="parTrans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if>
          <dgm:else name="Name7"/>
        </dgm:choose>
        <dgm:layoutNode name="horzOne">
          <dgm:choose name="Name8">
            <dgm:if name="Name9" func="var" arg="dir" op="equ" val="norm">
              <dgm:alg type="lin">
                <dgm:param type="linDir" val="fromL"/>
                <dgm:param type="nodeVertAlign" val="t"/>
              </dgm:alg>
            </dgm:if>
            <dgm:else name="Name10">
              <dgm:alg type="lin">
                <dgm:param type="linDir" val="fromR"/>
                <dgm:param type="nodeVertAlign" val="t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>
            <dgm:rule type="w" val="INF" fact="NaN" max="NaN"/>
          </dgm:ruleLst>
          <dgm:forEach name="Name11" axis="ch" ptType="node">
            <dgm:layoutNode name="vertTwo">
              <dgm:alg type="lin">
                <dgm:param type="linDir" val="fromT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xTwo" refType="w" refFor="ch" refForName="horzTwo" op="gte"/>
              </dgm:constrLst>
              <dgm:ruleLst/>
              <dgm:layoutNode name="txTwo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userH"/>
                  <dgm:constr type="h" refType="userH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choose name="Name12">
                <dgm:if name="Name13" axis="des" ptType="node" func="cnt" op="gt" val="0">
                  <dgm:layoutNode name="parTrans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if>
                <dgm:else name="Name14"/>
              </dgm:choose>
              <dgm:layoutNode name="horzTwo">
                <dgm:choose name="Name15">
                  <dgm:if name="Name16" func="var" arg="dir" op="equ" val="norm">
                    <dgm:alg type="lin">
                      <dgm:param type="linDir" val="fromL"/>
                      <dgm:param type="nodeVertAlign" val="t"/>
                    </dgm:alg>
                  </dgm:if>
                  <dgm:else name="Name17">
                    <dgm:alg type="lin">
                      <dgm:param type="linDir" val="fromR"/>
                      <dgm:param type="nodeVertAlign" val="t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>
                  <dgm:rule type="w" val="INF" fact="NaN" max="NaN"/>
                </dgm:ruleLst>
                <dgm:forEach name="Name18" axis="ch" ptType="node">
                  <dgm:layoutNode name="vertThree">
                    <dgm:alg type="lin">
                      <dgm:param type="linDir" val="fromT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txThree" refType="w" refFor="ch" refForName="horzThree" op="gte"/>
                    </dgm:constrLst>
                    <dgm:ruleLst/>
                    <dgm:layoutNode name="txThree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userH"/>
                        <dgm:constr type="h" refType="userH"/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choose name="Name19">
                      <dgm:if name="Name20" axis="des" ptType="node" func="cnt" op="gt" val="0">
                        <dgm:layoutNode name="parTrans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if>
                      <dgm:else name="Name21"/>
                    </dgm:choose>
                    <dgm:layoutNode name="horzThree">
                      <dgm:choose name="Name22">
                        <dgm:if name="Name23" func="var" arg="dir" op="equ" val="norm">
                          <dgm:alg type="lin">
                            <dgm:param type="linDir" val="fromL"/>
                            <dgm:param type="nodeVertAlign" val="t"/>
                          </dgm:alg>
                        </dgm:if>
                        <dgm:else name="Name24">
                          <dgm:alg type="lin">
                            <dgm:param type="linDir" val="fromR"/>
                            <dgm:param type="nodeVertAlign" val="t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>
                        <dgm:rule type="w" val="INF" fact="NaN" max="NaN"/>
                      </dgm:ruleLst>
                      <dgm:forEach name="repeat" axis="ch" ptType="node">
                        <dgm:layoutNode name="vertFour">
                          <dgm:varLst>
                            <dgm:chPref val="3"/>
                          </dgm:varLst>
                          <dgm:alg type="lin">
                            <dgm:param type="linDir" val="fromT"/>
                          </dgm:alg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w" for="ch" forName="txFour" refType="w" refFor="ch" refForName="horzFour" op="gte"/>
                          </dgm:constrLst>
                          <dgm:ruleLst/>
                          <dgm:layoutNode name="txFour">
                            <dgm:varLst>
                              <dgm:chPref val="3"/>
                            </dgm:varLst>
                            <dgm:alg type="tx"/>
                            <dgm:shape xmlns:r="http://schemas.openxmlformats.org/officeDocument/2006/relationships" type="roundRect" r:blip="">
                              <dgm:adjLst>
                                <dgm:adj idx="1" val="0.1"/>
                              </dgm:adjLst>
                            </dgm:shape>
                            <dgm:presOf axis="self"/>
                            <dgm:constrLst>
                              <dgm:constr type="userH"/>
                              <dgm:constr type="h" refType="userH"/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choose name="Name25">
                            <dgm:if name="Name26" axis="des" ptType="node" func="cnt" op="gt" val="0">
                              <dgm:layoutNode name="parTrans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if>
                            <dgm:else name="Name27"/>
                          </dgm:choose>
                          <dgm:layoutNode name="horzFour">
                            <dgm:choose name="Name28">
                              <dgm:if name="Name29" func="var" arg="dir" op="equ" val="norm">
                                <dgm:alg type="lin">
                                  <dgm:param type="linDir" val="fromL"/>
                                  <dgm:param type="nodeVertAlign" val="t"/>
                                </dgm:alg>
                              </dgm:if>
                              <dgm:else name="Name30">
                                <dgm:alg type="lin">
                                  <dgm:param type="linDir" val="fromR"/>
                                  <dgm:param type="nodeVertAlign" val="t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>
                              <dgm:rule type="w" val="INF" fact="NaN" max="NaN"/>
                            </dgm:ruleLst>
                            <dgm:forEach name="Name31" ref="repeat"/>
                          </dgm:layoutNode>
                        </dgm:layoutNode>
                        <dgm:choose name="Name32">
                          <dgm:if name="Name33" axis="self" ptType="node" func="revPos" op="gte" val="2">
                            <dgm:forEach name="Name34" axis="followSib" ptType="sibTrans" cnt="1">
                              <dgm:layoutNode name="sibSpace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forEach>
                          </dgm:if>
                          <dgm:else name="Name35"/>
                        </dgm:choose>
                      </dgm:forEach>
                    </dgm:layoutNode>
                  </dgm:layoutNode>
                  <dgm:choose name="Name36">
                    <dgm:if name="Name37" axis="self" ptType="node" func="revPos" op="gte" val="2">
                      <dgm:forEach name="Name38" axis="followSib" ptType="sibTrans" cnt="1">
                        <dgm:layoutNode name="sibSpace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forEach>
                    </dgm:if>
                    <dgm:else name="Name39"/>
                  </dgm:choose>
                </dgm:forEach>
              </dgm:layoutNode>
            </dgm:layoutNode>
            <dgm:choose name="Name40">
              <dgm:if name="Name41" axis="self" ptType="node" func="revPos" op="gte" val="2">
                <dgm:forEach name="Name42" axis="followSib" ptType="sibTrans" cnt="1">
                  <dgm:layoutNode name="sibSpace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forEach>
              </dgm:if>
              <dgm:else name="Name43"/>
            </dgm:choose>
          </dgm:forEach>
        </dgm:layoutNode>
      </dgm:layoutNode>
      <dgm:choose name="Name44">
        <dgm:if name="Name45" axis="self" ptType="node" func="revPos" op="gte" val="2">
          <dgm:forEach name="Name46" axis="followSib" ptType="sibTrans" cnt="1">
            <dgm:layoutNode name="sibSpace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if>
        <dgm:else name="Name47"/>
      </dgm:choose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#3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PT"/>
          </a:p>
        </p:txBody>
      </p:sp>
      <p:sp>
        <p:nvSpPr>
          <p:cNvPr id="3" name="Marcador de Posição da Data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210D764-08CC-447E-B555-CDB8574708E7}" type="datetimeFigureOut">
              <a:rPr lang="pt-PT" smtClean="0"/>
              <a:pPr/>
              <a:t>22-09-2014</a:t>
            </a:fld>
            <a:endParaRPr lang="pt-PT"/>
          </a:p>
        </p:txBody>
      </p:sp>
      <p:sp>
        <p:nvSpPr>
          <p:cNvPr id="4" name="Marcador de Posição do Rodapé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PT"/>
          </a:p>
        </p:txBody>
      </p:sp>
      <p:sp>
        <p:nvSpPr>
          <p:cNvPr id="5" name="Marcador de Posição do Número do Diapositivo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E58E95E-5E2B-459B-B07E-DB448736F82D}" type="slidenum">
              <a:rPr lang="pt-PT" smtClean="0"/>
              <a:pPr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xmlns="" val="89303675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PT"/>
          </a:p>
        </p:txBody>
      </p:sp>
      <p:sp>
        <p:nvSpPr>
          <p:cNvPr id="3" name="Marcador de Posição d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8FF9798-5C14-4E3E-889B-FE86AE390F57}" type="datetimeFigureOut">
              <a:rPr lang="pt-PT" smtClean="0"/>
              <a:pPr/>
              <a:t>22-09-2014</a:t>
            </a:fld>
            <a:endParaRPr lang="pt-PT"/>
          </a:p>
        </p:txBody>
      </p:sp>
      <p:sp>
        <p:nvSpPr>
          <p:cNvPr id="4" name="Marcador de Posição da Imagem do Diapositivo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PT"/>
          </a:p>
        </p:txBody>
      </p:sp>
      <p:sp>
        <p:nvSpPr>
          <p:cNvPr id="5" name="Marcador de Posição de Nota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96FA500-7BA0-4D99-928E-3BA798595730}" type="slidenum">
              <a:rPr lang="pt-PT" smtClean="0"/>
              <a:pPr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xmlns="" val="6715255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6FA500-7BA0-4D99-928E-3BA798595730}" type="slidenum">
              <a:rPr lang="pt-PT" smtClean="0"/>
              <a:pPr/>
              <a:t>3</a:t>
            </a:fld>
            <a:endParaRPr lang="pt-PT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23A1644-7317-4528-A1EC-69924DCF6A07}" type="slidenum">
              <a:rPr lang="en-US" smtClean="0"/>
              <a:pPr>
                <a:defRPr/>
              </a:pPr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16441762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23A1644-7317-4528-A1EC-69924DCF6A07}" type="slidenum">
              <a:rPr lang="en-US" smtClean="0"/>
              <a:pPr>
                <a:defRPr/>
              </a:pPr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1644176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PT" smtClean="0"/>
              <a:t>Faça clique para editar o estilo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85959A-DA4E-4D1D-AF1C-E43F27136F6E}" type="datetimeFigureOut">
              <a:rPr lang="pt-PT" smtClean="0"/>
              <a:pPr/>
              <a:t>22-09-2014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87F2CA-CEEE-4926-A208-26A5291C5342}" type="slidenum">
              <a:rPr lang="pt-PT" smtClean="0"/>
              <a:pPr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xmlns="" val="3984630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85959A-DA4E-4D1D-AF1C-E43F27136F6E}" type="datetimeFigureOut">
              <a:rPr lang="pt-PT" smtClean="0"/>
              <a:pPr/>
              <a:t>22-09-2014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87F2CA-CEEE-4926-A208-26A5291C5342}" type="slidenum">
              <a:rPr lang="pt-PT" smtClean="0"/>
              <a:pPr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xmlns="" val="27747113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85959A-DA4E-4D1D-AF1C-E43F27136F6E}" type="datetimeFigureOut">
              <a:rPr lang="pt-PT" smtClean="0"/>
              <a:pPr/>
              <a:t>22-09-2014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87F2CA-CEEE-4926-A208-26A5291C5342}" type="slidenum">
              <a:rPr lang="pt-PT" smtClean="0"/>
              <a:pPr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xmlns="" val="17692762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objec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85959A-DA4E-4D1D-AF1C-E43F27136F6E}" type="datetimeFigureOut">
              <a:rPr lang="pt-PT" smtClean="0"/>
              <a:pPr/>
              <a:t>22-09-2014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87F2CA-CEEE-4926-A208-26A5291C5342}" type="slidenum">
              <a:rPr lang="pt-PT" smtClean="0"/>
              <a:pPr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xmlns="" val="41977970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c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85959A-DA4E-4D1D-AF1C-E43F27136F6E}" type="datetimeFigureOut">
              <a:rPr lang="pt-PT" smtClean="0"/>
              <a:pPr/>
              <a:t>22-09-2014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87F2CA-CEEE-4926-A208-26A5291C5342}" type="slidenum">
              <a:rPr lang="pt-PT" smtClean="0"/>
              <a:pPr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xmlns="" val="28390164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85959A-DA4E-4D1D-AF1C-E43F27136F6E}" type="datetimeFigureOut">
              <a:rPr lang="pt-PT" smtClean="0"/>
              <a:pPr/>
              <a:t>22-09-2014</a:t>
            </a:fld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87F2CA-CEEE-4926-A208-26A5291C5342}" type="slidenum">
              <a:rPr lang="pt-PT" smtClean="0"/>
              <a:pPr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xmlns="" val="24080397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o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6" name="Marcador de Posição de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7" name="Marcador de Posição d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85959A-DA4E-4D1D-AF1C-E43F27136F6E}" type="datetimeFigureOut">
              <a:rPr lang="pt-PT" smtClean="0"/>
              <a:pPr/>
              <a:t>22-09-2014</a:t>
            </a:fld>
            <a:endParaRPr lang="pt-PT"/>
          </a:p>
        </p:txBody>
      </p:sp>
      <p:sp>
        <p:nvSpPr>
          <p:cNvPr id="8" name="Marcador de Posição do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9" name="Marcador de Posição do Número do Diapositivo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87F2CA-CEEE-4926-A208-26A5291C5342}" type="slidenum">
              <a:rPr lang="pt-PT" smtClean="0"/>
              <a:pPr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xmlns="" val="7480243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85959A-DA4E-4D1D-AF1C-E43F27136F6E}" type="datetimeFigureOut">
              <a:rPr lang="pt-PT" smtClean="0"/>
              <a:pPr/>
              <a:t>22-09-2014</a:t>
            </a:fld>
            <a:endParaRPr lang="pt-PT"/>
          </a:p>
        </p:txBody>
      </p:sp>
      <p:sp>
        <p:nvSpPr>
          <p:cNvPr id="4" name="Marcador de Posição do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5" name="Marcador de Posição do Número do Diapositivo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87F2CA-CEEE-4926-A208-26A5291C5342}" type="slidenum">
              <a:rPr lang="pt-PT" smtClean="0"/>
              <a:pPr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xmlns="" val="3273905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85959A-DA4E-4D1D-AF1C-E43F27136F6E}" type="datetimeFigureOut">
              <a:rPr lang="pt-PT" smtClean="0"/>
              <a:pPr/>
              <a:t>22-09-2014</a:t>
            </a:fld>
            <a:endParaRPr lang="pt-PT"/>
          </a:p>
        </p:txBody>
      </p:sp>
      <p:sp>
        <p:nvSpPr>
          <p:cNvPr id="3" name="Marcador de Posição do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87F2CA-CEEE-4926-A208-26A5291C5342}" type="slidenum">
              <a:rPr lang="pt-PT" smtClean="0"/>
              <a:pPr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xmlns="" val="20353363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85959A-DA4E-4D1D-AF1C-E43F27136F6E}" type="datetimeFigureOut">
              <a:rPr lang="pt-PT" smtClean="0"/>
              <a:pPr/>
              <a:t>22-09-2014</a:t>
            </a:fld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87F2CA-CEEE-4926-A208-26A5291C5342}" type="slidenum">
              <a:rPr lang="pt-PT" smtClean="0"/>
              <a:pPr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xmlns="" val="34789005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PT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85959A-DA4E-4D1D-AF1C-E43F27136F6E}" type="datetimeFigureOut">
              <a:rPr lang="pt-PT" smtClean="0"/>
              <a:pPr/>
              <a:t>22-09-2014</a:t>
            </a:fld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87F2CA-CEEE-4926-A208-26A5291C5342}" type="slidenum">
              <a:rPr lang="pt-PT" smtClean="0"/>
              <a:pPr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xmlns="" val="11417448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l="5000" t="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85959A-DA4E-4D1D-AF1C-E43F27136F6E}" type="datetimeFigureOut">
              <a:rPr lang="pt-PT" smtClean="0"/>
              <a:pPr/>
              <a:t>22-09-2014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87F2CA-CEEE-4926-A208-26A5291C5342}" type="slidenum">
              <a:rPr lang="pt-PT" smtClean="0"/>
              <a:pPr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xmlns="" val="23178314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P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6.xml"/><Relationship Id="rId7" Type="http://schemas.microsoft.com/office/2007/relationships/diagramDrawing" Target="../diagrams/drawing6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6.xml"/><Relationship Id="rId5" Type="http://schemas.openxmlformats.org/officeDocument/2006/relationships/diagramQuickStyle" Target="../diagrams/quickStyle6.xml"/><Relationship Id="rId4" Type="http://schemas.openxmlformats.org/officeDocument/2006/relationships/diagramLayout" Target="../diagrams/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8.xml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8.xml"/><Relationship Id="rId5" Type="http://schemas.openxmlformats.org/officeDocument/2006/relationships/diagramColors" Target="../diagrams/colors8.xml"/><Relationship Id="rId4" Type="http://schemas.openxmlformats.org/officeDocument/2006/relationships/diagramQuickStyle" Target="../diagrams/quickStyle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9.xml"/><Relationship Id="rId2" Type="http://schemas.openxmlformats.org/officeDocument/2006/relationships/diagramData" Target="../diagrams/data9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9.xml"/><Relationship Id="rId5" Type="http://schemas.openxmlformats.org/officeDocument/2006/relationships/diagramColors" Target="../diagrams/colors9.xml"/><Relationship Id="rId4" Type="http://schemas.openxmlformats.org/officeDocument/2006/relationships/diagramQuickStyle" Target="../diagrams/quickStyle9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0.xml"/><Relationship Id="rId2" Type="http://schemas.openxmlformats.org/officeDocument/2006/relationships/diagramData" Target="../diagrams/data10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0.xml"/><Relationship Id="rId5" Type="http://schemas.openxmlformats.org/officeDocument/2006/relationships/diagramColors" Target="../diagrams/colors10.xml"/><Relationship Id="rId4" Type="http://schemas.openxmlformats.org/officeDocument/2006/relationships/diagramQuickStyle" Target="../diagrams/quickStyle10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1.xml"/><Relationship Id="rId2" Type="http://schemas.openxmlformats.org/officeDocument/2006/relationships/diagramData" Target="../diagrams/data1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1.xml"/><Relationship Id="rId5" Type="http://schemas.openxmlformats.org/officeDocument/2006/relationships/diagramColors" Target="../diagrams/colors11.xml"/><Relationship Id="rId4" Type="http://schemas.openxmlformats.org/officeDocument/2006/relationships/diagramQuickStyle" Target="../diagrams/quickStyle1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2.xml"/><Relationship Id="rId2" Type="http://schemas.openxmlformats.org/officeDocument/2006/relationships/diagramData" Target="../diagrams/data1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2.xml"/><Relationship Id="rId5" Type="http://schemas.openxmlformats.org/officeDocument/2006/relationships/diagramColors" Target="../diagrams/colors12.xml"/><Relationship Id="rId4" Type="http://schemas.openxmlformats.org/officeDocument/2006/relationships/diagramQuickStyle" Target="../diagrams/quickStyle1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3.xml"/><Relationship Id="rId2" Type="http://schemas.openxmlformats.org/officeDocument/2006/relationships/diagramData" Target="../diagrams/data1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3.xml"/><Relationship Id="rId5" Type="http://schemas.openxmlformats.org/officeDocument/2006/relationships/diagramColors" Target="../diagrams/colors13.xml"/><Relationship Id="rId4" Type="http://schemas.openxmlformats.org/officeDocument/2006/relationships/diagramQuickStyle" Target="../diagrams/quickStyle13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4.xml"/><Relationship Id="rId2" Type="http://schemas.openxmlformats.org/officeDocument/2006/relationships/diagramData" Target="../diagrams/data1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4.xml"/><Relationship Id="rId5" Type="http://schemas.openxmlformats.org/officeDocument/2006/relationships/diagramColors" Target="../diagrams/colors14.xml"/><Relationship Id="rId4" Type="http://schemas.openxmlformats.org/officeDocument/2006/relationships/diagramQuickStyle" Target="../diagrams/quickStyle14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5.xml"/><Relationship Id="rId7" Type="http://schemas.openxmlformats.org/officeDocument/2006/relationships/image" Target="../media/image15.png"/><Relationship Id="rId2" Type="http://schemas.openxmlformats.org/officeDocument/2006/relationships/diagramData" Target="../diagrams/data1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5.xml"/><Relationship Id="rId5" Type="http://schemas.openxmlformats.org/officeDocument/2006/relationships/diagramColors" Target="../diagrams/colors15.xml"/><Relationship Id="rId4" Type="http://schemas.openxmlformats.org/officeDocument/2006/relationships/diagramQuickStyle" Target="../diagrams/quickStyle15.xml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17.xml"/><Relationship Id="rId13" Type="http://schemas.openxmlformats.org/officeDocument/2006/relationships/diagramLayout" Target="../diagrams/layout18.xml"/><Relationship Id="rId18" Type="http://schemas.openxmlformats.org/officeDocument/2006/relationships/diagramLayout" Target="../diagrams/layout19.xml"/><Relationship Id="rId26" Type="http://schemas.microsoft.com/office/2007/relationships/diagramDrawing" Target="../diagrams/drawing20.xml"/><Relationship Id="rId3" Type="http://schemas.openxmlformats.org/officeDocument/2006/relationships/diagramLayout" Target="../diagrams/layout16.xml"/><Relationship Id="rId21" Type="http://schemas.microsoft.com/office/2007/relationships/diagramDrawing" Target="../diagrams/drawing19.xml"/><Relationship Id="rId7" Type="http://schemas.openxmlformats.org/officeDocument/2006/relationships/diagramData" Target="../diagrams/data17.xml"/><Relationship Id="rId12" Type="http://schemas.openxmlformats.org/officeDocument/2006/relationships/diagramData" Target="../diagrams/data18.xml"/><Relationship Id="rId17" Type="http://schemas.openxmlformats.org/officeDocument/2006/relationships/diagramData" Target="../diagrams/data19.xml"/><Relationship Id="rId25" Type="http://schemas.openxmlformats.org/officeDocument/2006/relationships/diagramColors" Target="../diagrams/colors20.xml"/><Relationship Id="rId2" Type="http://schemas.openxmlformats.org/officeDocument/2006/relationships/diagramData" Target="../diagrams/data16.xml"/><Relationship Id="rId16" Type="http://schemas.microsoft.com/office/2007/relationships/diagramDrawing" Target="../diagrams/drawing18.xml"/><Relationship Id="rId20" Type="http://schemas.openxmlformats.org/officeDocument/2006/relationships/diagramColors" Target="../diagrams/colors19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6.xml"/><Relationship Id="rId11" Type="http://schemas.microsoft.com/office/2007/relationships/diagramDrawing" Target="../diagrams/drawing17.xml"/><Relationship Id="rId24" Type="http://schemas.openxmlformats.org/officeDocument/2006/relationships/diagramQuickStyle" Target="../diagrams/quickStyle20.xml"/><Relationship Id="rId5" Type="http://schemas.openxmlformats.org/officeDocument/2006/relationships/diagramColors" Target="../diagrams/colors16.xml"/><Relationship Id="rId15" Type="http://schemas.openxmlformats.org/officeDocument/2006/relationships/diagramColors" Target="../diagrams/colors18.xml"/><Relationship Id="rId23" Type="http://schemas.openxmlformats.org/officeDocument/2006/relationships/diagramLayout" Target="../diagrams/layout20.xml"/><Relationship Id="rId10" Type="http://schemas.openxmlformats.org/officeDocument/2006/relationships/diagramColors" Target="../diagrams/colors17.xml"/><Relationship Id="rId19" Type="http://schemas.openxmlformats.org/officeDocument/2006/relationships/diagramQuickStyle" Target="../diagrams/quickStyle19.xml"/><Relationship Id="rId4" Type="http://schemas.openxmlformats.org/officeDocument/2006/relationships/diagramQuickStyle" Target="../diagrams/quickStyle16.xml"/><Relationship Id="rId9" Type="http://schemas.openxmlformats.org/officeDocument/2006/relationships/diagramQuickStyle" Target="../diagrams/quickStyle17.xml"/><Relationship Id="rId14" Type="http://schemas.openxmlformats.org/officeDocument/2006/relationships/diagramQuickStyle" Target="../diagrams/quickStyle18.xml"/><Relationship Id="rId22" Type="http://schemas.openxmlformats.org/officeDocument/2006/relationships/diagramData" Target="../diagrams/data20.xml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2.xml"/><Relationship Id="rId13" Type="http://schemas.openxmlformats.org/officeDocument/2006/relationships/diagramLayout" Target="../diagrams/layout23.xml"/><Relationship Id="rId18" Type="http://schemas.openxmlformats.org/officeDocument/2006/relationships/diagramLayout" Target="../diagrams/layout24.xml"/><Relationship Id="rId26" Type="http://schemas.microsoft.com/office/2007/relationships/diagramDrawing" Target="../diagrams/drawing25.xml"/><Relationship Id="rId3" Type="http://schemas.openxmlformats.org/officeDocument/2006/relationships/diagramLayout" Target="../diagrams/layout21.xml"/><Relationship Id="rId21" Type="http://schemas.microsoft.com/office/2007/relationships/diagramDrawing" Target="../diagrams/drawing24.xml"/><Relationship Id="rId7" Type="http://schemas.openxmlformats.org/officeDocument/2006/relationships/diagramData" Target="../diagrams/data22.xml"/><Relationship Id="rId12" Type="http://schemas.openxmlformats.org/officeDocument/2006/relationships/diagramData" Target="../diagrams/data23.xml"/><Relationship Id="rId17" Type="http://schemas.openxmlformats.org/officeDocument/2006/relationships/diagramData" Target="../diagrams/data24.xml"/><Relationship Id="rId25" Type="http://schemas.openxmlformats.org/officeDocument/2006/relationships/diagramColors" Target="../diagrams/colors25.xml"/><Relationship Id="rId2" Type="http://schemas.openxmlformats.org/officeDocument/2006/relationships/diagramData" Target="../diagrams/data21.xml"/><Relationship Id="rId16" Type="http://schemas.microsoft.com/office/2007/relationships/diagramDrawing" Target="../diagrams/drawing23.xml"/><Relationship Id="rId20" Type="http://schemas.openxmlformats.org/officeDocument/2006/relationships/diagramColors" Target="../diagrams/colors24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21.xml"/><Relationship Id="rId11" Type="http://schemas.microsoft.com/office/2007/relationships/diagramDrawing" Target="../diagrams/drawing22.xml"/><Relationship Id="rId24" Type="http://schemas.openxmlformats.org/officeDocument/2006/relationships/diagramQuickStyle" Target="../diagrams/quickStyle25.xml"/><Relationship Id="rId5" Type="http://schemas.openxmlformats.org/officeDocument/2006/relationships/diagramColors" Target="../diagrams/colors21.xml"/><Relationship Id="rId15" Type="http://schemas.openxmlformats.org/officeDocument/2006/relationships/diagramColors" Target="../diagrams/colors23.xml"/><Relationship Id="rId23" Type="http://schemas.openxmlformats.org/officeDocument/2006/relationships/diagramLayout" Target="../diagrams/layout25.xml"/><Relationship Id="rId10" Type="http://schemas.openxmlformats.org/officeDocument/2006/relationships/diagramColors" Target="../diagrams/colors22.xml"/><Relationship Id="rId19" Type="http://schemas.openxmlformats.org/officeDocument/2006/relationships/diagramQuickStyle" Target="../diagrams/quickStyle24.xml"/><Relationship Id="rId4" Type="http://schemas.openxmlformats.org/officeDocument/2006/relationships/diagramQuickStyle" Target="../diagrams/quickStyle21.xml"/><Relationship Id="rId9" Type="http://schemas.openxmlformats.org/officeDocument/2006/relationships/diagramQuickStyle" Target="../diagrams/quickStyle22.xml"/><Relationship Id="rId14" Type="http://schemas.openxmlformats.org/officeDocument/2006/relationships/diagramQuickStyle" Target="../diagrams/quickStyle23.xml"/><Relationship Id="rId22" Type="http://schemas.openxmlformats.org/officeDocument/2006/relationships/diagramData" Target="../diagrams/data25.xml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7.xml"/><Relationship Id="rId13" Type="http://schemas.openxmlformats.org/officeDocument/2006/relationships/diagramLayout" Target="../diagrams/layout28.xml"/><Relationship Id="rId18" Type="http://schemas.openxmlformats.org/officeDocument/2006/relationships/diagramLayout" Target="../diagrams/layout29.xml"/><Relationship Id="rId26" Type="http://schemas.microsoft.com/office/2007/relationships/diagramDrawing" Target="../diagrams/drawing30.xml"/><Relationship Id="rId3" Type="http://schemas.openxmlformats.org/officeDocument/2006/relationships/diagramLayout" Target="../diagrams/layout26.xml"/><Relationship Id="rId21" Type="http://schemas.microsoft.com/office/2007/relationships/diagramDrawing" Target="../diagrams/drawing29.xml"/><Relationship Id="rId7" Type="http://schemas.openxmlformats.org/officeDocument/2006/relationships/diagramData" Target="../diagrams/data27.xml"/><Relationship Id="rId12" Type="http://schemas.openxmlformats.org/officeDocument/2006/relationships/diagramData" Target="../diagrams/data28.xml"/><Relationship Id="rId17" Type="http://schemas.openxmlformats.org/officeDocument/2006/relationships/diagramData" Target="../diagrams/data29.xml"/><Relationship Id="rId25" Type="http://schemas.openxmlformats.org/officeDocument/2006/relationships/diagramColors" Target="../diagrams/colors30.xml"/><Relationship Id="rId2" Type="http://schemas.openxmlformats.org/officeDocument/2006/relationships/diagramData" Target="../diagrams/data26.xml"/><Relationship Id="rId16" Type="http://schemas.microsoft.com/office/2007/relationships/diagramDrawing" Target="../diagrams/drawing28.xml"/><Relationship Id="rId20" Type="http://schemas.openxmlformats.org/officeDocument/2006/relationships/diagramColors" Target="../diagrams/colors29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26.xml"/><Relationship Id="rId11" Type="http://schemas.microsoft.com/office/2007/relationships/diagramDrawing" Target="../diagrams/drawing27.xml"/><Relationship Id="rId24" Type="http://schemas.openxmlformats.org/officeDocument/2006/relationships/diagramQuickStyle" Target="../diagrams/quickStyle30.xml"/><Relationship Id="rId5" Type="http://schemas.openxmlformats.org/officeDocument/2006/relationships/diagramColors" Target="../diagrams/colors26.xml"/><Relationship Id="rId15" Type="http://schemas.openxmlformats.org/officeDocument/2006/relationships/diagramColors" Target="../diagrams/colors28.xml"/><Relationship Id="rId23" Type="http://schemas.openxmlformats.org/officeDocument/2006/relationships/diagramLayout" Target="../diagrams/layout30.xml"/><Relationship Id="rId10" Type="http://schemas.openxmlformats.org/officeDocument/2006/relationships/diagramColors" Target="../diagrams/colors27.xml"/><Relationship Id="rId19" Type="http://schemas.openxmlformats.org/officeDocument/2006/relationships/diagramQuickStyle" Target="../diagrams/quickStyle29.xml"/><Relationship Id="rId4" Type="http://schemas.openxmlformats.org/officeDocument/2006/relationships/diagramQuickStyle" Target="../diagrams/quickStyle26.xml"/><Relationship Id="rId9" Type="http://schemas.openxmlformats.org/officeDocument/2006/relationships/diagramQuickStyle" Target="../diagrams/quickStyle27.xml"/><Relationship Id="rId14" Type="http://schemas.openxmlformats.org/officeDocument/2006/relationships/diagramQuickStyle" Target="../diagrams/quickStyle28.xml"/><Relationship Id="rId22" Type="http://schemas.openxmlformats.org/officeDocument/2006/relationships/diagramData" Target="../diagrams/data30.xml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32.xml"/><Relationship Id="rId13" Type="http://schemas.openxmlformats.org/officeDocument/2006/relationships/diagramLayout" Target="../diagrams/layout33.xml"/><Relationship Id="rId18" Type="http://schemas.openxmlformats.org/officeDocument/2006/relationships/diagramLayout" Target="../diagrams/layout34.xml"/><Relationship Id="rId26" Type="http://schemas.microsoft.com/office/2007/relationships/diagramDrawing" Target="../diagrams/drawing35.xml"/><Relationship Id="rId3" Type="http://schemas.openxmlformats.org/officeDocument/2006/relationships/diagramLayout" Target="../diagrams/layout31.xml"/><Relationship Id="rId21" Type="http://schemas.microsoft.com/office/2007/relationships/diagramDrawing" Target="../diagrams/drawing34.xml"/><Relationship Id="rId7" Type="http://schemas.openxmlformats.org/officeDocument/2006/relationships/diagramData" Target="../diagrams/data32.xml"/><Relationship Id="rId12" Type="http://schemas.openxmlformats.org/officeDocument/2006/relationships/diagramData" Target="../diagrams/data33.xml"/><Relationship Id="rId17" Type="http://schemas.openxmlformats.org/officeDocument/2006/relationships/diagramData" Target="../diagrams/data34.xml"/><Relationship Id="rId25" Type="http://schemas.openxmlformats.org/officeDocument/2006/relationships/diagramColors" Target="../diagrams/colors35.xml"/><Relationship Id="rId2" Type="http://schemas.openxmlformats.org/officeDocument/2006/relationships/diagramData" Target="../diagrams/data31.xml"/><Relationship Id="rId16" Type="http://schemas.microsoft.com/office/2007/relationships/diagramDrawing" Target="../diagrams/drawing33.xml"/><Relationship Id="rId20" Type="http://schemas.openxmlformats.org/officeDocument/2006/relationships/diagramColors" Target="../diagrams/colors34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31.xml"/><Relationship Id="rId11" Type="http://schemas.microsoft.com/office/2007/relationships/diagramDrawing" Target="../diagrams/drawing32.xml"/><Relationship Id="rId24" Type="http://schemas.openxmlformats.org/officeDocument/2006/relationships/diagramQuickStyle" Target="../diagrams/quickStyle35.xml"/><Relationship Id="rId5" Type="http://schemas.openxmlformats.org/officeDocument/2006/relationships/diagramColors" Target="../diagrams/colors31.xml"/><Relationship Id="rId15" Type="http://schemas.openxmlformats.org/officeDocument/2006/relationships/diagramColors" Target="../diagrams/colors33.xml"/><Relationship Id="rId23" Type="http://schemas.openxmlformats.org/officeDocument/2006/relationships/diagramLayout" Target="../diagrams/layout35.xml"/><Relationship Id="rId10" Type="http://schemas.openxmlformats.org/officeDocument/2006/relationships/diagramColors" Target="../diagrams/colors32.xml"/><Relationship Id="rId19" Type="http://schemas.openxmlformats.org/officeDocument/2006/relationships/diagramQuickStyle" Target="../diagrams/quickStyle34.xml"/><Relationship Id="rId4" Type="http://schemas.openxmlformats.org/officeDocument/2006/relationships/diagramQuickStyle" Target="../diagrams/quickStyle31.xml"/><Relationship Id="rId9" Type="http://schemas.openxmlformats.org/officeDocument/2006/relationships/diagramQuickStyle" Target="../diagrams/quickStyle32.xml"/><Relationship Id="rId14" Type="http://schemas.openxmlformats.org/officeDocument/2006/relationships/diagramQuickStyle" Target="../diagrams/quickStyle33.xml"/><Relationship Id="rId22" Type="http://schemas.openxmlformats.org/officeDocument/2006/relationships/diagramData" Target="../diagrams/data35.xml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37.xml"/><Relationship Id="rId13" Type="http://schemas.openxmlformats.org/officeDocument/2006/relationships/diagramLayout" Target="../diagrams/layout38.xml"/><Relationship Id="rId18" Type="http://schemas.openxmlformats.org/officeDocument/2006/relationships/diagramLayout" Target="../diagrams/layout39.xml"/><Relationship Id="rId26" Type="http://schemas.microsoft.com/office/2007/relationships/diagramDrawing" Target="../diagrams/drawing40.xml"/><Relationship Id="rId3" Type="http://schemas.openxmlformats.org/officeDocument/2006/relationships/diagramLayout" Target="../diagrams/layout36.xml"/><Relationship Id="rId21" Type="http://schemas.microsoft.com/office/2007/relationships/diagramDrawing" Target="../diagrams/drawing39.xml"/><Relationship Id="rId7" Type="http://schemas.openxmlformats.org/officeDocument/2006/relationships/diagramData" Target="../diagrams/data37.xml"/><Relationship Id="rId12" Type="http://schemas.openxmlformats.org/officeDocument/2006/relationships/diagramData" Target="../diagrams/data38.xml"/><Relationship Id="rId17" Type="http://schemas.openxmlformats.org/officeDocument/2006/relationships/diagramData" Target="../diagrams/data39.xml"/><Relationship Id="rId25" Type="http://schemas.openxmlformats.org/officeDocument/2006/relationships/diagramColors" Target="../diagrams/colors40.xml"/><Relationship Id="rId2" Type="http://schemas.openxmlformats.org/officeDocument/2006/relationships/diagramData" Target="../diagrams/data36.xml"/><Relationship Id="rId16" Type="http://schemas.microsoft.com/office/2007/relationships/diagramDrawing" Target="../diagrams/drawing38.xml"/><Relationship Id="rId20" Type="http://schemas.openxmlformats.org/officeDocument/2006/relationships/diagramColors" Target="../diagrams/colors39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36.xml"/><Relationship Id="rId11" Type="http://schemas.microsoft.com/office/2007/relationships/diagramDrawing" Target="../diagrams/drawing37.xml"/><Relationship Id="rId24" Type="http://schemas.openxmlformats.org/officeDocument/2006/relationships/diagramQuickStyle" Target="../diagrams/quickStyle40.xml"/><Relationship Id="rId5" Type="http://schemas.openxmlformats.org/officeDocument/2006/relationships/diagramColors" Target="../diagrams/colors36.xml"/><Relationship Id="rId15" Type="http://schemas.openxmlformats.org/officeDocument/2006/relationships/diagramColors" Target="../diagrams/colors38.xml"/><Relationship Id="rId23" Type="http://schemas.openxmlformats.org/officeDocument/2006/relationships/diagramLayout" Target="../diagrams/layout40.xml"/><Relationship Id="rId10" Type="http://schemas.openxmlformats.org/officeDocument/2006/relationships/diagramColors" Target="../diagrams/colors37.xml"/><Relationship Id="rId19" Type="http://schemas.openxmlformats.org/officeDocument/2006/relationships/diagramQuickStyle" Target="../diagrams/quickStyle39.xml"/><Relationship Id="rId4" Type="http://schemas.openxmlformats.org/officeDocument/2006/relationships/diagramQuickStyle" Target="../diagrams/quickStyle36.xml"/><Relationship Id="rId9" Type="http://schemas.openxmlformats.org/officeDocument/2006/relationships/diagramQuickStyle" Target="../diagrams/quickStyle37.xml"/><Relationship Id="rId14" Type="http://schemas.openxmlformats.org/officeDocument/2006/relationships/diagramQuickStyle" Target="../diagrams/quickStyle38.xml"/><Relationship Id="rId22" Type="http://schemas.openxmlformats.org/officeDocument/2006/relationships/diagramData" Target="../diagrams/data40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42.xml"/><Relationship Id="rId13" Type="http://schemas.openxmlformats.org/officeDocument/2006/relationships/diagramLayout" Target="../diagrams/layout43.xml"/><Relationship Id="rId18" Type="http://schemas.openxmlformats.org/officeDocument/2006/relationships/diagramLayout" Target="../diagrams/layout44.xml"/><Relationship Id="rId26" Type="http://schemas.microsoft.com/office/2007/relationships/diagramDrawing" Target="../diagrams/drawing45.xml"/><Relationship Id="rId3" Type="http://schemas.openxmlformats.org/officeDocument/2006/relationships/diagramLayout" Target="../diagrams/layout41.xml"/><Relationship Id="rId21" Type="http://schemas.microsoft.com/office/2007/relationships/diagramDrawing" Target="../diagrams/drawing44.xml"/><Relationship Id="rId7" Type="http://schemas.openxmlformats.org/officeDocument/2006/relationships/diagramData" Target="../diagrams/data42.xml"/><Relationship Id="rId12" Type="http://schemas.openxmlformats.org/officeDocument/2006/relationships/diagramData" Target="../diagrams/data43.xml"/><Relationship Id="rId17" Type="http://schemas.openxmlformats.org/officeDocument/2006/relationships/diagramData" Target="../diagrams/data44.xml"/><Relationship Id="rId25" Type="http://schemas.openxmlformats.org/officeDocument/2006/relationships/diagramColors" Target="../diagrams/colors45.xml"/><Relationship Id="rId2" Type="http://schemas.openxmlformats.org/officeDocument/2006/relationships/diagramData" Target="../diagrams/data41.xml"/><Relationship Id="rId16" Type="http://schemas.microsoft.com/office/2007/relationships/diagramDrawing" Target="../diagrams/drawing43.xml"/><Relationship Id="rId20" Type="http://schemas.openxmlformats.org/officeDocument/2006/relationships/diagramColors" Target="../diagrams/colors44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41.xml"/><Relationship Id="rId11" Type="http://schemas.microsoft.com/office/2007/relationships/diagramDrawing" Target="../diagrams/drawing42.xml"/><Relationship Id="rId24" Type="http://schemas.openxmlformats.org/officeDocument/2006/relationships/diagramQuickStyle" Target="../diagrams/quickStyle45.xml"/><Relationship Id="rId5" Type="http://schemas.openxmlformats.org/officeDocument/2006/relationships/diagramColors" Target="../diagrams/colors41.xml"/><Relationship Id="rId15" Type="http://schemas.openxmlformats.org/officeDocument/2006/relationships/diagramColors" Target="../diagrams/colors43.xml"/><Relationship Id="rId23" Type="http://schemas.openxmlformats.org/officeDocument/2006/relationships/diagramLayout" Target="../diagrams/layout45.xml"/><Relationship Id="rId10" Type="http://schemas.openxmlformats.org/officeDocument/2006/relationships/diagramColors" Target="../diagrams/colors42.xml"/><Relationship Id="rId19" Type="http://schemas.openxmlformats.org/officeDocument/2006/relationships/diagramQuickStyle" Target="../diagrams/quickStyle44.xml"/><Relationship Id="rId4" Type="http://schemas.openxmlformats.org/officeDocument/2006/relationships/diagramQuickStyle" Target="../diagrams/quickStyle41.xml"/><Relationship Id="rId9" Type="http://schemas.openxmlformats.org/officeDocument/2006/relationships/diagramQuickStyle" Target="../diagrams/quickStyle42.xml"/><Relationship Id="rId14" Type="http://schemas.openxmlformats.org/officeDocument/2006/relationships/diagramQuickStyle" Target="../diagrams/quickStyle43.xml"/><Relationship Id="rId22" Type="http://schemas.openxmlformats.org/officeDocument/2006/relationships/diagramData" Target="../diagrams/data45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6.xml"/><Relationship Id="rId2" Type="http://schemas.openxmlformats.org/officeDocument/2006/relationships/diagramData" Target="../diagrams/data4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6.xml"/><Relationship Id="rId5" Type="http://schemas.openxmlformats.org/officeDocument/2006/relationships/diagramColors" Target="../diagrams/colors46.xml"/><Relationship Id="rId4" Type="http://schemas.openxmlformats.org/officeDocument/2006/relationships/diagramQuickStyle" Target="../diagrams/quickStyle46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7.xml"/><Relationship Id="rId2" Type="http://schemas.openxmlformats.org/officeDocument/2006/relationships/diagramData" Target="../diagrams/data47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7.xml"/><Relationship Id="rId5" Type="http://schemas.openxmlformats.org/officeDocument/2006/relationships/diagramColors" Target="../diagrams/colors47.xml"/><Relationship Id="rId4" Type="http://schemas.openxmlformats.org/officeDocument/2006/relationships/diagramQuickStyle" Target="../diagrams/quickStyle4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79512" y="1556792"/>
            <a:ext cx="8640960" cy="2160240"/>
          </a:xfrm>
        </p:spPr>
        <p:txBody>
          <a:bodyPr anchor="ctr">
            <a:noAutofit/>
          </a:bodyPr>
          <a:lstStyle/>
          <a:p>
            <a:r>
              <a:rPr lang="pt-PT" sz="4800" dirty="0" smtClean="0">
                <a:solidFill>
                  <a:schemeClr val="accent4"/>
                </a:solidFill>
              </a:rPr>
              <a:t>  </a:t>
            </a:r>
            <a:r>
              <a:rPr lang="pt-PT" sz="3600" b="1" dirty="0">
                <a:solidFill>
                  <a:schemeClr val="accent4"/>
                </a:solidFill>
              </a:rPr>
              <a:t>I ENCONTRO NACIONAL DA </a:t>
            </a:r>
            <a:r>
              <a:rPr lang="pt-PT" sz="3600" b="1" dirty="0" smtClean="0">
                <a:solidFill>
                  <a:schemeClr val="accent4"/>
                </a:solidFill>
              </a:rPr>
              <a:t>CAF</a:t>
            </a:r>
            <a:br>
              <a:rPr lang="pt-PT" sz="3600" b="1" dirty="0" smtClean="0">
                <a:solidFill>
                  <a:schemeClr val="accent4"/>
                </a:solidFill>
              </a:rPr>
            </a:br>
            <a:r>
              <a:rPr lang="pt-PT" sz="3600" b="1" dirty="0" smtClean="0">
                <a:solidFill>
                  <a:schemeClr val="accent4"/>
                </a:solidFill>
              </a:rPr>
              <a:t>DGAEP</a:t>
            </a:r>
            <a:r>
              <a:rPr lang="pt-PT" sz="3600" dirty="0" smtClean="0">
                <a:solidFill>
                  <a:schemeClr val="accent4"/>
                </a:solidFill>
              </a:rPr>
              <a:t/>
            </a:r>
            <a:br>
              <a:rPr lang="pt-PT" sz="3600" dirty="0" smtClean="0">
                <a:solidFill>
                  <a:schemeClr val="accent4"/>
                </a:solidFill>
              </a:rPr>
            </a:br>
            <a:r>
              <a:rPr lang="pt-PT" sz="3600" dirty="0" smtClean="0">
                <a:solidFill>
                  <a:schemeClr val="accent4"/>
                </a:solidFill>
              </a:rPr>
              <a:t/>
            </a:r>
            <a:br>
              <a:rPr lang="pt-PT" sz="3600" dirty="0" smtClean="0">
                <a:solidFill>
                  <a:schemeClr val="accent4"/>
                </a:solidFill>
              </a:rPr>
            </a:br>
            <a:r>
              <a:rPr lang="pt-PT" sz="2800" dirty="0" smtClean="0">
                <a:solidFill>
                  <a:srgbClr val="FF0066"/>
                </a:solidFill>
                <a:latin typeface="Century Gothic" pitchFamily="34" charset="0"/>
                <a:ea typeface="+mn-ea"/>
                <a:cs typeface="+mn-cs"/>
              </a:rPr>
              <a:t>Da cultura à melhoria da comunicação: contributos do modelo CAF</a:t>
            </a:r>
            <a:endParaRPr lang="pt-PT" sz="2800" dirty="0">
              <a:solidFill>
                <a:srgbClr val="FF0066"/>
              </a:solidFill>
              <a:latin typeface="Century Gothic" pitchFamily="34" charset="0"/>
              <a:ea typeface="+mn-ea"/>
              <a:cs typeface="+mn-cs"/>
            </a:endParaRP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2339752" y="4869160"/>
            <a:ext cx="6804248" cy="864096"/>
          </a:xfrm>
        </p:spPr>
        <p:txBody>
          <a:bodyPr anchor="ctr">
            <a:noAutofit/>
          </a:bodyPr>
          <a:lstStyle/>
          <a:p>
            <a:r>
              <a:rPr lang="pt-PT" sz="4400" dirty="0" smtClean="0">
                <a:solidFill>
                  <a:srgbClr val="FF0066"/>
                </a:solidFill>
                <a:latin typeface="Century Gothic" pitchFamily="34" charset="0"/>
              </a:rPr>
              <a:t>Outubro / 2014</a:t>
            </a:r>
          </a:p>
        </p:txBody>
      </p:sp>
    </p:spTree>
    <p:extLst>
      <p:ext uri="{BB962C8B-B14F-4D97-AF65-F5344CB8AC3E}">
        <p14:creationId xmlns:p14="http://schemas.microsoft.com/office/powerpoint/2010/main" xmlns="" val="87452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Posição do Número do Diapositivo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CC80FAE-362F-4128-9C65-5C949A3392D8}" type="slidenum">
              <a:rPr lang="en-US" smtClean="0"/>
              <a:pPr>
                <a:defRPr/>
              </a:pPr>
              <a:t>10</a:t>
            </a:fld>
            <a:endParaRPr lang="en-US"/>
          </a:p>
        </p:txBody>
      </p:sp>
      <p:graphicFrame>
        <p:nvGraphicFramePr>
          <p:cNvPr id="6" name="Diagrama 5"/>
          <p:cNvGraphicFramePr/>
          <p:nvPr>
            <p:extLst>
              <p:ext uri="{D42A27DB-BD31-4B8C-83A1-F6EECF244321}">
                <p14:modId xmlns:p14="http://schemas.microsoft.com/office/powerpoint/2010/main" xmlns="" val="3526963030"/>
              </p:ext>
            </p:extLst>
          </p:nvPr>
        </p:nvGraphicFramePr>
        <p:xfrm>
          <a:off x="341531" y="1268760"/>
          <a:ext cx="8595954" cy="546060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Título 1"/>
          <p:cNvSpPr txBox="1">
            <a:spLocks/>
          </p:cNvSpPr>
          <p:nvPr/>
        </p:nvSpPr>
        <p:spPr>
          <a:xfrm>
            <a:off x="1331640" y="44624"/>
            <a:ext cx="6696744" cy="12241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PT" sz="4000" dirty="0">
                <a:solidFill>
                  <a:srgbClr val="FF0066"/>
                </a:solidFill>
                <a:latin typeface="Calibri" pitchFamily="34" charset="0"/>
              </a:rPr>
              <a:t>Otimização dos Meios de Comunicação</a:t>
            </a:r>
          </a:p>
        </p:txBody>
      </p:sp>
    </p:spTree>
    <p:extLst>
      <p:ext uri="{BB962C8B-B14F-4D97-AF65-F5344CB8AC3E}">
        <p14:creationId xmlns:p14="http://schemas.microsoft.com/office/powerpoint/2010/main" xmlns="" val="1991361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12680"/>
            <a:ext cx="9143999" cy="68833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4616042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14560"/>
            <a:ext cx="9144000" cy="68871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42205042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431539" y="1568793"/>
            <a:ext cx="8415935" cy="4980553"/>
          </a:xfrm>
        </p:spPr>
        <p:txBody>
          <a:bodyPr/>
          <a:lstStyle/>
          <a:p>
            <a:r>
              <a:rPr lang="pt-PT" b="1" dirty="0" smtClean="0">
                <a:solidFill>
                  <a:srgbClr val="7030A0"/>
                </a:solidFill>
                <a:ea typeface="+mj-ea"/>
                <a:cs typeface="+mj-cs"/>
              </a:rPr>
              <a:t>Descrição:</a:t>
            </a:r>
          </a:p>
          <a:p>
            <a:pPr lvl="1"/>
            <a:r>
              <a:rPr lang="pt-PT" dirty="0" smtClean="0">
                <a:solidFill>
                  <a:srgbClr val="7030A0"/>
                </a:solidFill>
                <a:ea typeface="+mj-ea"/>
                <a:cs typeface="+mj-cs"/>
              </a:rPr>
              <a:t>Dinamizar iniciativas que promovam a construção da identidade do Agrupamento</a:t>
            </a:r>
            <a:endParaRPr lang="pt-PT" dirty="0">
              <a:solidFill>
                <a:srgbClr val="7030A0"/>
              </a:solidFill>
              <a:ea typeface="+mj-ea"/>
              <a:cs typeface="+mj-cs"/>
            </a:endParaRPr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CC80FAE-362F-4128-9C65-5C949A3392D8}" type="slidenum">
              <a:rPr lang="en-US" smtClean="0"/>
              <a:pPr>
                <a:defRPr/>
              </a:pPr>
              <a:t>13</a:t>
            </a:fld>
            <a:endParaRPr lang="en-US"/>
          </a:p>
        </p:txBody>
      </p:sp>
      <p:sp>
        <p:nvSpPr>
          <p:cNvPr id="6" name="Título 1"/>
          <p:cNvSpPr txBox="1">
            <a:spLocks/>
          </p:cNvSpPr>
          <p:nvPr/>
        </p:nvSpPr>
        <p:spPr>
          <a:xfrm>
            <a:off x="1331640" y="44624"/>
            <a:ext cx="6696744" cy="12241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PT" sz="4000" dirty="0">
                <a:solidFill>
                  <a:srgbClr val="FF0066"/>
                </a:solidFill>
                <a:latin typeface="Calibri" pitchFamily="34" charset="0"/>
              </a:rPr>
              <a:t>Desenvolvimento da identidade / cultura do AEA</a:t>
            </a:r>
          </a:p>
        </p:txBody>
      </p:sp>
    </p:spTree>
    <p:extLst>
      <p:ext uri="{BB962C8B-B14F-4D97-AF65-F5344CB8AC3E}">
        <p14:creationId xmlns:p14="http://schemas.microsoft.com/office/powerpoint/2010/main" xmlns="" val="40271326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Posição do Número do Diapositivo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CC80FAE-362F-4128-9C65-5C949A3392D8}" type="slidenum">
              <a:rPr lang="en-US" smtClean="0"/>
              <a:pPr>
                <a:defRPr/>
              </a:pPr>
              <a:t>14</a:t>
            </a:fld>
            <a:endParaRPr lang="en-US"/>
          </a:p>
        </p:txBody>
      </p:sp>
      <p:graphicFrame>
        <p:nvGraphicFramePr>
          <p:cNvPr id="6" name="Diagrama 5"/>
          <p:cNvGraphicFramePr/>
          <p:nvPr>
            <p:extLst>
              <p:ext uri="{D42A27DB-BD31-4B8C-83A1-F6EECF244321}">
                <p14:modId xmlns:p14="http://schemas.microsoft.com/office/powerpoint/2010/main" xmlns="" val="1580261337"/>
              </p:ext>
            </p:extLst>
          </p:nvPr>
        </p:nvGraphicFramePr>
        <p:xfrm>
          <a:off x="323528" y="1412776"/>
          <a:ext cx="8595954" cy="52205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7" name="Título 1"/>
          <p:cNvSpPr txBox="1">
            <a:spLocks/>
          </p:cNvSpPr>
          <p:nvPr/>
        </p:nvSpPr>
        <p:spPr>
          <a:xfrm>
            <a:off x="1331640" y="44624"/>
            <a:ext cx="6696744" cy="12241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PT" sz="4000" dirty="0">
                <a:solidFill>
                  <a:srgbClr val="FF0066"/>
                </a:solidFill>
                <a:latin typeface="Calibri" pitchFamily="34" charset="0"/>
              </a:rPr>
              <a:t>Desenvolvimento da identidade / cultura do AEA</a:t>
            </a:r>
          </a:p>
        </p:txBody>
      </p:sp>
    </p:spTree>
    <p:extLst>
      <p:ext uri="{BB962C8B-B14F-4D97-AF65-F5344CB8AC3E}">
        <p14:creationId xmlns:p14="http://schemas.microsoft.com/office/powerpoint/2010/main" xmlns="" val="12840388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3986" y="0"/>
            <a:ext cx="9105500" cy="68871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6192181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431539" y="1568793"/>
            <a:ext cx="8415935" cy="4980553"/>
          </a:xfrm>
        </p:spPr>
        <p:txBody>
          <a:bodyPr/>
          <a:lstStyle/>
          <a:p>
            <a:r>
              <a:rPr lang="pt-PT" b="1" dirty="0" smtClean="0">
                <a:solidFill>
                  <a:srgbClr val="7030A0"/>
                </a:solidFill>
                <a:latin typeface="Calibri" pitchFamily="34" charset="0"/>
                <a:ea typeface="+mj-ea"/>
                <a:cs typeface="+mj-cs"/>
              </a:rPr>
              <a:t>Descrição:</a:t>
            </a:r>
          </a:p>
          <a:p>
            <a:pPr lvl="1"/>
            <a:r>
              <a:rPr lang="pt-PT" dirty="0" smtClean="0">
                <a:solidFill>
                  <a:srgbClr val="7030A0"/>
                </a:solidFill>
                <a:latin typeface="Calibri" pitchFamily="34" charset="0"/>
                <a:ea typeface="+mj-ea"/>
                <a:cs typeface="+mj-cs"/>
              </a:rPr>
              <a:t>Realizar </a:t>
            </a:r>
            <a:r>
              <a:rPr lang="pt-PT" dirty="0">
                <a:solidFill>
                  <a:srgbClr val="7030A0"/>
                </a:solidFill>
                <a:latin typeface="Calibri" pitchFamily="34" charset="0"/>
                <a:ea typeface="+mj-ea"/>
                <a:cs typeface="+mj-cs"/>
              </a:rPr>
              <a:t>encontros de análise e reflexão dos resultados escolares, no sentido de fomentar a articulação horizontal e vertical, o apuramento de causas e a criação e planos de melhoria no seio dos grupos para cada área </a:t>
            </a:r>
            <a:r>
              <a:rPr lang="pt-PT" dirty="0" smtClean="0">
                <a:solidFill>
                  <a:srgbClr val="7030A0"/>
                </a:solidFill>
                <a:latin typeface="Calibri" pitchFamily="34" charset="0"/>
                <a:ea typeface="+mj-ea"/>
                <a:cs typeface="+mj-cs"/>
              </a:rPr>
              <a:t>disciplinar</a:t>
            </a:r>
          </a:p>
          <a:p>
            <a:pPr lvl="1"/>
            <a:r>
              <a:rPr lang="pt-PT" dirty="0" smtClean="0">
                <a:solidFill>
                  <a:srgbClr val="7030A0"/>
                </a:solidFill>
                <a:latin typeface="Calibri" pitchFamily="34" charset="0"/>
                <a:ea typeface="+mj-ea"/>
                <a:cs typeface="+mj-cs"/>
              </a:rPr>
              <a:t>Desenvolver uma ferramenta de monitorização pedagógica</a:t>
            </a:r>
            <a:endParaRPr lang="pt-PT" dirty="0">
              <a:solidFill>
                <a:srgbClr val="7030A0"/>
              </a:solidFill>
              <a:latin typeface="Calibri" pitchFamily="34" charset="0"/>
              <a:ea typeface="+mj-ea"/>
              <a:cs typeface="+mj-cs"/>
            </a:endParaRPr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CC80FAE-362F-4128-9C65-5C949A3392D8}" type="slidenum">
              <a:rPr lang="en-US" smtClean="0"/>
              <a:pPr>
                <a:defRPr/>
              </a:pPr>
              <a:t>16</a:t>
            </a:fld>
            <a:endParaRPr lang="en-US"/>
          </a:p>
        </p:txBody>
      </p:sp>
      <p:sp>
        <p:nvSpPr>
          <p:cNvPr id="6" name="Título 1"/>
          <p:cNvSpPr txBox="1">
            <a:spLocks/>
          </p:cNvSpPr>
          <p:nvPr/>
        </p:nvSpPr>
        <p:spPr>
          <a:xfrm>
            <a:off x="1331640" y="44624"/>
            <a:ext cx="6696744" cy="12241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PT" sz="4000" dirty="0">
                <a:solidFill>
                  <a:srgbClr val="FF0066"/>
                </a:solidFill>
                <a:latin typeface="Calibri" pitchFamily="34" charset="0"/>
              </a:rPr>
              <a:t>Melhoria de Resultados Escolares</a:t>
            </a:r>
          </a:p>
        </p:txBody>
      </p:sp>
    </p:spTree>
    <p:extLst>
      <p:ext uri="{BB962C8B-B14F-4D97-AF65-F5344CB8AC3E}">
        <p14:creationId xmlns:p14="http://schemas.microsoft.com/office/powerpoint/2010/main" xmlns="" val="1352970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Posição do Número do Diapositivo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CC80FAE-362F-4128-9C65-5C949A3392D8}" type="slidenum">
              <a:rPr lang="en-US" smtClean="0"/>
              <a:pPr>
                <a:defRPr/>
              </a:pPr>
              <a:t>17</a:t>
            </a:fld>
            <a:endParaRPr lang="en-US"/>
          </a:p>
        </p:txBody>
      </p:sp>
      <p:graphicFrame>
        <p:nvGraphicFramePr>
          <p:cNvPr id="6" name="Diagrama 5"/>
          <p:cNvGraphicFramePr/>
          <p:nvPr>
            <p:extLst>
              <p:ext uri="{D42A27DB-BD31-4B8C-83A1-F6EECF244321}">
                <p14:modId xmlns:p14="http://schemas.microsoft.com/office/powerpoint/2010/main" xmlns="" val="2154859053"/>
              </p:ext>
            </p:extLst>
          </p:nvPr>
        </p:nvGraphicFramePr>
        <p:xfrm>
          <a:off x="111696" y="1389348"/>
          <a:ext cx="8869977" cy="54366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Título 1"/>
          <p:cNvSpPr txBox="1">
            <a:spLocks/>
          </p:cNvSpPr>
          <p:nvPr/>
        </p:nvSpPr>
        <p:spPr>
          <a:xfrm>
            <a:off x="1331640" y="44624"/>
            <a:ext cx="6696744" cy="12241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PT" sz="4000" dirty="0">
                <a:solidFill>
                  <a:srgbClr val="FF0066"/>
                </a:solidFill>
                <a:latin typeface="Calibri" pitchFamily="34" charset="0"/>
              </a:rPr>
              <a:t>Melhoria de Resultados Escolares</a:t>
            </a:r>
          </a:p>
        </p:txBody>
      </p:sp>
    </p:spTree>
    <p:extLst>
      <p:ext uri="{BB962C8B-B14F-4D97-AF65-F5344CB8AC3E}">
        <p14:creationId xmlns:p14="http://schemas.microsoft.com/office/powerpoint/2010/main" xmlns="" val="1450406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10886"/>
            <a:ext cx="9144000" cy="68797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6192181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PT" dirty="0" smtClean="0">
                <a:solidFill>
                  <a:srgbClr val="FF0066"/>
                </a:solidFill>
                <a:latin typeface="Century Gothic" pitchFamily="34" charset="0"/>
                <a:ea typeface="+mn-ea"/>
                <a:cs typeface="+mn-cs"/>
              </a:rPr>
              <a:t>      Dispositivo de apoio</a:t>
            </a:r>
          </a:p>
        </p:txBody>
      </p:sp>
      <p:graphicFrame>
        <p:nvGraphicFramePr>
          <p:cNvPr id="4" name="Marcador de Posição de Conteúdo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Rectângulo 4"/>
          <p:cNvSpPr/>
          <p:nvPr/>
        </p:nvSpPr>
        <p:spPr>
          <a:xfrm>
            <a:off x="4572000" y="6368440"/>
            <a:ext cx="4392488" cy="276999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ctr"/>
            <a:r>
              <a:rPr lang="pt-PT" sz="1200" dirty="0" smtClean="0">
                <a:solidFill>
                  <a:srgbClr val="FF0066"/>
                </a:solidFill>
                <a:latin typeface="Century Gothic" pitchFamily="34" charset="0"/>
              </a:rPr>
              <a:t>Agrupamento de Escolas de Alcanena</a:t>
            </a:r>
            <a:endParaRPr lang="pt-PT" sz="1200" dirty="0">
              <a:solidFill>
                <a:srgbClr val="FF0066"/>
              </a:solidFill>
              <a:latin typeface="Century Gothic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27584" y="116632"/>
            <a:ext cx="7859216" cy="720080"/>
          </a:xfrm>
        </p:spPr>
        <p:txBody>
          <a:bodyPr>
            <a:normAutofit/>
          </a:bodyPr>
          <a:lstStyle/>
          <a:p>
            <a:pPr algn="l"/>
            <a:r>
              <a:rPr lang="pt-PT" sz="3600" dirty="0" smtClean="0">
                <a:solidFill>
                  <a:srgbClr val="FF0066"/>
                </a:solidFill>
                <a:latin typeface="Calibri" pitchFamily="34" charset="0"/>
              </a:rPr>
              <a:t>I Encontro Nacional CAF</a:t>
            </a:r>
            <a:endParaRPr lang="pt-PT" sz="3600" dirty="0">
              <a:solidFill>
                <a:srgbClr val="FF0066"/>
              </a:solidFill>
              <a:latin typeface="Calibri" pitchFamily="34" charset="0"/>
            </a:endParaRPr>
          </a:p>
        </p:txBody>
      </p:sp>
      <p:graphicFrame>
        <p:nvGraphicFramePr>
          <p:cNvPr id="4" name="Marcador de Posição de Conteúdo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159408583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xmlns="" val="32471348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ângulo 4"/>
          <p:cNvSpPr/>
          <p:nvPr/>
        </p:nvSpPr>
        <p:spPr>
          <a:xfrm>
            <a:off x="4572000" y="6368440"/>
            <a:ext cx="4392488" cy="276999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ctr"/>
            <a:r>
              <a:rPr lang="pt-PT" sz="1200" dirty="0" smtClean="0">
                <a:solidFill>
                  <a:srgbClr val="FF0066"/>
                </a:solidFill>
                <a:latin typeface="Century Gothic" pitchFamily="34" charset="0"/>
              </a:rPr>
              <a:t>Agrupamento de Escolas de Alcanena</a:t>
            </a:r>
            <a:endParaRPr lang="pt-PT" sz="1200" dirty="0">
              <a:solidFill>
                <a:srgbClr val="FF0066"/>
              </a:solidFill>
              <a:latin typeface="Century Gothic" pitchFamily="34" charset="0"/>
            </a:endParaRPr>
          </a:p>
        </p:txBody>
      </p:sp>
      <p:sp>
        <p:nvSpPr>
          <p:cNvPr id="4" name="Marcador de Posição de Conteúdo 2"/>
          <p:cNvSpPr txBox="1">
            <a:spLocks/>
          </p:cNvSpPr>
          <p:nvPr/>
        </p:nvSpPr>
        <p:spPr>
          <a:xfrm>
            <a:off x="539552" y="160040"/>
            <a:ext cx="8229600" cy="82068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742950" marR="0" lvl="0" indent="-74295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pt-PT" sz="4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66"/>
                </a:solidFill>
                <a:effectLst/>
                <a:uLnTx/>
                <a:uFillTx/>
                <a:latin typeface="Century Gothic" pitchFamily="34" charset="0"/>
                <a:ea typeface="+mn-ea"/>
                <a:cs typeface="+mn-cs"/>
              </a:rPr>
              <a:t>Oferta Complementar</a:t>
            </a:r>
          </a:p>
          <a:p>
            <a:pPr marL="742950" marR="0" lvl="0" indent="-74295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pt-PT" sz="4400" b="0" i="0" u="none" strike="noStrike" kern="1200" cap="none" spc="0" normalizeH="0" baseline="0" noProof="0" dirty="0" smtClean="0">
              <a:ln>
                <a:noFill/>
              </a:ln>
              <a:solidFill>
                <a:srgbClr val="FF0066"/>
              </a:solidFill>
              <a:effectLst/>
              <a:uLnTx/>
              <a:uFillTx/>
              <a:latin typeface="Century Gothic" pitchFamily="34" charset="0"/>
              <a:ea typeface="+mn-ea"/>
              <a:cs typeface="+mn-cs"/>
            </a:endParaRPr>
          </a:p>
          <a:p>
            <a:pPr marL="742950" marR="0" lvl="0" indent="-74295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pt-PT" sz="4400" b="0" i="0" u="none" strike="noStrike" kern="1200" cap="none" spc="0" normalizeH="0" baseline="0" noProof="0" dirty="0">
              <a:ln>
                <a:noFill/>
              </a:ln>
              <a:solidFill>
                <a:srgbClr val="FF0066"/>
              </a:solidFill>
              <a:effectLst/>
              <a:uLnTx/>
              <a:uFillTx/>
              <a:latin typeface="Century Gothic" pitchFamily="34" charset="0"/>
              <a:ea typeface="+mn-ea"/>
              <a:cs typeface="+mn-cs"/>
            </a:endParaRPr>
          </a:p>
        </p:txBody>
      </p:sp>
      <p:graphicFrame>
        <p:nvGraphicFramePr>
          <p:cNvPr id="6" name="Marcador de Posição de Conteúdo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244357644"/>
              </p:ext>
            </p:extLst>
          </p:nvPr>
        </p:nvGraphicFramePr>
        <p:xfrm>
          <a:off x="395536" y="1772816"/>
          <a:ext cx="8258175" cy="390857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xmlns="" val="26169227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043608" y="188640"/>
            <a:ext cx="7488832" cy="792088"/>
          </a:xfrm>
        </p:spPr>
        <p:txBody>
          <a:bodyPr>
            <a:noAutofit/>
          </a:bodyPr>
          <a:lstStyle/>
          <a:p>
            <a:pPr algn="l"/>
            <a:r>
              <a:rPr lang="pt-PT" sz="3600" dirty="0" smtClean="0">
                <a:solidFill>
                  <a:srgbClr val="FF0066"/>
                </a:solidFill>
                <a:latin typeface="Century Gothic" pitchFamily="34" charset="0"/>
                <a:ea typeface="+mn-ea"/>
                <a:cs typeface="+mn-cs"/>
              </a:rPr>
              <a:t>34 projetos em desenvolvimento</a:t>
            </a:r>
            <a:endParaRPr lang="pt-PT" sz="3600" dirty="0">
              <a:solidFill>
                <a:srgbClr val="FF0066"/>
              </a:solidFill>
              <a:latin typeface="Century Gothic" pitchFamily="34" charset="0"/>
              <a:ea typeface="+mn-ea"/>
              <a:cs typeface="+mn-cs"/>
            </a:endParaRPr>
          </a:p>
        </p:txBody>
      </p:sp>
      <p:sp>
        <p:nvSpPr>
          <p:cNvPr id="5" name="Rectângulo 4"/>
          <p:cNvSpPr/>
          <p:nvPr/>
        </p:nvSpPr>
        <p:spPr>
          <a:xfrm>
            <a:off x="1331640" y="2060848"/>
            <a:ext cx="2592288" cy="672076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68580" tIns="68580" rIns="68580" bIns="68580" numCol="1" spcCol="1270" anchor="ctr" anchorCtr="0">
            <a:noAutofit/>
          </a:bodyPr>
          <a:lstStyle/>
          <a:p>
            <a:pPr lvl="0" algn="ctr" defTabSz="800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pt-PT" sz="1800" kern="1200" dirty="0" smtClean="0">
                <a:solidFill>
                  <a:schemeClr val="bg1"/>
                </a:solidFill>
              </a:rPr>
              <a:t>Apoio ao </a:t>
            </a:r>
            <a:r>
              <a:rPr lang="pt-PT" dirty="0" smtClean="0">
                <a:solidFill>
                  <a:schemeClr val="bg1"/>
                </a:solidFill>
              </a:rPr>
              <a:t>currículo: 16</a:t>
            </a:r>
            <a:endParaRPr lang="pt-PT" sz="1800" kern="1200" dirty="0">
              <a:solidFill>
                <a:schemeClr val="bg1"/>
              </a:solidFill>
            </a:endParaRPr>
          </a:p>
        </p:txBody>
      </p:sp>
      <p:graphicFrame>
        <p:nvGraphicFramePr>
          <p:cNvPr id="8" name="Tabela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879136165"/>
              </p:ext>
            </p:extLst>
          </p:nvPr>
        </p:nvGraphicFramePr>
        <p:xfrm>
          <a:off x="4427984" y="1072480"/>
          <a:ext cx="4176464" cy="4876800"/>
        </p:xfrm>
        <a:graphic>
          <a:graphicData uri="http://schemas.openxmlformats.org/drawingml/2006/table">
            <a:tbl>
              <a:tblPr>
                <a:tableStyleId>{ED083AE6-46FA-4A59-8FB0-9F97EB10719F}</a:tableStyleId>
              </a:tblPr>
              <a:tblGrid>
                <a:gridCol w="4176464"/>
              </a:tblGrid>
              <a:tr h="487680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pt-PT" sz="210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Comenius</a:t>
                      </a:r>
                      <a:r>
                        <a:rPr lang="pt-PT" sz="21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: </a:t>
                      </a:r>
                      <a:r>
                        <a:rPr lang="pt-PT" sz="210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My</a:t>
                      </a:r>
                      <a:r>
                        <a:rPr lang="pt-PT" sz="21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pt-PT" sz="210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river</a:t>
                      </a:r>
                      <a:r>
                        <a:rPr lang="pt-PT" sz="21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pt-PT" sz="210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my</a:t>
                      </a:r>
                      <a:r>
                        <a:rPr lang="pt-PT" sz="21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pt-PT" sz="210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life</a:t>
                      </a:r>
                      <a:endParaRPr lang="pt-PT" sz="21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</a:tr>
              <a:tr h="487680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pt-PT" sz="2100" dirty="0"/>
                        <a:t>Clube das ciências</a:t>
                      </a:r>
                      <a:endParaRPr lang="pt-PT" sz="2100" dirty="0">
                        <a:latin typeface="Times New Roman"/>
                        <a:ea typeface="PMingLiU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487680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pt-PT" sz="2100" dirty="0"/>
                        <a:t>Sala de estudo</a:t>
                      </a:r>
                      <a:endParaRPr lang="pt-PT" sz="2100" dirty="0">
                        <a:latin typeface="Times New Roman"/>
                        <a:ea typeface="PMingLiU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487680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pt-PT" sz="2100" dirty="0"/>
                        <a:t>Clube de jornalismo</a:t>
                      </a:r>
                      <a:endParaRPr lang="pt-PT" sz="2100" dirty="0">
                        <a:latin typeface="Times New Roman"/>
                        <a:ea typeface="PMingLiU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487680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pt-PT" sz="2100" dirty="0"/>
                        <a:t>Clube de informática</a:t>
                      </a:r>
                      <a:endParaRPr lang="pt-PT" sz="2100" dirty="0">
                        <a:latin typeface="Times New Roman"/>
                        <a:ea typeface="PMingLiU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48768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pt-PT" sz="2100" dirty="0"/>
                        <a:t>Clube </a:t>
                      </a:r>
                      <a:r>
                        <a:rPr lang="pt-PT" sz="2100" dirty="0" smtClean="0"/>
                        <a:t>pequenos </a:t>
                      </a:r>
                      <a:r>
                        <a:rPr lang="pt-PT" sz="2100" dirty="0"/>
                        <a:t>grandes filósofos</a:t>
                      </a:r>
                      <a:endParaRPr lang="pt-PT" sz="2100" dirty="0">
                        <a:latin typeface="Times New Roman"/>
                        <a:ea typeface="PMingLiU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487680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pt-PT" sz="2100" dirty="0"/>
                        <a:t>Gabinete pró exame</a:t>
                      </a:r>
                      <a:endParaRPr lang="pt-PT" sz="2100" dirty="0">
                        <a:latin typeface="Times New Roman"/>
                        <a:ea typeface="PMingLiU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</a:tr>
              <a:tr h="487680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pt-PT" sz="2100" dirty="0"/>
                        <a:t>Orientação vocacional</a:t>
                      </a:r>
                      <a:endParaRPr lang="pt-PT" sz="2100" dirty="0">
                        <a:latin typeface="Times New Roman"/>
                        <a:ea typeface="PMingLiU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</a:tr>
              <a:tr h="487680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pt-PT" sz="21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Clube de Alfabetização</a:t>
                      </a:r>
                      <a:endParaRPr lang="pt-PT" sz="21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</a:tr>
              <a:tr h="487680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pt-PT" sz="21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Transição vida ativa</a:t>
                      </a:r>
                      <a:endParaRPr lang="pt-PT" sz="21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graphicFrame>
        <p:nvGraphicFramePr>
          <p:cNvPr id="9" name="Tabela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422767033"/>
              </p:ext>
            </p:extLst>
          </p:nvPr>
        </p:nvGraphicFramePr>
        <p:xfrm>
          <a:off x="467544" y="3068960"/>
          <a:ext cx="3579495" cy="2926080"/>
        </p:xfrm>
        <a:graphic>
          <a:graphicData uri="http://schemas.openxmlformats.org/drawingml/2006/table">
            <a:tbl>
              <a:tblPr>
                <a:tableStyleId>{C4B1156A-380E-4F78-BDF5-A606A8083BF9}</a:tableStyleId>
              </a:tblPr>
              <a:tblGrid>
                <a:gridCol w="3579495"/>
              </a:tblGrid>
              <a:tr h="487680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pt-PT" sz="2100" dirty="0"/>
                        <a:t>Olimpíadas da matemática</a:t>
                      </a:r>
                      <a:endParaRPr lang="pt-PT" sz="2100" dirty="0">
                        <a:latin typeface="Times New Roman"/>
                        <a:ea typeface="PMingLiU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487680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pt-PT" sz="2100" dirty="0"/>
                        <a:t>Olimpíadas do ambiente</a:t>
                      </a:r>
                      <a:endParaRPr lang="pt-PT" sz="2100" dirty="0">
                        <a:latin typeface="Times New Roman"/>
                        <a:ea typeface="PMingLiU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487680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pt-PT" sz="2100" dirty="0" err="1"/>
                        <a:t>Kanguru</a:t>
                      </a:r>
                      <a:r>
                        <a:rPr lang="pt-PT" sz="2100" dirty="0"/>
                        <a:t> da matemática</a:t>
                      </a:r>
                      <a:endParaRPr lang="pt-PT" sz="2100" dirty="0">
                        <a:latin typeface="Times New Roman"/>
                        <a:ea typeface="PMingLiU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487680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pt-PT" sz="2100" dirty="0"/>
                        <a:t>Clube de línguas</a:t>
                      </a:r>
                      <a:endParaRPr lang="pt-PT" sz="2100" dirty="0">
                        <a:latin typeface="Times New Roman"/>
                        <a:ea typeface="PMingLiU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487680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pt-PT" sz="2100" dirty="0"/>
                        <a:t>Plano nacional de leitura</a:t>
                      </a:r>
                      <a:endParaRPr lang="pt-PT" sz="2100" dirty="0">
                        <a:latin typeface="Times New Roman"/>
                        <a:ea typeface="PMingLiU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487680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pt-PT" sz="21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Clube de Leitura</a:t>
                      </a:r>
                      <a:endParaRPr lang="pt-PT" sz="2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6" name="Rectângulo 5"/>
          <p:cNvSpPr/>
          <p:nvPr/>
        </p:nvSpPr>
        <p:spPr>
          <a:xfrm>
            <a:off x="4572000" y="6368440"/>
            <a:ext cx="4392488" cy="276999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ctr"/>
            <a:r>
              <a:rPr lang="pt-PT" sz="1200" dirty="0" smtClean="0">
                <a:solidFill>
                  <a:srgbClr val="FF0066"/>
                </a:solidFill>
                <a:latin typeface="Century Gothic" pitchFamily="34" charset="0"/>
              </a:rPr>
              <a:t>Agrupamento de Escolas de Alcanena</a:t>
            </a:r>
            <a:endParaRPr lang="pt-PT" sz="1200" dirty="0">
              <a:solidFill>
                <a:srgbClr val="FF0066"/>
              </a:solidFill>
              <a:latin typeface="Century Gothic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51520" y="1124744"/>
            <a:ext cx="8258175" cy="1066800"/>
          </a:xfrm>
        </p:spPr>
        <p:txBody>
          <a:bodyPr>
            <a:normAutofit/>
          </a:bodyPr>
          <a:lstStyle/>
          <a:p>
            <a:r>
              <a:rPr lang="pt-PT" sz="3600" dirty="0" smtClean="0">
                <a:solidFill>
                  <a:srgbClr val="FF0066"/>
                </a:solidFill>
                <a:latin typeface="Century Gothic" pitchFamily="34" charset="0"/>
                <a:ea typeface="+mn-ea"/>
                <a:cs typeface="+mn-cs"/>
              </a:rPr>
              <a:t>34 projetos em desenvolvimento</a:t>
            </a:r>
            <a:endParaRPr lang="pt-PT" sz="3600" dirty="0">
              <a:solidFill>
                <a:srgbClr val="FF0066"/>
              </a:solidFill>
              <a:latin typeface="Century Gothic" pitchFamily="34" charset="0"/>
              <a:ea typeface="+mn-ea"/>
              <a:cs typeface="+mn-cs"/>
            </a:endParaRPr>
          </a:p>
        </p:txBody>
      </p:sp>
      <p:sp>
        <p:nvSpPr>
          <p:cNvPr id="5" name="Rectângulo 4"/>
          <p:cNvSpPr/>
          <p:nvPr/>
        </p:nvSpPr>
        <p:spPr>
          <a:xfrm>
            <a:off x="755576" y="2372884"/>
            <a:ext cx="3744416" cy="864097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68580" tIns="68580" rIns="68580" bIns="68580" numCol="1" spcCol="1270" anchor="ctr" anchorCtr="0">
            <a:noAutofit/>
          </a:bodyPr>
          <a:lstStyle/>
          <a:p>
            <a:pPr lvl="0" algn="ctr" defTabSz="800100">
              <a:lnSpc>
                <a:spcPct val="90000"/>
              </a:lnSpc>
              <a:spcAft>
                <a:spcPct val="35000"/>
              </a:spcAft>
            </a:pPr>
            <a:r>
              <a:rPr lang="pt-PT" b="1" dirty="0" smtClean="0">
                <a:solidFill>
                  <a:schemeClr val="bg1"/>
                </a:solidFill>
              </a:rPr>
              <a:t>Educação para a cidadania e empreendedorismo: 10</a:t>
            </a:r>
            <a:endParaRPr lang="pt-PT" sz="1800" kern="1200" dirty="0">
              <a:solidFill>
                <a:schemeClr val="bg1"/>
              </a:solidFill>
            </a:endParaRPr>
          </a:p>
        </p:txBody>
      </p:sp>
      <p:graphicFrame>
        <p:nvGraphicFramePr>
          <p:cNvPr id="8" name="Tabela 7"/>
          <p:cNvGraphicFramePr>
            <a:graphicFrameLocks noGrp="1"/>
          </p:cNvGraphicFramePr>
          <p:nvPr/>
        </p:nvGraphicFramePr>
        <p:xfrm>
          <a:off x="4788024" y="2420888"/>
          <a:ext cx="4032447" cy="3840480"/>
        </p:xfrm>
        <a:graphic>
          <a:graphicData uri="http://schemas.openxmlformats.org/drawingml/2006/table">
            <a:tbl>
              <a:tblPr>
                <a:tableStyleId>{ED083AE6-46FA-4A59-8FB0-9F97EB10719F}</a:tableStyleId>
              </a:tblPr>
              <a:tblGrid>
                <a:gridCol w="4032447"/>
              </a:tblGrid>
              <a:tr h="548640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pt-PT" sz="2000" dirty="0"/>
                        <a:t>Projeto educação para a saúde</a:t>
                      </a:r>
                      <a:endParaRPr lang="pt-PT" sz="2000" dirty="0">
                        <a:latin typeface="Times New Roman"/>
                        <a:ea typeface="PMingLiU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548640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pt-PT" sz="2000" dirty="0"/>
                        <a:t>Clube europeu</a:t>
                      </a:r>
                      <a:endParaRPr lang="pt-PT" sz="2000" dirty="0">
                        <a:latin typeface="Times New Roman"/>
                        <a:ea typeface="PMingLiU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548640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pt-PT" sz="2000" dirty="0"/>
                        <a:t>Eco Escolas                                  </a:t>
                      </a:r>
                      <a:endParaRPr lang="pt-PT" sz="2000" dirty="0">
                        <a:latin typeface="Times New Roman"/>
                        <a:ea typeface="PMingLiU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548640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pt-PT" sz="2000" dirty="0"/>
                        <a:t>Parlamento jovem</a:t>
                      </a:r>
                      <a:endParaRPr lang="pt-PT" sz="2000" dirty="0">
                        <a:latin typeface="Times New Roman"/>
                        <a:ea typeface="PMingLiU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548640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pt-PT" sz="2000" dirty="0"/>
                        <a:t>Heróis da fruta</a:t>
                      </a:r>
                      <a:endParaRPr lang="pt-PT" sz="2000" dirty="0">
                        <a:latin typeface="Times New Roman"/>
                        <a:ea typeface="PMingLiU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548640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pt-PT" sz="20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Clube de</a:t>
                      </a:r>
                      <a:r>
                        <a:rPr lang="pt-PT" sz="20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jardinagem</a:t>
                      </a:r>
                      <a:endParaRPr lang="pt-PT" sz="20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</a:tr>
              <a:tr h="548640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pt-PT" sz="200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Meo</a:t>
                      </a:r>
                      <a:r>
                        <a:rPr lang="pt-PT" sz="20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TV</a:t>
                      </a:r>
                      <a:endParaRPr lang="pt-PT" sz="20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graphicFrame>
        <p:nvGraphicFramePr>
          <p:cNvPr id="9" name="Tabela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827903031"/>
              </p:ext>
            </p:extLst>
          </p:nvPr>
        </p:nvGraphicFramePr>
        <p:xfrm>
          <a:off x="251521" y="3621021"/>
          <a:ext cx="4320480" cy="2226248"/>
        </p:xfrm>
        <a:graphic>
          <a:graphicData uri="http://schemas.openxmlformats.org/drawingml/2006/table">
            <a:tbl>
              <a:tblPr>
                <a:tableStyleId>{ED083AE6-46FA-4A59-8FB0-9F97EB10719F}</a:tableStyleId>
              </a:tblPr>
              <a:tblGrid>
                <a:gridCol w="4320480"/>
              </a:tblGrid>
              <a:tr h="636071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pt-PT" sz="2000" dirty="0"/>
                        <a:t>Médio Tejo – Empreendedorismo em rede</a:t>
                      </a:r>
                      <a:endParaRPr lang="pt-PT" sz="2000" dirty="0">
                        <a:latin typeface="Times New Roman"/>
                        <a:ea typeface="PMingLiU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1803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pt-PT" sz="2000" dirty="0" err="1"/>
                        <a:t>Emprescola</a:t>
                      </a:r>
                      <a:endParaRPr lang="pt-PT" sz="2000" dirty="0">
                        <a:latin typeface="Times New Roman"/>
                        <a:ea typeface="PMingLiU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636071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pt-PT" sz="2000" dirty="0"/>
                        <a:t>Geminação Cabo Verde (em fase de conceção)</a:t>
                      </a:r>
                      <a:endParaRPr lang="pt-PT" sz="2000" dirty="0">
                        <a:latin typeface="Times New Roman"/>
                        <a:ea typeface="PMingLiU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636071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pt-PT" sz="20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Clube proteção civil</a:t>
                      </a:r>
                      <a:endParaRPr lang="pt-PT" sz="20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6" name="Rectângulo 5"/>
          <p:cNvSpPr/>
          <p:nvPr/>
        </p:nvSpPr>
        <p:spPr>
          <a:xfrm>
            <a:off x="4572000" y="6368440"/>
            <a:ext cx="4392488" cy="276999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ctr"/>
            <a:r>
              <a:rPr lang="pt-PT" sz="1200" dirty="0" smtClean="0">
                <a:solidFill>
                  <a:srgbClr val="FF0066"/>
                </a:solidFill>
                <a:latin typeface="Century Gothic" pitchFamily="34" charset="0"/>
              </a:rPr>
              <a:t>Agrupamento de Escolas de Alcanena</a:t>
            </a:r>
            <a:endParaRPr lang="pt-PT" sz="1200" dirty="0">
              <a:solidFill>
                <a:srgbClr val="FF0066"/>
              </a:solidFill>
              <a:latin typeface="Century Gothic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539552" y="980728"/>
            <a:ext cx="8258175" cy="1066800"/>
          </a:xfrm>
        </p:spPr>
        <p:txBody>
          <a:bodyPr>
            <a:normAutofit/>
          </a:bodyPr>
          <a:lstStyle/>
          <a:p>
            <a:r>
              <a:rPr lang="pt-PT" sz="3600" dirty="0" smtClean="0">
                <a:solidFill>
                  <a:srgbClr val="FF0066"/>
                </a:solidFill>
                <a:latin typeface="Century Gothic" pitchFamily="34" charset="0"/>
                <a:ea typeface="+mn-ea"/>
                <a:cs typeface="+mn-cs"/>
              </a:rPr>
              <a:t>34 projetos em desenvolvimento</a:t>
            </a:r>
            <a:endParaRPr lang="pt-PT" sz="3600" dirty="0">
              <a:solidFill>
                <a:srgbClr val="FF0066"/>
              </a:solidFill>
              <a:latin typeface="Century Gothic" pitchFamily="34" charset="0"/>
              <a:ea typeface="+mn-ea"/>
              <a:cs typeface="+mn-cs"/>
            </a:endParaRPr>
          </a:p>
        </p:txBody>
      </p:sp>
      <p:sp>
        <p:nvSpPr>
          <p:cNvPr id="5" name="Rectângulo 4"/>
          <p:cNvSpPr/>
          <p:nvPr/>
        </p:nvSpPr>
        <p:spPr>
          <a:xfrm>
            <a:off x="467544" y="2180862"/>
            <a:ext cx="3744416" cy="864097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68580" tIns="68580" rIns="68580" bIns="68580" numCol="1" spcCol="1270" anchor="ctr" anchorCtr="0">
            <a:noAutofit/>
          </a:bodyPr>
          <a:lstStyle/>
          <a:p>
            <a:pPr lvl="0" algn="ctr" defTabSz="800100">
              <a:lnSpc>
                <a:spcPct val="90000"/>
              </a:lnSpc>
              <a:spcAft>
                <a:spcPct val="35000"/>
              </a:spcAft>
            </a:pPr>
            <a:r>
              <a:rPr lang="pt-PT" b="1" dirty="0" smtClean="0">
                <a:solidFill>
                  <a:schemeClr val="bg1"/>
                </a:solidFill>
              </a:rPr>
              <a:t>Educação para a arte: 4</a:t>
            </a:r>
            <a:endParaRPr lang="pt-PT" sz="1800" kern="1200" dirty="0">
              <a:solidFill>
                <a:schemeClr val="bg1"/>
              </a:solidFill>
            </a:endParaRPr>
          </a:p>
        </p:txBody>
      </p:sp>
      <p:graphicFrame>
        <p:nvGraphicFramePr>
          <p:cNvPr id="8" name="Tabela 7"/>
          <p:cNvGraphicFramePr>
            <a:graphicFrameLocks noGrp="1"/>
          </p:cNvGraphicFramePr>
          <p:nvPr/>
        </p:nvGraphicFramePr>
        <p:xfrm>
          <a:off x="4572000" y="3861048"/>
          <a:ext cx="3579495" cy="1645920"/>
        </p:xfrm>
        <a:graphic>
          <a:graphicData uri="http://schemas.openxmlformats.org/drawingml/2006/table">
            <a:tbl>
              <a:tblPr>
                <a:tableStyleId>{ED083AE6-46FA-4A59-8FB0-9F97EB10719F}</a:tableStyleId>
              </a:tblPr>
              <a:tblGrid>
                <a:gridCol w="3579495"/>
              </a:tblGrid>
              <a:tr h="548640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pt-PT" sz="2400" dirty="0"/>
                        <a:t>Desporto escolar</a:t>
                      </a:r>
                      <a:endParaRPr lang="pt-PT" sz="2400" dirty="0">
                        <a:latin typeface="Times New Roman"/>
                        <a:ea typeface="PMingLiU"/>
                      </a:endParaRPr>
                    </a:p>
                  </a:txBody>
                  <a:tcPr marL="68580" marR="68580" marT="0" marB="0"/>
                </a:tc>
              </a:tr>
              <a:tr h="548640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pt-PT" sz="2400" dirty="0"/>
                        <a:t>Projeto </a:t>
                      </a:r>
                      <a:r>
                        <a:rPr lang="pt-PT" sz="2400" dirty="0" err="1"/>
                        <a:t>Go</a:t>
                      </a:r>
                      <a:endParaRPr lang="pt-PT" sz="2400" dirty="0">
                        <a:latin typeface="Times New Roman"/>
                        <a:ea typeface="PMingLiU"/>
                      </a:endParaRPr>
                    </a:p>
                  </a:txBody>
                  <a:tcPr marL="68580" marR="68580" marT="0" marB="0"/>
                </a:tc>
              </a:tr>
              <a:tr h="548640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pt-PT" sz="2400" dirty="0"/>
                        <a:t>Clube de desporto</a:t>
                      </a:r>
                      <a:endParaRPr lang="pt-PT" sz="2400" dirty="0">
                        <a:latin typeface="Times New Roman"/>
                        <a:ea typeface="PMingLiU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graphicFrame>
        <p:nvGraphicFramePr>
          <p:cNvPr id="9" name="Tabela 8"/>
          <p:cNvGraphicFramePr>
            <a:graphicFrameLocks noGrp="1"/>
          </p:cNvGraphicFramePr>
          <p:nvPr/>
        </p:nvGraphicFramePr>
        <p:xfrm>
          <a:off x="467544" y="3429000"/>
          <a:ext cx="3579495" cy="2194560"/>
        </p:xfrm>
        <a:graphic>
          <a:graphicData uri="http://schemas.openxmlformats.org/drawingml/2006/table">
            <a:tbl>
              <a:tblPr>
                <a:tableStyleId>{ED083AE6-46FA-4A59-8FB0-9F97EB10719F}</a:tableStyleId>
              </a:tblPr>
              <a:tblGrid>
                <a:gridCol w="3579495"/>
              </a:tblGrid>
              <a:tr h="548640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pt-PT" sz="2400" dirty="0"/>
                        <a:t>Atelier de artes</a:t>
                      </a:r>
                      <a:endParaRPr lang="pt-PT" sz="2400" dirty="0">
                        <a:latin typeface="Times New Roman"/>
                        <a:ea typeface="PMingLiU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548640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pt-PT" sz="2400" dirty="0"/>
                        <a:t>Música no pré-escolar</a:t>
                      </a:r>
                      <a:endParaRPr lang="pt-PT" sz="2400" dirty="0">
                        <a:latin typeface="Times New Roman"/>
                        <a:ea typeface="PMingLiU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548640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pt-PT" sz="2400" dirty="0"/>
                        <a:t>Clube de Música</a:t>
                      </a:r>
                      <a:endParaRPr lang="pt-PT" sz="2400" dirty="0">
                        <a:latin typeface="Times New Roman"/>
                        <a:ea typeface="PMingLiU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548640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pt-PT" sz="2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Clube de Fotografia</a:t>
                      </a:r>
                      <a:endParaRPr lang="pt-PT" sz="2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6" name="Rectângulo 5"/>
          <p:cNvSpPr/>
          <p:nvPr/>
        </p:nvSpPr>
        <p:spPr>
          <a:xfrm>
            <a:off x="4499992" y="2780928"/>
            <a:ext cx="3744416" cy="864097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68580" tIns="68580" rIns="68580" bIns="68580" numCol="1" spcCol="1270" anchor="ctr" anchorCtr="0">
            <a:noAutofit/>
          </a:bodyPr>
          <a:lstStyle/>
          <a:p>
            <a:pPr algn="ctr" defTabSz="800100">
              <a:lnSpc>
                <a:spcPct val="90000"/>
              </a:lnSpc>
              <a:spcAft>
                <a:spcPct val="35000"/>
              </a:spcAft>
            </a:pPr>
            <a:r>
              <a:rPr lang="pt-PT" b="1" dirty="0" smtClean="0">
                <a:solidFill>
                  <a:schemeClr val="bg1"/>
                </a:solidFill>
              </a:rPr>
              <a:t>Educação para o desporto: 3</a:t>
            </a:r>
          </a:p>
        </p:txBody>
      </p:sp>
      <p:sp>
        <p:nvSpPr>
          <p:cNvPr id="7" name="Rectângulo 6"/>
          <p:cNvSpPr/>
          <p:nvPr/>
        </p:nvSpPr>
        <p:spPr>
          <a:xfrm>
            <a:off x="4572000" y="6368440"/>
            <a:ext cx="4392488" cy="276999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ctr"/>
            <a:r>
              <a:rPr lang="pt-PT" sz="1200" dirty="0" smtClean="0">
                <a:solidFill>
                  <a:srgbClr val="FF0066"/>
                </a:solidFill>
                <a:latin typeface="Century Gothic" pitchFamily="34" charset="0"/>
              </a:rPr>
              <a:t>Agrupamento de Escolas de Alcanena</a:t>
            </a:r>
            <a:endParaRPr lang="pt-PT" sz="1200" dirty="0">
              <a:solidFill>
                <a:srgbClr val="FF0066"/>
              </a:solidFill>
              <a:latin typeface="Century Gothic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431541" y="1688808"/>
            <a:ext cx="8415935" cy="4980553"/>
          </a:xfrm>
        </p:spPr>
        <p:txBody>
          <a:bodyPr/>
          <a:lstStyle/>
          <a:p>
            <a:r>
              <a:rPr lang="pt-PT" b="1" dirty="0" smtClean="0">
                <a:solidFill>
                  <a:srgbClr val="7030A0"/>
                </a:solidFill>
                <a:latin typeface="Calibri" pitchFamily="34" charset="0"/>
                <a:ea typeface="+mj-ea"/>
                <a:cs typeface="+mj-cs"/>
              </a:rPr>
              <a:t>Descrição:</a:t>
            </a:r>
          </a:p>
          <a:p>
            <a:pPr lvl="1"/>
            <a:r>
              <a:rPr lang="pt-PT" dirty="0" smtClean="0">
                <a:solidFill>
                  <a:srgbClr val="7030A0"/>
                </a:solidFill>
                <a:latin typeface="Calibri" pitchFamily="34" charset="0"/>
                <a:ea typeface="+mj-ea"/>
                <a:cs typeface="+mj-cs"/>
              </a:rPr>
              <a:t>Monitorizar e avaliar os resultados-chave do Agrupamento</a:t>
            </a:r>
          </a:p>
          <a:p>
            <a:pPr lvl="1"/>
            <a:r>
              <a:rPr lang="pt-PT" dirty="0" smtClean="0">
                <a:solidFill>
                  <a:srgbClr val="7030A0"/>
                </a:solidFill>
                <a:latin typeface="Calibri" pitchFamily="34" charset="0"/>
                <a:ea typeface="+mj-ea"/>
                <a:cs typeface="+mj-cs"/>
              </a:rPr>
              <a:t>Desenvolver procedimentos de supervisão pedagógica</a:t>
            </a:r>
            <a:endParaRPr lang="pt-PT" dirty="0">
              <a:solidFill>
                <a:srgbClr val="7030A0"/>
              </a:solidFill>
              <a:latin typeface="Calibri" pitchFamily="34" charset="0"/>
              <a:ea typeface="+mj-ea"/>
              <a:cs typeface="+mj-cs"/>
            </a:endParaRPr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CC80FAE-362F-4128-9C65-5C949A3392D8}" type="slidenum">
              <a:rPr lang="en-US" smtClean="0"/>
              <a:pPr>
                <a:defRPr/>
              </a:pPr>
              <a:t>24</a:t>
            </a:fld>
            <a:endParaRPr lang="en-US"/>
          </a:p>
        </p:txBody>
      </p:sp>
      <p:sp>
        <p:nvSpPr>
          <p:cNvPr id="6" name="Título 1"/>
          <p:cNvSpPr txBox="1">
            <a:spLocks/>
          </p:cNvSpPr>
          <p:nvPr/>
        </p:nvSpPr>
        <p:spPr>
          <a:xfrm>
            <a:off x="1331640" y="44624"/>
            <a:ext cx="6696744" cy="12241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PT" sz="4000" dirty="0">
                <a:solidFill>
                  <a:srgbClr val="FF0066"/>
                </a:solidFill>
                <a:latin typeface="Calibri" pitchFamily="34" charset="0"/>
              </a:rPr>
              <a:t>Melhoria </a:t>
            </a:r>
            <a:r>
              <a:rPr lang="pt-PT" sz="4000" dirty="0" smtClean="0">
                <a:solidFill>
                  <a:srgbClr val="FF0066"/>
                </a:solidFill>
                <a:latin typeface="Calibri" pitchFamily="34" charset="0"/>
              </a:rPr>
              <a:t>da qualidade do serviço prestado</a:t>
            </a:r>
            <a:endParaRPr lang="pt-PT" sz="4000" dirty="0">
              <a:solidFill>
                <a:srgbClr val="FF0066"/>
              </a:solidFill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52970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Posição do Número do Diapositivo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CC80FAE-362F-4128-9C65-5C949A3392D8}" type="slidenum">
              <a:rPr lang="en-US" smtClean="0"/>
              <a:pPr>
                <a:defRPr/>
              </a:pPr>
              <a:t>25</a:t>
            </a:fld>
            <a:endParaRPr lang="en-US"/>
          </a:p>
        </p:txBody>
      </p:sp>
      <p:graphicFrame>
        <p:nvGraphicFramePr>
          <p:cNvPr id="6" name="Diagrama 5"/>
          <p:cNvGraphicFramePr/>
          <p:nvPr>
            <p:extLst>
              <p:ext uri="{D42A27DB-BD31-4B8C-83A1-F6EECF244321}">
                <p14:modId xmlns:p14="http://schemas.microsoft.com/office/powerpoint/2010/main" xmlns="" val="3514989659"/>
              </p:ext>
            </p:extLst>
          </p:nvPr>
        </p:nvGraphicFramePr>
        <p:xfrm>
          <a:off x="395536" y="1412776"/>
          <a:ext cx="8595954" cy="49685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Título 1"/>
          <p:cNvSpPr txBox="1">
            <a:spLocks/>
          </p:cNvSpPr>
          <p:nvPr/>
        </p:nvSpPr>
        <p:spPr>
          <a:xfrm>
            <a:off x="1331640" y="44624"/>
            <a:ext cx="6696744" cy="12241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PT" sz="4000" dirty="0">
                <a:solidFill>
                  <a:srgbClr val="FF0066"/>
                </a:solidFill>
                <a:latin typeface="Calibri" pitchFamily="34" charset="0"/>
              </a:rPr>
              <a:t>Melhoria </a:t>
            </a:r>
            <a:r>
              <a:rPr lang="pt-PT" sz="4000" dirty="0" smtClean="0">
                <a:solidFill>
                  <a:srgbClr val="FF0066"/>
                </a:solidFill>
                <a:latin typeface="Calibri" pitchFamily="34" charset="0"/>
              </a:rPr>
              <a:t>da qualidade do serviço prestado</a:t>
            </a:r>
            <a:endParaRPr lang="pt-PT" sz="4000" dirty="0">
              <a:solidFill>
                <a:srgbClr val="FF0066"/>
              </a:solidFill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50406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Posição do Número do Diapositivo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CC80FAE-362F-4128-9C65-5C949A3392D8}" type="slidenum">
              <a:rPr lang="en-US" smtClean="0"/>
              <a:pPr>
                <a:defRPr/>
              </a:pPr>
              <a:t>26</a:t>
            </a:fld>
            <a:endParaRPr lang="en-US"/>
          </a:p>
        </p:txBody>
      </p:sp>
      <p:graphicFrame>
        <p:nvGraphicFramePr>
          <p:cNvPr id="6" name="Diagrama 5"/>
          <p:cNvGraphicFramePr/>
          <p:nvPr>
            <p:extLst>
              <p:ext uri="{D42A27DB-BD31-4B8C-83A1-F6EECF244321}">
                <p14:modId xmlns:p14="http://schemas.microsoft.com/office/powerpoint/2010/main" xmlns="" val="866699172"/>
              </p:ext>
            </p:extLst>
          </p:nvPr>
        </p:nvGraphicFramePr>
        <p:xfrm>
          <a:off x="395536" y="1412776"/>
          <a:ext cx="8595954" cy="46085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Título 1"/>
          <p:cNvSpPr txBox="1">
            <a:spLocks/>
          </p:cNvSpPr>
          <p:nvPr/>
        </p:nvSpPr>
        <p:spPr>
          <a:xfrm>
            <a:off x="1331640" y="44624"/>
            <a:ext cx="6696744" cy="12241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PT" sz="4000" dirty="0">
                <a:solidFill>
                  <a:srgbClr val="FF0066"/>
                </a:solidFill>
                <a:latin typeface="Calibri" pitchFamily="34" charset="0"/>
              </a:rPr>
              <a:t>Melhoria </a:t>
            </a:r>
            <a:r>
              <a:rPr lang="pt-PT" sz="4000" dirty="0" smtClean="0">
                <a:solidFill>
                  <a:srgbClr val="FF0066"/>
                </a:solidFill>
                <a:latin typeface="Calibri" pitchFamily="34" charset="0"/>
              </a:rPr>
              <a:t>da qualidade do serviço prestado</a:t>
            </a:r>
            <a:endParaRPr lang="pt-PT" sz="4000" dirty="0">
              <a:solidFill>
                <a:srgbClr val="FF0066"/>
              </a:solidFill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50406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5435"/>
            <a:ext cx="9143999" cy="68688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6192181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Marcador de Posição de Conteúdo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34852" y="1198447"/>
            <a:ext cx="7871300" cy="5398905"/>
          </a:xfrm>
        </p:spPr>
      </p:pic>
    </p:spTree>
    <p:extLst>
      <p:ext uri="{BB962C8B-B14F-4D97-AF65-F5344CB8AC3E}">
        <p14:creationId xmlns:p14="http://schemas.microsoft.com/office/powerpoint/2010/main" xmlns="" val="19265452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431539" y="1568793"/>
            <a:ext cx="8415935" cy="4980553"/>
          </a:xfrm>
        </p:spPr>
        <p:txBody>
          <a:bodyPr>
            <a:normAutofit/>
          </a:bodyPr>
          <a:lstStyle/>
          <a:p>
            <a:r>
              <a:rPr lang="pt-PT" b="1" dirty="0" smtClean="0">
                <a:solidFill>
                  <a:srgbClr val="7030A0"/>
                </a:solidFill>
                <a:latin typeface="Calibri" pitchFamily="34" charset="0"/>
                <a:ea typeface="+mj-ea"/>
                <a:cs typeface="+mj-cs"/>
              </a:rPr>
              <a:t>Descrição:</a:t>
            </a:r>
          </a:p>
          <a:p>
            <a:pPr lvl="1"/>
            <a:r>
              <a:rPr lang="pt-PT" dirty="0" smtClean="0">
                <a:solidFill>
                  <a:srgbClr val="7030A0"/>
                </a:solidFill>
                <a:latin typeface="Calibri" pitchFamily="34" charset="0"/>
                <a:ea typeface="+mj-ea"/>
                <a:cs typeface="+mj-cs"/>
              </a:rPr>
              <a:t>Aumentar a </a:t>
            </a:r>
            <a:r>
              <a:rPr lang="pt-PT" dirty="0">
                <a:solidFill>
                  <a:srgbClr val="7030A0"/>
                </a:solidFill>
                <a:latin typeface="Calibri" pitchFamily="34" charset="0"/>
                <a:ea typeface="+mj-ea"/>
                <a:cs typeface="+mj-cs"/>
              </a:rPr>
              <a:t>sua participação na vida do Agrupamento (atividades e desenvolvimento estratégico da ação do PND)</a:t>
            </a:r>
          </a:p>
          <a:p>
            <a:pPr lvl="1"/>
            <a:r>
              <a:rPr lang="pt-PT" dirty="0">
                <a:solidFill>
                  <a:srgbClr val="7030A0"/>
                </a:solidFill>
                <a:latin typeface="Calibri" pitchFamily="34" charset="0"/>
                <a:ea typeface="+mj-ea"/>
                <a:cs typeface="+mj-cs"/>
              </a:rPr>
              <a:t>Melhorar a qualidade do serviço </a:t>
            </a:r>
            <a:r>
              <a:rPr lang="pt-PT" dirty="0" smtClean="0">
                <a:solidFill>
                  <a:srgbClr val="7030A0"/>
                </a:solidFill>
                <a:latin typeface="Calibri" pitchFamily="34" charset="0"/>
                <a:ea typeface="+mj-ea"/>
                <a:cs typeface="+mj-cs"/>
              </a:rPr>
              <a:t>prestado</a:t>
            </a:r>
            <a:endParaRPr lang="pt-PT" dirty="0">
              <a:solidFill>
                <a:srgbClr val="7030A0"/>
              </a:solidFill>
              <a:latin typeface="Calibri" pitchFamily="34" charset="0"/>
              <a:ea typeface="+mj-ea"/>
              <a:cs typeface="+mj-cs"/>
            </a:endParaRPr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CC80FAE-362F-4128-9C65-5C949A3392D8}" type="slidenum">
              <a:rPr lang="en-US" smtClean="0"/>
              <a:pPr>
                <a:defRPr/>
              </a:pPr>
              <a:t>29</a:t>
            </a:fld>
            <a:endParaRPr lang="en-US"/>
          </a:p>
        </p:txBody>
      </p:sp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331640" y="44624"/>
            <a:ext cx="6696744" cy="1224136"/>
          </a:xfrm>
        </p:spPr>
        <p:txBody>
          <a:bodyPr>
            <a:normAutofit fontScale="90000"/>
          </a:bodyPr>
          <a:lstStyle/>
          <a:p>
            <a:r>
              <a:rPr lang="pt-PT" sz="4000" dirty="0">
                <a:solidFill>
                  <a:srgbClr val="FF0066"/>
                </a:solidFill>
                <a:latin typeface="Calibri" pitchFamily="34" charset="0"/>
              </a:rPr>
              <a:t>Melhoria da Interação </a:t>
            </a:r>
            <a:r>
              <a:rPr lang="pt-PT" sz="4000" dirty="0" smtClean="0">
                <a:solidFill>
                  <a:srgbClr val="FF0066"/>
                </a:solidFill>
                <a:latin typeface="Calibri" pitchFamily="34" charset="0"/>
              </a:rPr>
              <a:t>com </a:t>
            </a:r>
            <a:r>
              <a:rPr lang="pt-PT" sz="4000" dirty="0">
                <a:solidFill>
                  <a:srgbClr val="FF0066"/>
                </a:solidFill>
                <a:latin typeface="Calibri" pitchFamily="34" charset="0"/>
              </a:rPr>
              <a:t>o </a:t>
            </a:r>
            <a:r>
              <a:rPr lang="pt-PT" sz="4000" dirty="0" smtClean="0">
                <a:solidFill>
                  <a:srgbClr val="FF0066"/>
                </a:solidFill>
                <a:latin typeface="Calibri" pitchFamily="34" charset="0"/>
              </a:rPr>
              <a:t>PND</a:t>
            </a:r>
            <a:endParaRPr lang="pt-PT" sz="3700" dirty="0">
              <a:solidFill>
                <a:srgbClr val="FF0066"/>
              </a:solidFill>
              <a:latin typeface="Century Gothic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678508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2" name="Rectangle 12"/>
          <p:cNvSpPr>
            <a:spLocks noChangeArrowheads="1"/>
          </p:cNvSpPr>
          <p:nvPr/>
        </p:nvSpPr>
        <p:spPr bwMode="auto">
          <a:xfrm>
            <a:off x="0" y="-40704"/>
            <a:ext cx="223138" cy="5386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t-PT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.</a:t>
            </a:r>
            <a:endParaRPr kumimoji="0" lang="pt-PT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pt-PT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40961" name="Group 1"/>
          <p:cNvGrpSpPr>
            <a:grpSpLocks/>
          </p:cNvGrpSpPr>
          <p:nvPr/>
        </p:nvGrpSpPr>
        <p:grpSpPr bwMode="auto">
          <a:xfrm>
            <a:off x="2987824" y="1105312"/>
            <a:ext cx="5688632" cy="4536504"/>
            <a:chOff x="1591" y="2133"/>
            <a:chExt cx="8816" cy="8422"/>
          </a:xfrm>
        </p:grpSpPr>
        <p:sp>
          <p:nvSpPr>
            <p:cNvPr id="40971" name="Text Box 11"/>
            <p:cNvSpPr txBox="1">
              <a:spLocks noChangeArrowheads="1"/>
            </p:cNvSpPr>
            <p:nvPr/>
          </p:nvSpPr>
          <p:spPr bwMode="auto">
            <a:xfrm>
              <a:off x="1591" y="2296"/>
              <a:ext cx="8816" cy="1441"/>
            </a:xfrm>
            <a:prstGeom prst="rect">
              <a:avLst/>
            </a:prstGeom>
            <a:solidFill>
              <a:srgbClr val="FFFFFF"/>
            </a:solidFill>
            <a:ln w="19050">
              <a:solidFill>
                <a:srgbClr val="00B0F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pt-PT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endParaRPr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pt-PT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endParaRPr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pt-PT" sz="11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ea typeface="Calibri" pitchFamily="34" charset="0"/>
                  <a:cs typeface="Arial" pitchFamily="34" charset="0"/>
                </a:rPr>
                <a:t>Alcanena, Bugalhos, Covão do </a:t>
              </a:r>
              <a:r>
                <a:rPr kumimoji="0" lang="pt-PT" sz="1100" b="0" i="0" u="none" strike="noStrike" cap="none" normalizeH="0" baseline="0" dirty="0" err="1" smtClean="0">
                  <a:ln>
                    <a:noFill/>
                  </a:ln>
                  <a:solidFill>
                    <a:schemeClr val="tx1"/>
                  </a:solidFill>
                  <a:effectLst/>
                  <a:ea typeface="Calibri" pitchFamily="34" charset="0"/>
                  <a:cs typeface="Arial" pitchFamily="34" charset="0"/>
                </a:rPr>
                <a:t>Coelho,Espinheiro</a:t>
              </a:r>
              <a:r>
                <a:rPr kumimoji="0" lang="pt-PT" sz="11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ea typeface="Calibri" pitchFamily="34" charset="0"/>
                  <a:cs typeface="Arial" pitchFamily="34" charset="0"/>
                </a:rPr>
                <a:t>, </a:t>
              </a:r>
              <a:r>
                <a:rPr kumimoji="0" lang="pt-PT" sz="1100" b="0" i="0" u="none" strike="noStrike" cap="none" normalizeH="0" baseline="0" dirty="0" err="1" smtClean="0">
                  <a:ln>
                    <a:noFill/>
                  </a:ln>
                  <a:solidFill>
                    <a:schemeClr val="tx1"/>
                  </a:solidFill>
                  <a:effectLst/>
                  <a:ea typeface="Calibri" pitchFamily="34" charset="0"/>
                  <a:cs typeface="Arial" pitchFamily="34" charset="0"/>
                </a:rPr>
                <a:t>Gouxaria</a:t>
              </a:r>
              <a:r>
                <a:rPr kumimoji="0" lang="pt-PT" sz="11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ea typeface="Calibri" pitchFamily="34" charset="0"/>
                  <a:cs typeface="Arial" pitchFamily="34" charset="0"/>
                </a:rPr>
                <a:t>, Malhou, Minde, Moitas Venda, Monsanto, Serra de Santo António e Vila Moreira</a:t>
              </a:r>
              <a:endParaRPr kumimoji="0" lang="pt-PT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cs typeface="Arial" pitchFamily="34" charset="0"/>
              </a:endParaRPr>
            </a:p>
          </p:txBody>
        </p:sp>
        <p:sp>
          <p:nvSpPr>
            <p:cNvPr id="40970" name="AutoShape 10"/>
            <p:cNvSpPr>
              <a:spLocks noChangeArrowheads="1"/>
            </p:cNvSpPr>
            <p:nvPr/>
          </p:nvSpPr>
          <p:spPr bwMode="auto">
            <a:xfrm>
              <a:off x="2080" y="2133"/>
              <a:ext cx="7606" cy="652"/>
            </a:xfrm>
            <a:prstGeom prst="roundRect">
              <a:avLst>
                <a:gd name="adj" fmla="val 16667"/>
              </a:avLst>
            </a:prstGeom>
            <a:solidFill>
              <a:schemeClr val="accent4">
                <a:lumMod val="60000"/>
                <a:lumOff val="40000"/>
              </a:schemeClr>
            </a:solidFill>
            <a:ln w="28575">
              <a:solidFill>
                <a:srgbClr val="00B0F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pt-PT" sz="16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Calibri" pitchFamily="34" charset="0"/>
                  <a:cs typeface="Arial" pitchFamily="34" charset="0"/>
                </a:rPr>
                <a:t>11 Jardins de Infância</a:t>
              </a:r>
              <a:endParaRPr kumimoji="0" lang="pt-PT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0969" name="Text Box 9"/>
            <p:cNvSpPr txBox="1">
              <a:spLocks noChangeArrowheads="1"/>
            </p:cNvSpPr>
            <p:nvPr/>
          </p:nvSpPr>
          <p:spPr bwMode="auto">
            <a:xfrm>
              <a:off x="1591" y="4027"/>
              <a:ext cx="8816" cy="1582"/>
            </a:xfrm>
            <a:prstGeom prst="rect">
              <a:avLst/>
            </a:prstGeom>
            <a:solidFill>
              <a:srgbClr val="FFFFFF"/>
            </a:solidFill>
            <a:ln w="19050">
              <a:solidFill>
                <a:srgbClr val="00B0F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pt-PT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endParaRPr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pt-PT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endParaRPr>
            </a:p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pt-PT" sz="1100" dirty="0" smtClean="0">
                  <a:ea typeface="Calibri" pitchFamily="34" charset="0"/>
                  <a:cs typeface="Arial" pitchFamily="34" charset="0"/>
                </a:rPr>
                <a:t>Alcanena, Bugalhos, Covão do </a:t>
              </a:r>
              <a:r>
                <a:rPr lang="pt-PT" sz="1100" dirty="0" err="1" smtClean="0">
                  <a:ea typeface="Calibri" pitchFamily="34" charset="0"/>
                  <a:cs typeface="Arial" pitchFamily="34" charset="0"/>
                </a:rPr>
                <a:t>Coelho,Gouxaria</a:t>
              </a:r>
              <a:r>
                <a:rPr lang="pt-PT" sz="1100" dirty="0" smtClean="0">
                  <a:ea typeface="Calibri" pitchFamily="34" charset="0"/>
                  <a:cs typeface="Arial" pitchFamily="34" charset="0"/>
                </a:rPr>
                <a:t>, Malhou, Moitas Venda, Monsanto, Serra de Santo António e Vila Moreira</a:t>
              </a:r>
            </a:p>
          </p:txBody>
        </p:sp>
        <p:sp>
          <p:nvSpPr>
            <p:cNvPr id="40968" name="AutoShape 8"/>
            <p:cNvSpPr>
              <a:spLocks noChangeArrowheads="1"/>
            </p:cNvSpPr>
            <p:nvPr/>
          </p:nvSpPr>
          <p:spPr bwMode="auto">
            <a:xfrm>
              <a:off x="2080" y="3864"/>
              <a:ext cx="7701" cy="652"/>
            </a:xfrm>
            <a:prstGeom prst="roundRect">
              <a:avLst>
                <a:gd name="adj" fmla="val 16667"/>
              </a:avLst>
            </a:prstGeom>
            <a:solidFill>
              <a:srgbClr val="00B0F0"/>
            </a:solidFill>
            <a:ln w="28575">
              <a:solidFill>
                <a:srgbClr val="00B0F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pt-PT" sz="1600" dirty="0" smtClean="0">
                  <a:latin typeface="Arial" pitchFamily="34" charset="0"/>
                  <a:ea typeface="Calibri" pitchFamily="34" charset="0"/>
                  <a:cs typeface="Arial" pitchFamily="34" charset="0"/>
                </a:rPr>
                <a:t>9</a:t>
              </a:r>
              <a:r>
                <a:rPr kumimoji="0" lang="pt-PT" sz="16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Calibri" pitchFamily="34" charset="0"/>
                  <a:cs typeface="Arial" pitchFamily="34" charset="0"/>
                </a:rPr>
                <a:t> Escolas B</a:t>
              </a:r>
              <a:r>
                <a:rPr kumimoji="0" lang="pt-PT" sz="16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/>
                  <a:ea typeface="Calibri" pitchFamily="34" charset="0"/>
                  <a:cs typeface="Arial" pitchFamily="34" charset="0"/>
                </a:rPr>
                <a:t>á</a:t>
              </a:r>
              <a:r>
                <a:rPr kumimoji="0" lang="pt-PT" sz="16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Calibri" pitchFamily="34" charset="0"/>
                  <a:cs typeface="Arial" pitchFamily="34" charset="0"/>
                </a:rPr>
                <a:t>sicas do 1</a:t>
              </a:r>
              <a:r>
                <a:rPr kumimoji="0" lang="pt-PT" sz="16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/>
                  <a:ea typeface="Calibri" pitchFamily="34" charset="0"/>
                  <a:cs typeface="Arial" pitchFamily="34" charset="0"/>
                </a:rPr>
                <a:t>º</a:t>
              </a:r>
              <a:r>
                <a:rPr kumimoji="0" lang="pt-PT" sz="16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Calibri" pitchFamily="34" charset="0"/>
                  <a:cs typeface="Arial" pitchFamily="34" charset="0"/>
                </a:rPr>
                <a:t> Ciclo</a:t>
              </a:r>
              <a:endParaRPr kumimoji="0" lang="pt-PT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0967" name="Text Box 7"/>
            <p:cNvSpPr txBox="1">
              <a:spLocks noChangeArrowheads="1"/>
            </p:cNvSpPr>
            <p:nvPr/>
          </p:nvSpPr>
          <p:spPr bwMode="auto">
            <a:xfrm>
              <a:off x="1591" y="7513"/>
              <a:ext cx="8816" cy="1195"/>
            </a:xfrm>
            <a:prstGeom prst="rect">
              <a:avLst/>
            </a:prstGeom>
            <a:solidFill>
              <a:srgbClr val="FFFFFF"/>
            </a:solidFill>
            <a:ln w="19050">
              <a:solidFill>
                <a:srgbClr val="00B0F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pt-PT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endParaRPr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pt-PT" sz="1100" dirty="0" smtClean="0">
                <a:latin typeface="Arial" pitchFamily="34" charset="0"/>
                <a:ea typeface="Calibri" pitchFamily="34" charset="0"/>
                <a:cs typeface="Arial" pitchFamily="34" charset="0"/>
              </a:endParaRPr>
            </a:p>
            <a:p>
              <a:pPr marR="0" lvl="0" indent="0" fontAlgn="base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pt-PT" sz="1100" dirty="0" smtClean="0">
                  <a:ea typeface="Calibri" pitchFamily="34" charset="0"/>
                  <a:cs typeface="Arial" pitchFamily="34" charset="0"/>
                </a:rPr>
                <a:t>EB,2 Dr. Anastácio Gonçalves - Alcanena</a:t>
              </a:r>
            </a:p>
          </p:txBody>
        </p:sp>
        <p:sp>
          <p:nvSpPr>
            <p:cNvPr id="40966" name="AutoShape 6"/>
            <p:cNvSpPr>
              <a:spLocks noChangeArrowheads="1"/>
            </p:cNvSpPr>
            <p:nvPr/>
          </p:nvSpPr>
          <p:spPr bwMode="auto">
            <a:xfrm>
              <a:off x="2080" y="7350"/>
              <a:ext cx="7701" cy="747"/>
            </a:xfrm>
            <a:prstGeom prst="roundRect">
              <a:avLst>
                <a:gd name="adj" fmla="val 16667"/>
              </a:avLst>
            </a:prstGeom>
            <a:solidFill>
              <a:srgbClr val="FFC000"/>
            </a:solidFill>
            <a:ln w="28575">
              <a:solidFill>
                <a:srgbClr val="00B0F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pt-PT" sz="16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Calibri" pitchFamily="34" charset="0"/>
                  <a:cs typeface="Arial" pitchFamily="34" charset="0"/>
                </a:rPr>
                <a:t>1 Escola B</a:t>
              </a:r>
              <a:r>
                <a:rPr kumimoji="0" lang="pt-PT" sz="16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/>
                  <a:ea typeface="Calibri" pitchFamily="34" charset="0"/>
                  <a:cs typeface="Arial" pitchFamily="34" charset="0"/>
                </a:rPr>
                <a:t>á</a:t>
              </a:r>
              <a:r>
                <a:rPr kumimoji="0" lang="pt-PT" sz="16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Calibri" pitchFamily="34" charset="0"/>
                  <a:cs typeface="Arial" pitchFamily="34" charset="0"/>
                </a:rPr>
                <a:t>sica com 2</a:t>
              </a:r>
              <a:r>
                <a:rPr kumimoji="0" lang="pt-PT" sz="16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/>
                  <a:ea typeface="Calibri" pitchFamily="34" charset="0"/>
                  <a:cs typeface="Arial" pitchFamily="34" charset="0"/>
                </a:rPr>
                <a:t>º</a:t>
              </a:r>
              <a:r>
                <a:rPr kumimoji="0" lang="pt-PT" sz="16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Calibri" pitchFamily="34" charset="0"/>
                  <a:cs typeface="Arial" pitchFamily="34" charset="0"/>
                </a:rPr>
                <a:t> Ciclo - Alcanena</a:t>
              </a:r>
              <a:endParaRPr kumimoji="0" lang="pt-PT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0965" name="Text Box 5"/>
            <p:cNvSpPr txBox="1">
              <a:spLocks noChangeArrowheads="1"/>
            </p:cNvSpPr>
            <p:nvPr/>
          </p:nvSpPr>
          <p:spPr bwMode="auto">
            <a:xfrm>
              <a:off x="1591" y="9114"/>
              <a:ext cx="8816" cy="1441"/>
            </a:xfrm>
            <a:prstGeom prst="rect">
              <a:avLst/>
            </a:prstGeom>
            <a:solidFill>
              <a:srgbClr val="FFFFFF"/>
            </a:solidFill>
            <a:ln w="19050">
              <a:solidFill>
                <a:srgbClr val="00B0F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pt-PT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endParaRPr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pt-PT" sz="1100" dirty="0" smtClean="0">
                <a:latin typeface="Arial" pitchFamily="34" charset="0"/>
                <a:ea typeface="Calibri" pitchFamily="34" charset="0"/>
                <a:cs typeface="Arial" pitchFamily="34" charset="0"/>
              </a:endParaRPr>
            </a:p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pt-PT" sz="1100" dirty="0" smtClean="0">
                  <a:ea typeface="Calibri" pitchFamily="34" charset="0"/>
                  <a:cs typeface="Arial" pitchFamily="34" charset="0"/>
                </a:rPr>
                <a:t>Escola Secundária com 3º Ciclo do Ensino Básico - Alcanena </a:t>
              </a:r>
            </a:p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pt-PT" sz="1100" dirty="0" smtClean="0">
                <a:ea typeface="Calibri" pitchFamily="34" charset="0"/>
                <a:cs typeface="Arial" pitchFamily="34" charset="0"/>
              </a:endParaRPr>
            </a:p>
          </p:txBody>
        </p:sp>
        <p:sp>
          <p:nvSpPr>
            <p:cNvPr id="40964" name="AutoShape 4"/>
            <p:cNvSpPr>
              <a:spLocks noChangeArrowheads="1"/>
            </p:cNvSpPr>
            <p:nvPr/>
          </p:nvSpPr>
          <p:spPr bwMode="auto">
            <a:xfrm>
              <a:off x="2080" y="8952"/>
              <a:ext cx="7823" cy="747"/>
            </a:xfrm>
            <a:prstGeom prst="roundRect">
              <a:avLst>
                <a:gd name="adj" fmla="val 16667"/>
              </a:avLst>
            </a:prstGeom>
            <a:solidFill>
              <a:schemeClr val="accent3">
                <a:lumMod val="60000"/>
                <a:lumOff val="40000"/>
              </a:schemeClr>
            </a:solidFill>
            <a:ln w="28575">
              <a:solidFill>
                <a:srgbClr val="00B0F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pt-PT" sz="16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Calibri" pitchFamily="34" charset="0"/>
                  <a:cs typeface="Arial" pitchFamily="34" charset="0"/>
                </a:rPr>
                <a:t>1 Escola Secund</a:t>
              </a:r>
              <a:r>
                <a:rPr kumimoji="0" lang="pt-PT" sz="16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/>
                  <a:ea typeface="Calibri" pitchFamily="34" charset="0"/>
                  <a:cs typeface="Arial" pitchFamily="34" charset="0"/>
                </a:rPr>
                <a:t>á</a:t>
              </a:r>
              <a:r>
                <a:rPr kumimoji="0" lang="pt-PT" sz="16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Calibri" pitchFamily="34" charset="0"/>
                  <a:cs typeface="Arial" pitchFamily="34" charset="0"/>
                </a:rPr>
                <a:t>ria com 3</a:t>
              </a:r>
              <a:r>
                <a:rPr kumimoji="0" lang="pt-PT" sz="16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/>
                  <a:ea typeface="Calibri" pitchFamily="34" charset="0"/>
                  <a:cs typeface="Arial" pitchFamily="34" charset="0"/>
                </a:rPr>
                <a:t>º</a:t>
              </a:r>
              <a:r>
                <a:rPr kumimoji="0" lang="pt-PT" sz="16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Calibri" pitchFamily="34" charset="0"/>
                  <a:cs typeface="Arial" pitchFamily="34" charset="0"/>
                </a:rPr>
                <a:t> Ciclo - Alcanena</a:t>
              </a:r>
              <a:endParaRPr kumimoji="0" lang="pt-P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0963" name="Text Box 3"/>
            <p:cNvSpPr txBox="1">
              <a:spLocks noChangeArrowheads="1"/>
            </p:cNvSpPr>
            <p:nvPr/>
          </p:nvSpPr>
          <p:spPr bwMode="auto">
            <a:xfrm>
              <a:off x="1591" y="5923"/>
              <a:ext cx="8816" cy="1195"/>
            </a:xfrm>
            <a:prstGeom prst="rect">
              <a:avLst/>
            </a:prstGeom>
            <a:solidFill>
              <a:srgbClr val="FFFFFF"/>
            </a:solidFill>
            <a:ln w="19050">
              <a:solidFill>
                <a:srgbClr val="00B0F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pt-PT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endParaRPr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pt-PT" sz="1100" dirty="0" smtClean="0">
                <a:latin typeface="Arial" pitchFamily="34" charset="0"/>
                <a:ea typeface="Calibri" pitchFamily="34" charset="0"/>
                <a:cs typeface="Arial" pitchFamily="34" charset="0"/>
              </a:endParaRPr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pt-PT" sz="11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Calibri" pitchFamily="34" charset="0"/>
                  <a:cs typeface="Arial" pitchFamily="34" charset="0"/>
                </a:rPr>
                <a:t>EB I de Minde - 1</a:t>
              </a:r>
              <a:r>
                <a:rPr kumimoji="0" lang="pt-PT" sz="11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/>
                  <a:ea typeface="Calibri" pitchFamily="34" charset="0"/>
                  <a:cs typeface="Arial" pitchFamily="34" charset="0"/>
                </a:rPr>
                <a:t>º</a:t>
              </a:r>
              <a:r>
                <a:rPr kumimoji="0" lang="pt-PT" sz="11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Calibri" pitchFamily="34" charset="0"/>
                  <a:cs typeface="Arial" pitchFamily="34" charset="0"/>
                </a:rPr>
                <a:t>, 2</a:t>
              </a:r>
              <a:r>
                <a:rPr kumimoji="0" lang="pt-PT" sz="11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/>
                  <a:ea typeface="Calibri" pitchFamily="34" charset="0"/>
                  <a:cs typeface="Arial" pitchFamily="34" charset="0"/>
                </a:rPr>
                <a:t>º</a:t>
              </a:r>
              <a:r>
                <a:rPr kumimoji="0" lang="pt-PT" sz="11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Calibri" pitchFamily="34" charset="0"/>
                  <a:cs typeface="Arial" pitchFamily="34" charset="0"/>
                </a:rPr>
                <a:t> e 3</a:t>
              </a:r>
              <a:r>
                <a:rPr kumimoji="0" lang="pt-PT" sz="11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/>
                  <a:ea typeface="Calibri" pitchFamily="34" charset="0"/>
                  <a:cs typeface="Arial" pitchFamily="34" charset="0"/>
                </a:rPr>
                <a:t>º</a:t>
              </a:r>
              <a:r>
                <a:rPr kumimoji="0" lang="pt-PT" sz="11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Calibri" pitchFamily="34" charset="0"/>
                  <a:cs typeface="Arial" pitchFamily="34" charset="0"/>
                </a:rPr>
                <a:t> Ciclos</a:t>
              </a:r>
              <a:endParaRPr kumimoji="0" lang="pt-PT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0962" name="AutoShape 2"/>
            <p:cNvSpPr>
              <a:spLocks noChangeArrowheads="1"/>
            </p:cNvSpPr>
            <p:nvPr/>
          </p:nvSpPr>
          <p:spPr bwMode="auto">
            <a:xfrm>
              <a:off x="2080" y="5760"/>
              <a:ext cx="7701" cy="747"/>
            </a:xfrm>
            <a:prstGeom prst="roundRect">
              <a:avLst>
                <a:gd name="adj" fmla="val 16667"/>
              </a:avLst>
            </a:prstGeom>
            <a:solidFill>
              <a:srgbClr val="FFFF00"/>
            </a:solidFill>
            <a:ln w="28575">
              <a:solidFill>
                <a:srgbClr val="00B0F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pt-PT" sz="16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Calibri" pitchFamily="34" charset="0"/>
                  <a:cs typeface="Arial" pitchFamily="34" charset="0"/>
                </a:rPr>
                <a:t>1 Escola B</a:t>
              </a:r>
              <a:r>
                <a:rPr kumimoji="0" lang="pt-PT" sz="16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/>
                  <a:ea typeface="Calibri" pitchFamily="34" charset="0"/>
                  <a:cs typeface="Arial" pitchFamily="34" charset="0"/>
                </a:rPr>
                <a:t>á</a:t>
              </a:r>
              <a:r>
                <a:rPr kumimoji="0" lang="pt-PT" sz="16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Calibri" pitchFamily="34" charset="0"/>
                  <a:cs typeface="Arial" pitchFamily="34" charset="0"/>
                </a:rPr>
                <a:t>sica Integrada - Minde</a:t>
              </a:r>
              <a:endParaRPr kumimoji="0" lang="pt-PT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17" name="Group 172"/>
          <p:cNvGrpSpPr>
            <a:grpSpLocks/>
          </p:cNvGrpSpPr>
          <p:nvPr/>
        </p:nvGrpSpPr>
        <p:grpSpPr bwMode="auto">
          <a:xfrm>
            <a:off x="179512" y="1905496"/>
            <a:ext cx="2592288" cy="3074050"/>
            <a:chOff x="334" y="1665"/>
            <a:chExt cx="11029" cy="9630"/>
          </a:xfrm>
        </p:grpSpPr>
        <p:pic>
          <p:nvPicPr>
            <p:cNvPr id="18" name="Picture 3" descr="mapa-concelho_sem_autoestrada_copy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098" y="1665"/>
              <a:ext cx="8375" cy="7413"/>
            </a:xfrm>
            <a:prstGeom prst="rect">
              <a:avLst/>
            </a:prstGeom>
            <a:noFill/>
          </p:spPr>
        </p:pic>
        <p:pic>
          <p:nvPicPr>
            <p:cNvPr id="19" name="Picture 4" descr="FINAL CRECHE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10721" y="9204"/>
              <a:ext cx="397" cy="309"/>
            </a:xfrm>
            <a:prstGeom prst="rect">
              <a:avLst/>
            </a:prstGeom>
            <a:noFill/>
          </p:spPr>
        </p:pic>
        <p:pic>
          <p:nvPicPr>
            <p:cNvPr id="20" name="Picture 5" descr="FINAL EB 1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10882" y="10333"/>
              <a:ext cx="277" cy="258"/>
            </a:xfrm>
            <a:prstGeom prst="rect">
              <a:avLst/>
            </a:prstGeom>
            <a:noFill/>
          </p:spPr>
        </p:pic>
        <p:pic>
          <p:nvPicPr>
            <p:cNvPr id="21" name="Picture 6" descr="FINAL SECUNDÁRIO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10814" y="10709"/>
              <a:ext cx="397" cy="308"/>
            </a:xfrm>
            <a:prstGeom prst="rect">
              <a:avLst/>
            </a:prstGeom>
            <a:noFill/>
          </p:spPr>
        </p:pic>
        <p:pic>
          <p:nvPicPr>
            <p:cNvPr id="22" name="Picture 7" descr="FINAL EB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10719" y="9923"/>
              <a:ext cx="440" cy="296"/>
            </a:xfrm>
            <a:prstGeom prst="rect">
              <a:avLst/>
            </a:prstGeom>
            <a:noFill/>
          </p:spPr>
        </p:pic>
        <p:pic>
          <p:nvPicPr>
            <p:cNvPr id="23" name="Picture 8" descr="FINAL JARDIM_2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10612" y="9615"/>
              <a:ext cx="547" cy="255"/>
            </a:xfrm>
            <a:prstGeom prst="rect">
              <a:avLst/>
            </a:prstGeom>
            <a:noFill/>
          </p:spPr>
        </p:pic>
        <p:grpSp>
          <p:nvGrpSpPr>
            <p:cNvPr id="24" name="Group 10"/>
            <p:cNvGrpSpPr>
              <a:grpSpLocks/>
            </p:cNvGrpSpPr>
            <p:nvPr/>
          </p:nvGrpSpPr>
          <p:grpSpPr bwMode="auto">
            <a:xfrm>
              <a:off x="5809" y="3206"/>
              <a:ext cx="5550" cy="206"/>
              <a:chOff x="1979" y="1791"/>
              <a:chExt cx="1723" cy="91"/>
            </a:xfrm>
          </p:grpSpPr>
          <p:sp>
            <p:nvSpPr>
              <p:cNvPr id="74" name="Line 11"/>
              <p:cNvSpPr>
                <a:spLocks noChangeShapeType="1"/>
              </p:cNvSpPr>
              <p:nvPr/>
            </p:nvSpPr>
            <p:spPr bwMode="auto">
              <a:xfrm>
                <a:off x="1979" y="1791"/>
                <a:ext cx="861" cy="0"/>
              </a:xfrm>
              <a:prstGeom prst="line">
                <a:avLst/>
              </a:prstGeom>
              <a:noFill/>
              <a:ln w="6350">
                <a:solidFill>
                  <a:srgbClr val="CC33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pt-PT"/>
              </a:p>
            </p:txBody>
          </p:sp>
          <p:sp>
            <p:nvSpPr>
              <p:cNvPr id="75" name="Line 12"/>
              <p:cNvSpPr>
                <a:spLocks noChangeShapeType="1"/>
              </p:cNvSpPr>
              <p:nvPr/>
            </p:nvSpPr>
            <p:spPr bwMode="auto">
              <a:xfrm>
                <a:off x="2840" y="1791"/>
                <a:ext cx="0" cy="91"/>
              </a:xfrm>
              <a:prstGeom prst="line">
                <a:avLst/>
              </a:prstGeom>
              <a:noFill/>
              <a:ln w="6350">
                <a:solidFill>
                  <a:srgbClr val="CC33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pt-PT"/>
              </a:p>
            </p:txBody>
          </p:sp>
          <p:sp>
            <p:nvSpPr>
              <p:cNvPr id="76" name="Line 13"/>
              <p:cNvSpPr>
                <a:spLocks noChangeShapeType="1"/>
              </p:cNvSpPr>
              <p:nvPr/>
            </p:nvSpPr>
            <p:spPr bwMode="auto">
              <a:xfrm>
                <a:off x="2840" y="1882"/>
                <a:ext cx="862" cy="0"/>
              </a:xfrm>
              <a:prstGeom prst="line">
                <a:avLst/>
              </a:prstGeom>
              <a:noFill/>
              <a:ln w="6350">
                <a:solidFill>
                  <a:srgbClr val="CC33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pt-PT"/>
              </a:p>
            </p:txBody>
          </p:sp>
        </p:grpSp>
        <p:sp>
          <p:nvSpPr>
            <p:cNvPr id="25" name="Line 14"/>
            <p:cNvSpPr>
              <a:spLocks noChangeShapeType="1"/>
            </p:cNvSpPr>
            <p:nvPr/>
          </p:nvSpPr>
          <p:spPr bwMode="auto">
            <a:xfrm>
              <a:off x="5660" y="3824"/>
              <a:ext cx="5699" cy="0"/>
            </a:xfrm>
            <a:prstGeom prst="line">
              <a:avLst/>
            </a:prstGeom>
            <a:noFill/>
            <a:ln w="6350">
              <a:solidFill>
                <a:srgbClr val="CC33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/>
            </a:p>
          </p:txBody>
        </p:sp>
        <p:sp>
          <p:nvSpPr>
            <p:cNvPr id="26" name="Text Box 16"/>
            <p:cNvSpPr txBox="1">
              <a:spLocks noChangeArrowheads="1"/>
            </p:cNvSpPr>
            <p:nvPr/>
          </p:nvSpPr>
          <p:spPr bwMode="auto">
            <a:xfrm>
              <a:off x="5809" y="4238"/>
              <a:ext cx="1171" cy="59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pt-P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7" name="Line 17"/>
            <p:cNvSpPr>
              <a:spLocks noChangeShapeType="1"/>
            </p:cNvSpPr>
            <p:nvPr/>
          </p:nvSpPr>
          <p:spPr bwMode="auto">
            <a:xfrm>
              <a:off x="7124" y="4850"/>
              <a:ext cx="4235" cy="0"/>
            </a:xfrm>
            <a:prstGeom prst="line">
              <a:avLst/>
            </a:prstGeom>
            <a:noFill/>
            <a:ln w="6350">
              <a:solidFill>
                <a:srgbClr val="CC33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/>
            </a:p>
          </p:txBody>
        </p:sp>
        <p:pic>
          <p:nvPicPr>
            <p:cNvPr id="28" name="Picture 19" descr="FINAL EB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10921" y="3104"/>
              <a:ext cx="442" cy="296"/>
            </a:xfrm>
            <a:prstGeom prst="rect">
              <a:avLst/>
            </a:prstGeom>
            <a:noFill/>
          </p:spPr>
        </p:pic>
        <p:pic>
          <p:nvPicPr>
            <p:cNvPr id="29" name="Picture 20" descr="FINAL JARDIM_2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10191" y="3156"/>
              <a:ext cx="546" cy="256"/>
            </a:xfrm>
            <a:prstGeom prst="rect">
              <a:avLst/>
            </a:prstGeom>
            <a:noFill/>
          </p:spPr>
        </p:pic>
        <p:pic>
          <p:nvPicPr>
            <p:cNvPr id="30" name="Picture 21" descr="FINAL EB 1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11069" y="3565"/>
              <a:ext cx="277" cy="259"/>
            </a:xfrm>
            <a:prstGeom prst="rect">
              <a:avLst/>
            </a:prstGeom>
            <a:noFill/>
          </p:spPr>
        </p:pic>
        <p:pic>
          <p:nvPicPr>
            <p:cNvPr id="31" name="Picture 22" descr="FINAL EB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10483" y="3516"/>
              <a:ext cx="442" cy="297"/>
            </a:xfrm>
            <a:prstGeom prst="rect">
              <a:avLst/>
            </a:prstGeom>
            <a:noFill/>
          </p:spPr>
        </p:pic>
        <p:pic>
          <p:nvPicPr>
            <p:cNvPr id="32" name="Picture 23" descr="FINAL JARDIM_2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9901" y="3568"/>
              <a:ext cx="546" cy="256"/>
            </a:xfrm>
            <a:prstGeom prst="rect">
              <a:avLst/>
            </a:prstGeom>
            <a:noFill/>
          </p:spPr>
        </p:pic>
        <p:pic>
          <p:nvPicPr>
            <p:cNvPr id="33" name="Picture 24" descr="FINAL CRECHE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8821" y="3516"/>
              <a:ext cx="397" cy="308"/>
            </a:xfrm>
            <a:prstGeom prst="rect">
              <a:avLst/>
            </a:prstGeom>
            <a:noFill/>
          </p:spPr>
        </p:pic>
        <p:pic>
          <p:nvPicPr>
            <p:cNvPr id="34" name="Picture 26" descr="FINAL EB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10921" y="4542"/>
              <a:ext cx="442" cy="297"/>
            </a:xfrm>
            <a:prstGeom prst="rect">
              <a:avLst/>
            </a:prstGeom>
            <a:noFill/>
          </p:spPr>
        </p:pic>
        <p:pic>
          <p:nvPicPr>
            <p:cNvPr id="35" name="Picture 27" descr="FINAL JARDIM_2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10229" y="4595"/>
              <a:ext cx="548" cy="255"/>
            </a:xfrm>
            <a:prstGeom prst="rect">
              <a:avLst/>
            </a:prstGeom>
            <a:noFill/>
          </p:spPr>
        </p:pic>
        <p:sp>
          <p:nvSpPr>
            <p:cNvPr id="36" name="Line 28"/>
            <p:cNvSpPr>
              <a:spLocks noChangeShapeType="1"/>
            </p:cNvSpPr>
            <p:nvPr/>
          </p:nvSpPr>
          <p:spPr bwMode="auto">
            <a:xfrm>
              <a:off x="7562" y="5673"/>
              <a:ext cx="3797" cy="0"/>
            </a:xfrm>
            <a:prstGeom prst="line">
              <a:avLst/>
            </a:prstGeom>
            <a:noFill/>
            <a:ln w="6350">
              <a:solidFill>
                <a:srgbClr val="CC33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/>
            </a:p>
          </p:txBody>
        </p:sp>
        <p:pic>
          <p:nvPicPr>
            <p:cNvPr id="37" name="Picture 29" descr="FINAL EB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10882" y="5364"/>
              <a:ext cx="442" cy="297"/>
            </a:xfrm>
            <a:prstGeom prst="rect">
              <a:avLst/>
            </a:prstGeom>
            <a:noFill/>
          </p:spPr>
        </p:pic>
        <p:pic>
          <p:nvPicPr>
            <p:cNvPr id="38" name="Picture 30" descr="FINAL JARDIM_2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10191" y="5417"/>
              <a:ext cx="546" cy="256"/>
            </a:xfrm>
            <a:prstGeom prst="rect">
              <a:avLst/>
            </a:prstGeom>
            <a:noFill/>
          </p:spPr>
        </p:pic>
        <p:sp>
          <p:nvSpPr>
            <p:cNvPr id="39" name="Line 31"/>
            <p:cNvSpPr>
              <a:spLocks noChangeShapeType="1"/>
            </p:cNvSpPr>
            <p:nvPr/>
          </p:nvSpPr>
          <p:spPr bwMode="auto">
            <a:xfrm>
              <a:off x="8000" y="6907"/>
              <a:ext cx="3359" cy="0"/>
            </a:xfrm>
            <a:prstGeom prst="line">
              <a:avLst/>
            </a:prstGeom>
            <a:noFill/>
            <a:ln w="6350">
              <a:solidFill>
                <a:srgbClr val="CC33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/>
            </a:p>
          </p:txBody>
        </p:sp>
        <p:pic>
          <p:nvPicPr>
            <p:cNvPr id="40" name="Picture 32" descr="FINAL EB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10882" y="6599"/>
              <a:ext cx="442" cy="297"/>
            </a:xfrm>
            <a:prstGeom prst="rect">
              <a:avLst/>
            </a:prstGeom>
            <a:noFill/>
          </p:spPr>
        </p:pic>
        <p:pic>
          <p:nvPicPr>
            <p:cNvPr id="41" name="Picture 33" descr="FINAL JARDIM_2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10191" y="6652"/>
              <a:ext cx="546" cy="255"/>
            </a:xfrm>
            <a:prstGeom prst="rect">
              <a:avLst/>
            </a:prstGeom>
            <a:noFill/>
          </p:spPr>
        </p:pic>
        <p:sp>
          <p:nvSpPr>
            <p:cNvPr id="42" name="Line 34"/>
            <p:cNvSpPr>
              <a:spLocks noChangeShapeType="1"/>
            </p:cNvSpPr>
            <p:nvPr/>
          </p:nvSpPr>
          <p:spPr bwMode="auto">
            <a:xfrm>
              <a:off x="7706" y="7419"/>
              <a:ext cx="3653" cy="0"/>
            </a:xfrm>
            <a:prstGeom prst="line">
              <a:avLst/>
            </a:prstGeom>
            <a:noFill/>
            <a:ln w="6350">
              <a:solidFill>
                <a:srgbClr val="CC33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/>
            </a:p>
          </p:txBody>
        </p:sp>
        <p:sp>
          <p:nvSpPr>
            <p:cNvPr id="43" name="Line 35"/>
            <p:cNvSpPr>
              <a:spLocks noChangeShapeType="1"/>
            </p:cNvSpPr>
            <p:nvPr/>
          </p:nvSpPr>
          <p:spPr bwMode="auto">
            <a:xfrm>
              <a:off x="7268" y="7832"/>
              <a:ext cx="4091" cy="0"/>
            </a:xfrm>
            <a:prstGeom prst="line">
              <a:avLst/>
            </a:prstGeom>
            <a:noFill/>
            <a:ln w="6350">
              <a:solidFill>
                <a:srgbClr val="CC33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/>
            </a:p>
          </p:txBody>
        </p:sp>
        <p:pic>
          <p:nvPicPr>
            <p:cNvPr id="44" name="Picture 36" descr="FINAL EB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10882" y="7523"/>
              <a:ext cx="442" cy="298"/>
            </a:xfrm>
            <a:prstGeom prst="rect">
              <a:avLst/>
            </a:prstGeom>
            <a:noFill/>
          </p:spPr>
        </p:pic>
        <p:pic>
          <p:nvPicPr>
            <p:cNvPr id="45" name="Picture 37" descr="FINAL JARDIM_2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10191" y="7576"/>
              <a:ext cx="546" cy="256"/>
            </a:xfrm>
            <a:prstGeom prst="rect">
              <a:avLst/>
            </a:prstGeom>
            <a:noFill/>
          </p:spPr>
        </p:pic>
        <p:grpSp>
          <p:nvGrpSpPr>
            <p:cNvPr id="46" name="Group 38"/>
            <p:cNvGrpSpPr>
              <a:grpSpLocks/>
            </p:cNvGrpSpPr>
            <p:nvPr/>
          </p:nvGrpSpPr>
          <p:grpSpPr bwMode="auto">
            <a:xfrm>
              <a:off x="5954" y="7832"/>
              <a:ext cx="5405" cy="410"/>
              <a:chOff x="2024" y="3878"/>
              <a:chExt cx="1678" cy="181"/>
            </a:xfrm>
          </p:grpSpPr>
          <p:sp>
            <p:nvSpPr>
              <p:cNvPr id="72" name="Line 39"/>
              <p:cNvSpPr>
                <a:spLocks noChangeShapeType="1"/>
              </p:cNvSpPr>
              <p:nvPr/>
            </p:nvSpPr>
            <p:spPr bwMode="auto">
              <a:xfrm>
                <a:off x="2024" y="4059"/>
                <a:ext cx="1678" cy="0"/>
              </a:xfrm>
              <a:prstGeom prst="line">
                <a:avLst/>
              </a:prstGeom>
              <a:noFill/>
              <a:ln w="6350">
                <a:solidFill>
                  <a:srgbClr val="CC33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pt-PT"/>
              </a:p>
            </p:txBody>
          </p:sp>
          <p:sp>
            <p:nvSpPr>
              <p:cNvPr id="73" name="Line 40"/>
              <p:cNvSpPr>
                <a:spLocks noChangeShapeType="1"/>
              </p:cNvSpPr>
              <p:nvPr/>
            </p:nvSpPr>
            <p:spPr bwMode="auto">
              <a:xfrm flipV="1">
                <a:off x="2024" y="3878"/>
                <a:ext cx="0" cy="181"/>
              </a:xfrm>
              <a:prstGeom prst="line">
                <a:avLst/>
              </a:prstGeom>
              <a:noFill/>
              <a:ln w="6350">
                <a:solidFill>
                  <a:srgbClr val="CC33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pt-PT"/>
              </a:p>
            </p:txBody>
          </p:sp>
        </p:grpSp>
        <p:pic>
          <p:nvPicPr>
            <p:cNvPr id="47" name="Picture 41" descr="FINAL EB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10882" y="7933"/>
              <a:ext cx="442" cy="297"/>
            </a:xfrm>
            <a:prstGeom prst="rect">
              <a:avLst/>
            </a:prstGeom>
            <a:noFill/>
          </p:spPr>
        </p:pic>
        <p:pic>
          <p:nvPicPr>
            <p:cNvPr id="48" name="Picture 42" descr="FINAL JARDIM_2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10191" y="7986"/>
              <a:ext cx="546" cy="256"/>
            </a:xfrm>
            <a:prstGeom prst="rect">
              <a:avLst/>
            </a:prstGeom>
            <a:noFill/>
          </p:spPr>
        </p:pic>
        <p:sp>
          <p:nvSpPr>
            <p:cNvPr id="49" name="Line 43"/>
            <p:cNvSpPr>
              <a:spLocks noChangeShapeType="1"/>
            </p:cNvSpPr>
            <p:nvPr/>
          </p:nvSpPr>
          <p:spPr bwMode="auto">
            <a:xfrm>
              <a:off x="347" y="8140"/>
              <a:ext cx="3069" cy="0"/>
            </a:xfrm>
            <a:prstGeom prst="line">
              <a:avLst/>
            </a:prstGeom>
            <a:noFill/>
            <a:ln w="6350">
              <a:solidFill>
                <a:srgbClr val="CC33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/>
            </a:p>
          </p:txBody>
        </p:sp>
        <p:pic>
          <p:nvPicPr>
            <p:cNvPr id="50" name="Picture 44" descr="FINAL EB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1039" y="7832"/>
              <a:ext cx="440" cy="297"/>
            </a:xfrm>
            <a:prstGeom prst="rect">
              <a:avLst/>
            </a:prstGeom>
            <a:noFill/>
          </p:spPr>
        </p:pic>
        <p:pic>
          <p:nvPicPr>
            <p:cNvPr id="51" name="Picture 45" descr="FINAL JARDIM_2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347" y="7884"/>
              <a:ext cx="547" cy="256"/>
            </a:xfrm>
            <a:prstGeom prst="rect">
              <a:avLst/>
            </a:prstGeom>
            <a:noFill/>
          </p:spPr>
        </p:pic>
        <p:sp>
          <p:nvSpPr>
            <p:cNvPr id="52" name="Line 46"/>
            <p:cNvSpPr>
              <a:spLocks noChangeShapeType="1"/>
            </p:cNvSpPr>
            <p:nvPr/>
          </p:nvSpPr>
          <p:spPr bwMode="auto">
            <a:xfrm>
              <a:off x="347" y="6907"/>
              <a:ext cx="5991" cy="0"/>
            </a:xfrm>
            <a:prstGeom prst="line">
              <a:avLst/>
            </a:prstGeom>
            <a:noFill/>
            <a:ln w="6350">
              <a:solidFill>
                <a:srgbClr val="CC33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/>
            </a:p>
          </p:txBody>
        </p:sp>
        <p:sp>
          <p:nvSpPr>
            <p:cNvPr id="53" name="Line 47"/>
            <p:cNvSpPr>
              <a:spLocks noChangeShapeType="1"/>
            </p:cNvSpPr>
            <p:nvPr/>
          </p:nvSpPr>
          <p:spPr bwMode="auto">
            <a:xfrm flipV="1">
              <a:off x="6338" y="6599"/>
              <a:ext cx="0" cy="308"/>
            </a:xfrm>
            <a:prstGeom prst="line">
              <a:avLst/>
            </a:prstGeom>
            <a:noFill/>
            <a:ln w="6350">
              <a:solidFill>
                <a:srgbClr val="CC33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/>
            </a:p>
          </p:txBody>
        </p:sp>
        <p:pic>
          <p:nvPicPr>
            <p:cNvPr id="54" name="Picture 48" descr="FINAL CRECHE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334" y="6599"/>
              <a:ext cx="396" cy="308"/>
            </a:xfrm>
            <a:prstGeom prst="rect">
              <a:avLst/>
            </a:prstGeom>
            <a:noFill/>
          </p:spPr>
        </p:pic>
        <p:pic>
          <p:nvPicPr>
            <p:cNvPr id="55" name="Picture 49" descr="FINAL EB 1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2537" y="6649"/>
              <a:ext cx="276" cy="258"/>
            </a:xfrm>
            <a:prstGeom prst="rect">
              <a:avLst/>
            </a:prstGeom>
            <a:noFill/>
          </p:spPr>
        </p:pic>
        <p:pic>
          <p:nvPicPr>
            <p:cNvPr id="56" name="Picture 50" descr="FINAL SECUNDÁRIO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2871" y="6563"/>
              <a:ext cx="397" cy="308"/>
            </a:xfrm>
            <a:prstGeom prst="rect">
              <a:avLst/>
            </a:prstGeom>
            <a:noFill/>
          </p:spPr>
        </p:pic>
        <p:pic>
          <p:nvPicPr>
            <p:cNvPr id="57" name="Picture 51" descr="FINAL EB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1950" y="6611"/>
              <a:ext cx="442" cy="296"/>
            </a:xfrm>
            <a:prstGeom prst="rect">
              <a:avLst/>
            </a:prstGeom>
            <a:noFill/>
          </p:spPr>
        </p:pic>
        <p:pic>
          <p:nvPicPr>
            <p:cNvPr id="58" name="Picture 52" descr="FINAL JARDIM_2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784" y="6646"/>
              <a:ext cx="549" cy="257"/>
            </a:xfrm>
            <a:prstGeom prst="rect">
              <a:avLst/>
            </a:prstGeom>
            <a:noFill/>
          </p:spPr>
        </p:pic>
        <p:sp>
          <p:nvSpPr>
            <p:cNvPr id="59" name="Line 53"/>
            <p:cNvSpPr>
              <a:spLocks noChangeShapeType="1"/>
            </p:cNvSpPr>
            <p:nvPr/>
          </p:nvSpPr>
          <p:spPr bwMode="auto">
            <a:xfrm>
              <a:off x="347" y="6187"/>
              <a:ext cx="4235" cy="0"/>
            </a:xfrm>
            <a:prstGeom prst="line">
              <a:avLst/>
            </a:prstGeom>
            <a:noFill/>
            <a:ln w="6350">
              <a:solidFill>
                <a:srgbClr val="CC33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/>
            </a:p>
          </p:txBody>
        </p:sp>
        <p:pic>
          <p:nvPicPr>
            <p:cNvPr id="60" name="Picture 54" descr="FINAL EB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1074" y="5879"/>
              <a:ext cx="441" cy="296"/>
            </a:xfrm>
            <a:prstGeom prst="rect">
              <a:avLst/>
            </a:prstGeom>
            <a:noFill/>
          </p:spPr>
        </p:pic>
        <p:pic>
          <p:nvPicPr>
            <p:cNvPr id="61" name="Picture 55" descr="FINAL JARDIM_2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382" y="5930"/>
              <a:ext cx="547" cy="257"/>
            </a:xfrm>
            <a:prstGeom prst="rect">
              <a:avLst/>
            </a:prstGeom>
            <a:noFill/>
          </p:spPr>
        </p:pic>
        <p:sp>
          <p:nvSpPr>
            <p:cNvPr id="62" name="Line 56"/>
            <p:cNvSpPr>
              <a:spLocks noChangeShapeType="1"/>
            </p:cNvSpPr>
            <p:nvPr/>
          </p:nvSpPr>
          <p:spPr bwMode="auto">
            <a:xfrm>
              <a:off x="347" y="5673"/>
              <a:ext cx="5991" cy="0"/>
            </a:xfrm>
            <a:prstGeom prst="line">
              <a:avLst/>
            </a:prstGeom>
            <a:noFill/>
            <a:ln w="6350">
              <a:solidFill>
                <a:srgbClr val="CC33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/>
            </a:p>
          </p:txBody>
        </p:sp>
        <p:pic>
          <p:nvPicPr>
            <p:cNvPr id="63" name="Picture 57" descr="FINAL EB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1039" y="5364"/>
              <a:ext cx="440" cy="297"/>
            </a:xfrm>
            <a:prstGeom prst="rect">
              <a:avLst/>
            </a:prstGeom>
            <a:noFill/>
          </p:spPr>
        </p:pic>
        <p:pic>
          <p:nvPicPr>
            <p:cNvPr id="64" name="Picture 58" descr="FINAL JARDIM_2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347" y="5417"/>
              <a:ext cx="547" cy="256"/>
            </a:xfrm>
            <a:prstGeom prst="rect">
              <a:avLst/>
            </a:prstGeom>
            <a:noFill/>
          </p:spPr>
        </p:pic>
        <p:sp>
          <p:nvSpPr>
            <p:cNvPr id="65" name="Line 59"/>
            <p:cNvSpPr>
              <a:spLocks noChangeShapeType="1"/>
            </p:cNvSpPr>
            <p:nvPr/>
          </p:nvSpPr>
          <p:spPr bwMode="auto">
            <a:xfrm>
              <a:off x="347" y="3926"/>
              <a:ext cx="3215" cy="0"/>
            </a:xfrm>
            <a:prstGeom prst="line">
              <a:avLst/>
            </a:prstGeom>
            <a:noFill/>
            <a:ln w="6350">
              <a:solidFill>
                <a:srgbClr val="CC33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/>
            </a:p>
          </p:txBody>
        </p:sp>
        <p:pic>
          <p:nvPicPr>
            <p:cNvPr id="66" name="Picture 60" descr="FINAL EB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1039" y="3618"/>
              <a:ext cx="440" cy="296"/>
            </a:xfrm>
            <a:prstGeom prst="rect">
              <a:avLst/>
            </a:prstGeom>
            <a:noFill/>
          </p:spPr>
        </p:pic>
        <p:pic>
          <p:nvPicPr>
            <p:cNvPr id="67" name="Picture 61" descr="FINAL JARDIM_2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347" y="3669"/>
              <a:ext cx="547" cy="257"/>
            </a:xfrm>
            <a:prstGeom prst="rect">
              <a:avLst/>
            </a:prstGeom>
            <a:noFill/>
          </p:spPr>
        </p:pic>
        <p:sp>
          <p:nvSpPr>
            <p:cNvPr id="68" name="Text Box 62"/>
            <p:cNvSpPr txBox="1">
              <a:spLocks noChangeArrowheads="1"/>
            </p:cNvSpPr>
            <p:nvPr/>
          </p:nvSpPr>
          <p:spPr bwMode="auto">
            <a:xfrm>
              <a:off x="6117" y="9167"/>
              <a:ext cx="4750" cy="21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pt-PT" sz="600" b="1" i="0" u="none" strike="noStrike" cap="none" normalizeH="0" baseline="0" dirty="0" smtClean="0">
                  <a:ln>
                    <a:noFill/>
                  </a:ln>
                  <a:solidFill>
                    <a:srgbClr val="CC3300"/>
                  </a:solidFill>
                  <a:effectLst/>
                  <a:latin typeface="Franklin Gothic Book" pitchFamily="34" charset="0"/>
                  <a:cs typeface="Arial" pitchFamily="34" charset="0"/>
                </a:rPr>
                <a:t>Creche …………………….</a:t>
              </a:r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pt-PT" sz="600" b="1" i="0" u="none" strike="noStrike" cap="none" normalizeH="0" baseline="0" dirty="0" smtClean="0">
                  <a:ln>
                    <a:noFill/>
                  </a:ln>
                  <a:solidFill>
                    <a:srgbClr val="CC3300"/>
                  </a:solidFill>
                  <a:effectLst/>
                  <a:latin typeface="Franklin Gothic Book" pitchFamily="34" charset="0"/>
                  <a:cs typeface="Arial" pitchFamily="34" charset="0"/>
                </a:rPr>
                <a:t>Jardim de Infância …</a:t>
              </a:r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pt-PT" sz="600" b="1" i="0" u="none" strike="noStrike" cap="none" normalizeH="0" baseline="0" dirty="0" smtClean="0">
                  <a:ln>
                    <a:noFill/>
                  </a:ln>
                  <a:solidFill>
                    <a:srgbClr val="CC3300"/>
                  </a:solidFill>
                  <a:effectLst/>
                  <a:latin typeface="Franklin Gothic Book" pitchFamily="34" charset="0"/>
                  <a:cs typeface="Arial" pitchFamily="34" charset="0"/>
                </a:rPr>
                <a:t>Escola EB 1 ………….....</a:t>
              </a:r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pt-PT" sz="600" b="1" i="0" u="none" strike="noStrike" cap="none" normalizeH="0" baseline="0" dirty="0" smtClean="0">
                  <a:ln>
                    <a:noFill/>
                  </a:ln>
                  <a:solidFill>
                    <a:srgbClr val="CC3300"/>
                  </a:solidFill>
                  <a:effectLst/>
                  <a:latin typeface="Franklin Gothic Book" pitchFamily="34" charset="0"/>
                  <a:cs typeface="Arial" pitchFamily="34" charset="0"/>
                </a:rPr>
                <a:t>Escola EB 2,3 …………</a:t>
              </a:r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pt-PT" sz="600" b="1" i="0" u="none" strike="noStrike" cap="none" normalizeH="0" baseline="0" dirty="0" smtClean="0">
                  <a:ln>
                    <a:noFill/>
                  </a:ln>
                  <a:solidFill>
                    <a:srgbClr val="CC3300"/>
                  </a:solidFill>
                  <a:effectLst/>
                  <a:latin typeface="Franklin Gothic Book" pitchFamily="34" charset="0"/>
                  <a:cs typeface="Arial" pitchFamily="34" charset="0"/>
                </a:rPr>
                <a:t>Escola Secundária …</a:t>
              </a:r>
              <a:endParaRPr kumimoji="0" lang="pt-PT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pic>
          <p:nvPicPr>
            <p:cNvPr id="69" name="Picture 63" descr="FINAL EB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10867" y="7111"/>
              <a:ext cx="441" cy="297"/>
            </a:xfrm>
            <a:prstGeom prst="rect">
              <a:avLst/>
            </a:prstGeom>
            <a:noFill/>
          </p:spPr>
        </p:pic>
        <p:pic>
          <p:nvPicPr>
            <p:cNvPr id="70" name="Picture 64" descr="FINAL JARDIM_2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9259" y="3568"/>
              <a:ext cx="548" cy="256"/>
            </a:xfrm>
            <a:prstGeom prst="rect">
              <a:avLst/>
            </a:prstGeom>
            <a:noFill/>
          </p:spPr>
        </p:pic>
        <p:pic>
          <p:nvPicPr>
            <p:cNvPr id="71" name="Picture 65" descr="FINAL JARDIM_2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1406" y="6652"/>
              <a:ext cx="548" cy="255"/>
            </a:xfrm>
            <a:prstGeom prst="rect">
              <a:avLst/>
            </a:prstGeom>
            <a:noFill/>
          </p:spPr>
        </p:pic>
      </p:grpSp>
      <p:sp>
        <p:nvSpPr>
          <p:cNvPr id="78" name="Rectângulo 77"/>
          <p:cNvSpPr/>
          <p:nvPr/>
        </p:nvSpPr>
        <p:spPr>
          <a:xfrm>
            <a:off x="4283968" y="5801072"/>
            <a:ext cx="4392488" cy="276999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ctr"/>
            <a:r>
              <a:rPr lang="pt-PT" sz="1200" dirty="0" smtClean="0">
                <a:solidFill>
                  <a:srgbClr val="FF0066"/>
                </a:solidFill>
                <a:latin typeface="Century Gothic" pitchFamily="34" charset="0"/>
              </a:rPr>
              <a:t>Agrupamento de Escolas de Alcanena</a:t>
            </a:r>
            <a:endParaRPr lang="pt-PT" sz="1200" dirty="0">
              <a:solidFill>
                <a:srgbClr val="FF0066"/>
              </a:solidFill>
              <a:latin typeface="Century Gothic" pitchFamily="34" charset="0"/>
            </a:endParaRPr>
          </a:p>
        </p:txBody>
      </p:sp>
      <p:sp>
        <p:nvSpPr>
          <p:cNvPr id="80" name="Título 1"/>
          <p:cNvSpPr>
            <a:spLocks noGrp="1"/>
          </p:cNvSpPr>
          <p:nvPr>
            <p:ph type="title"/>
          </p:nvPr>
        </p:nvSpPr>
        <p:spPr>
          <a:xfrm>
            <a:off x="938231" y="116632"/>
            <a:ext cx="7954249" cy="720080"/>
          </a:xfrm>
        </p:spPr>
        <p:txBody>
          <a:bodyPr>
            <a:normAutofit/>
          </a:bodyPr>
          <a:lstStyle/>
          <a:p>
            <a:pPr algn="l"/>
            <a:r>
              <a:rPr lang="pt-PT" sz="3700" b="1" dirty="0" smtClean="0">
                <a:solidFill>
                  <a:srgbClr val="FF0066"/>
                </a:solidFill>
                <a:latin typeface="Century Gothic" pitchFamily="34" charset="0"/>
                <a:ea typeface="+mn-ea"/>
                <a:cs typeface="+mn-cs"/>
              </a:rPr>
              <a:t>A</a:t>
            </a:r>
            <a:r>
              <a:rPr lang="pt-PT" sz="3700" dirty="0" smtClean="0">
                <a:solidFill>
                  <a:srgbClr val="FF0066"/>
                </a:solidFill>
                <a:latin typeface="Century Gothic" pitchFamily="34" charset="0"/>
                <a:ea typeface="+mn-ea"/>
                <a:cs typeface="+mn-cs"/>
              </a:rPr>
              <a:t>grupamento </a:t>
            </a:r>
            <a:r>
              <a:rPr lang="pt-PT" sz="3700" b="1" dirty="0" smtClean="0">
                <a:solidFill>
                  <a:srgbClr val="FF0066"/>
                </a:solidFill>
                <a:latin typeface="Century Gothic" pitchFamily="34" charset="0"/>
                <a:ea typeface="+mn-ea"/>
                <a:cs typeface="+mn-cs"/>
              </a:rPr>
              <a:t>E</a:t>
            </a:r>
            <a:r>
              <a:rPr lang="pt-PT" sz="3700" dirty="0" smtClean="0">
                <a:solidFill>
                  <a:srgbClr val="FF0066"/>
                </a:solidFill>
                <a:latin typeface="Century Gothic" pitchFamily="34" charset="0"/>
                <a:ea typeface="+mn-ea"/>
                <a:cs typeface="+mn-cs"/>
              </a:rPr>
              <a:t>scolas </a:t>
            </a:r>
            <a:r>
              <a:rPr lang="pt-PT" sz="3700" b="1" dirty="0" smtClean="0">
                <a:solidFill>
                  <a:srgbClr val="FF0066"/>
                </a:solidFill>
                <a:latin typeface="Century Gothic" pitchFamily="34" charset="0"/>
                <a:ea typeface="+mn-ea"/>
                <a:cs typeface="+mn-cs"/>
              </a:rPr>
              <a:t>A</a:t>
            </a:r>
            <a:r>
              <a:rPr lang="pt-PT" sz="3700" dirty="0" smtClean="0">
                <a:solidFill>
                  <a:srgbClr val="FF0066"/>
                </a:solidFill>
                <a:latin typeface="Century Gothic" pitchFamily="34" charset="0"/>
                <a:ea typeface="+mn-ea"/>
                <a:cs typeface="+mn-cs"/>
              </a:rPr>
              <a:t>lcanena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Posição do Número do Diapositivo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CC80FAE-362F-4128-9C65-5C949A3392D8}" type="slidenum">
              <a:rPr lang="en-US" smtClean="0"/>
              <a:pPr>
                <a:defRPr/>
              </a:pPr>
              <a:t>30</a:t>
            </a:fld>
            <a:endParaRPr lang="en-US"/>
          </a:p>
        </p:txBody>
      </p:sp>
      <p:graphicFrame>
        <p:nvGraphicFramePr>
          <p:cNvPr id="6" name="Diagrama 5"/>
          <p:cNvGraphicFramePr/>
          <p:nvPr>
            <p:extLst>
              <p:ext uri="{D42A27DB-BD31-4B8C-83A1-F6EECF244321}">
                <p14:modId xmlns:p14="http://schemas.microsoft.com/office/powerpoint/2010/main" xmlns="" val="3290134637"/>
              </p:ext>
            </p:extLst>
          </p:nvPr>
        </p:nvGraphicFramePr>
        <p:xfrm>
          <a:off x="107504" y="1268760"/>
          <a:ext cx="8595954" cy="546060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8" name="Título 1"/>
          <p:cNvSpPr>
            <a:spLocks noGrp="1"/>
          </p:cNvSpPr>
          <p:nvPr>
            <p:ph type="title"/>
          </p:nvPr>
        </p:nvSpPr>
        <p:spPr>
          <a:xfrm>
            <a:off x="1331640" y="44624"/>
            <a:ext cx="6696744" cy="1224136"/>
          </a:xfrm>
        </p:spPr>
        <p:txBody>
          <a:bodyPr>
            <a:normAutofit fontScale="90000"/>
          </a:bodyPr>
          <a:lstStyle/>
          <a:p>
            <a:r>
              <a:rPr lang="pt-PT" sz="4000" dirty="0">
                <a:solidFill>
                  <a:srgbClr val="FF0066"/>
                </a:solidFill>
                <a:latin typeface="Calibri" pitchFamily="34" charset="0"/>
              </a:rPr>
              <a:t>Melhoria da Interação </a:t>
            </a:r>
            <a:r>
              <a:rPr lang="pt-PT" sz="4000" dirty="0" smtClean="0">
                <a:solidFill>
                  <a:srgbClr val="FF0066"/>
                </a:solidFill>
                <a:latin typeface="Calibri" pitchFamily="34" charset="0"/>
              </a:rPr>
              <a:t>com </a:t>
            </a:r>
            <a:r>
              <a:rPr lang="pt-PT" sz="4000" dirty="0">
                <a:solidFill>
                  <a:srgbClr val="FF0066"/>
                </a:solidFill>
                <a:latin typeface="Calibri" pitchFamily="34" charset="0"/>
              </a:rPr>
              <a:t>o </a:t>
            </a:r>
            <a:r>
              <a:rPr lang="pt-PT" sz="4000" dirty="0" smtClean="0">
                <a:solidFill>
                  <a:srgbClr val="FF0066"/>
                </a:solidFill>
                <a:latin typeface="Calibri" pitchFamily="34" charset="0"/>
              </a:rPr>
              <a:t>PND</a:t>
            </a:r>
            <a:endParaRPr lang="pt-PT" sz="3700" dirty="0">
              <a:solidFill>
                <a:srgbClr val="FF0066"/>
              </a:solidFill>
              <a:latin typeface="Century Gothic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163516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Posição do Número do Diapositivo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CC80FAE-362F-4128-9C65-5C949A3392D8}" type="slidenum">
              <a:rPr lang="en-US" smtClean="0"/>
              <a:pPr>
                <a:defRPr/>
              </a:pPr>
              <a:t>31</a:t>
            </a:fld>
            <a:endParaRPr lang="en-US"/>
          </a:p>
        </p:txBody>
      </p:sp>
      <p:graphicFrame>
        <p:nvGraphicFramePr>
          <p:cNvPr id="6" name="Diagrama 5"/>
          <p:cNvGraphicFramePr/>
          <p:nvPr>
            <p:extLst>
              <p:ext uri="{D42A27DB-BD31-4B8C-83A1-F6EECF244321}">
                <p14:modId xmlns:p14="http://schemas.microsoft.com/office/powerpoint/2010/main" xmlns="" val="4040066635"/>
              </p:ext>
            </p:extLst>
          </p:nvPr>
        </p:nvGraphicFramePr>
        <p:xfrm>
          <a:off x="107504" y="1268760"/>
          <a:ext cx="8595954" cy="546060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8" name="Título 1"/>
          <p:cNvSpPr>
            <a:spLocks noGrp="1"/>
          </p:cNvSpPr>
          <p:nvPr>
            <p:ph type="title"/>
          </p:nvPr>
        </p:nvSpPr>
        <p:spPr>
          <a:xfrm>
            <a:off x="1331640" y="44624"/>
            <a:ext cx="6696744" cy="1224136"/>
          </a:xfrm>
        </p:spPr>
        <p:txBody>
          <a:bodyPr>
            <a:normAutofit fontScale="90000"/>
          </a:bodyPr>
          <a:lstStyle/>
          <a:p>
            <a:r>
              <a:rPr lang="pt-PT" sz="4000" dirty="0">
                <a:solidFill>
                  <a:srgbClr val="FF0066"/>
                </a:solidFill>
                <a:latin typeface="Calibri" pitchFamily="34" charset="0"/>
              </a:rPr>
              <a:t>Melhoria da Interação </a:t>
            </a:r>
            <a:r>
              <a:rPr lang="pt-PT" sz="4000" dirty="0" smtClean="0">
                <a:solidFill>
                  <a:srgbClr val="FF0066"/>
                </a:solidFill>
                <a:latin typeface="Calibri" pitchFamily="34" charset="0"/>
              </a:rPr>
              <a:t>com o PND</a:t>
            </a:r>
            <a:endParaRPr lang="pt-PT" sz="3700" dirty="0">
              <a:solidFill>
                <a:srgbClr val="FF0066"/>
              </a:solidFill>
              <a:latin typeface="Century Gothic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470113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4844" y="-1"/>
            <a:ext cx="9148843" cy="68543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6192181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27584" y="116632"/>
            <a:ext cx="7859216" cy="720080"/>
          </a:xfrm>
        </p:spPr>
        <p:txBody>
          <a:bodyPr>
            <a:normAutofit/>
          </a:bodyPr>
          <a:lstStyle/>
          <a:p>
            <a:pPr algn="l"/>
            <a:r>
              <a:rPr lang="pt-PT" sz="3600" dirty="0" smtClean="0">
                <a:solidFill>
                  <a:srgbClr val="FF0066"/>
                </a:solidFill>
                <a:latin typeface="Calibri" pitchFamily="34" charset="0"/>
              </a:rPr>
              <a:t>I Encontro Nacional CAF</a:t>
            </a:r>
            <a:endParaRPr lang="pt-PT" sz="3600" dirty="0">
              <a:solidFill>
                <a:srgbClr val="FF0066"/>
              </a:solidFill>
              <a:latin typeface="Calibri" pitchFamily="34" charset="0"/>
            </a:endParaRPr>
          </a:p>
        </p:txBody>
      </p:sp>
      <p:graphicFrame>
        <p:nvGraphicFramePr>
          <p:cNvPr id="4" name="Marcador de Posição de Conteúdo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649982173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xmlns="" val="36071743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Diagrama 6"/>
          <p:cNvGraphicFramePr/>
          <p:nvPr>
            <p:extLst>
              <p:ext uri="{D42A27DB-BD31-4B8C-83A1-F6EECF244321}">
                <p14:modId xmlns:p14="http://schemas.microsoft.com/office/powerpoint/2010/main" xmlns="" val="2937256014"/>
              </p:ext>
            </p:extLst>
          </p:nvPr>
        </p:nvGraphicFramePr>
        <p:xfrm>
          <a:off x="785786" y="2285992"/>
          <a:ext cx="7715304" cy="42862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Título 1"/>
          <p:cNvSpPr txBox="1">
            <a:spLocks/>
          </p:cNvSpPr>
          <p:nvPr/>
        </p:nvSpPr>
        <p:spPr>
          <a:xfrm>
            <a:off x="827584" y="116632"/>
            <a:ext cx="7859216" cy="72008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pt-PT" sz="3600" dirty="0" smtClean="0">
                <a:solidFill>
                  <a:srgbClr val="FF0066"/>
                </a:solidFill>
                <a:latin typeface="Calibri" pitchFamily="34" charset="0"/>
              </a:rPr>
              <a:t>Papel da Consultoria Externa no processo</a:t>
            </a:r>
            <a:endParaRPr lang="pt-PT" sz="3600" dirty="0">
              <a:solidFill>
                <a:srgbClr val="FF0066"/>
              </a:solidFill>
              <a:latin typeface="Calibri" pitchFamily="34" charset="0"/>
            </a:endParaRPr>
          </a:p>
        </p:txBody>
      </p:sp>
      <p:pic>
        <p:nvPicPr>
          <p:cNvPr id="6" name="Picture 46" descr="mini_logo.gif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561936" y="1257712"/>
            <a:ext cx="2304256" cy="6512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2196484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o 66"/>
          <p:cNvGrpSpPr>
            <a:grpSpLocks/>
          </p:cNvGrpSpPr>
          <p:nvPr/>
        </p:nvGrpSpPr>
        <p:grpSpPr bwMode="auto">
          <a:xfrm>
            <a:off x="378910" y="1796819"/>
            <a:ext cx="7505458" cy="4067973"/>
            <a:chOff x="500034" y="779266"/>
            <a:chExt cx="8310553" cy="3643336"/>
          </a:xfrm>
        </p:grpSpPr>
        <p:graphicFrame>
          <p:nvGraphicFramePr>
            <p:cNvPr id="46" name="Content Placeholder 20"/>
            <p:cNvGraphicFramePr>
              <a:graphicFrameLocks/>
            </p:cNvGraphicFramePr>
            <p:nvPr/>
          </p:nvGraphicFramePr>
          <p:xfrm>
            <a:off x="500034" y="785799"/>
            <a:ext cx="4972050" cy="3636803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2" r:lo="rId3" r:qs="rId4" r:cs="rId5"/>
            </a:graphicData>
          </a:graphic>
        </p:graphicFrame>
        <p:graphicFrame>
          <p:nvGraphicFramePr>
            <p:cNvPr id="47" name="Content Placeholder 20"/>
            <p:cNvGraphicFramePr>
              <a:graphicFrameLocks/>
            </p:cNvGraphicFramePr>
            <p:nvPr>
              <p:extLst>
                <p:ext uri="{D42A27DB-BD31-4B8C-83A1-F6EECF244321}">
                  <p14:modId xmlns:p14="http://schemas.microsoft.com/office/powerpoint/2010/main" xmlns="" val="2389622130"/>
                </p:ext>
              </p:extLst>
            </p:nvPr>
          </p:nvGraphicFramePr>
          <p:xfrm>
            <a:off x="5614961" y="779266"/>
            <a:ext cx="3195626" cy="3636803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7" r:lo="rId8" r:qs="rId9" r:cs="rId10"/>
            </a:graphicData>
          </a:graphic>
        </p:graphicFrame>
        <p:graphicFrame>
          <p:nvGraphicFramePr>
            <p:cNvPr id="48" name="Diagram 23"/>
            <p:cNvGraphicFramePr/>
            <p:nvPr/>
          </p:nvGraphicFramePr>
          <p:xfrm>
            <a:off x="806877" y="1154315"/>
            <a:ext cx="4500589" cy="375050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12" r:lo="rId13" r:qs="rId14" r:cs="rId15"/>
            </a:graphicData>
          </a:graphic>
        </p:graphicFrame>
        <p:graphicFrame>
          <p:nvGraphicFramePr>
            <p:cNvPr id="49" name="Diagram 24"/>
            <p:cNvGraphicFramePr/>
            <p:nvPr/>
          </p:nvGraphicFramePr>
          <p:xfrm>
            <a:off x="5777715" y="1154315"/>
            <a:ext cx="2928955" cy="375050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17" r:lo="rId18" r:qs="rId19" r:cs="rId20"/>
            </a:graphicData>
          </a:graphic>
        </p:graphicFrame>
        <p:sp>
          <p:nvSpPr>
            <p:cNvPr id="51" name="Minus 29"/>
            <p:cNvSpPr/>
            <p:nvPr/>
          </p:nvSpPr>
          <p:spPr>
            <a:xfrm>
              <a:off x="1685235" y="2082968"/>
              <a:ext cx="928932" cy="285244"/>
            </a:xfrm>
            <a:prstGeom prst="mathMinus">
              <a:avLst/>
            </a:prstGeom>
            <a:solidFill>
              <a:srgbClr val="1F497D"/>
            </a:solidFill>
            <a:ln w="25400" cap="flat" cmpd="sng" algn="ctr">
              <a:solidFill>
                <a:srgbClr val="1F497D"/>
              </a:solidFill>
              <a:prstDash val="solid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pt-PT" kern="0">
                <a:solidFill>
                  <a:sysClr val="window" lastClr="FFFFFF"/>
                </a:solidFill>
                <a:latin typeface="Calibri"/>
                <a:cs typeface="+mn-cs"/>
              </a:endParaRPr>
            </a:p>
          </p:txBody>
        </p:sp>
        <p:sp>
          <p:nvSpPr>
            <p:cNvPr id="52" name="Minus 30"/>
            <p:cNvSpPr/>
            <p:nvPr/>
          </p:nvSpPr>
          <p:spPr>
            <a:xfrm>
              <a:off x="1596765" y="2940617"/>
              <a:ext cx="928932" cy="285244"/>
            </a:xfrm>
            <a:prstGeom prst="mathMinus">
              <a:avLst/>
            </a:prstGeom>
            <a:solidFill>
              <a:srgbClr val="1F497D"/>
            </a:solidFill>
            <a:ln w="25400" cap="flat" cmpd="sng" algn="ctr">
              <a:solidFill>
                <a:srgbClr val="1F497D"/>
              </a:solidFill>
              <a:prstDash val="solid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pt-PT" kern="0">
                <a:solidFill>
                  <a:sysClr val="window" lastClr="FFFFFF"/>
                </a:solidFill>
                <a:latin typeface="Calibri"/>
                <a:cs typeface="+mn-cs"/>
              </a:endParaRPr>
            </a:p>
          </p:txBody>
        </p:sp>
        <p:sp>
          <p:nvSpPr>
            <p:cNvPr id="53" name="Minus 31"/>
            <p:cNvSpPr/>
            <p:nvPr/>
          </p:nvSpPr>
          <p:spPr>
            <a:xfrm>
              <a:off x="1614459" y="3779121"/>
              <a:ext cx="928932" cy="287159"/>
            </a:xfrm>
            <a:prstGeom prst="mathMinus">
              <a:avLst/>
            </a:prstGeom>
            <a:solidFill>
              <a:srgbClr val="1F497D"/>
            </a:solidFill>
            <a:ln w="25400" cap="flat" cmpd="sng" algn="ctr">
              <a:solidFill>
                <a:srgbClr val="1F497D"/>
              </a:solidFill>
              <a:prstDash val="solid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pt-PT" kern="0">
                <a:solidFill>
                  <a:sysClr val="window" lastClr="FFFFFF"/>
                </a:solidFill>
                <a:latin typeface="Calibri"/>
                <a:cs typeface="+mn-cs"/>
              </a:endParaRPr>
            </a:p>
          </p:txBody>
        </p:sp>
        <p:sp>
          <p:nvSpPr>
            <p:cNvPr id="54" name="Minus 32"/>
            <p:cNvSpPr/>
            <p:nvPr/>
          </p:nvSpPr>
          <p:spPr>
            <a:xfrm>
              <a:off x="3445783" y="2082968"/>
              <a:ext cx="927163" cy="285244"/>
            </a:xfrm>
            <a:prstGeom prst="mathMinus">
              <a:avLst/>
            </a:prstGeom>
            <a:solidFill>
              <a:srgbClr val="1F497D"/>
            </a:solidFill>
            <a:ln w="25400" cap="flat" cmpd="sng" algn="ctr">
              <a:solidFill>
                <a:srgbClr val="1F497D"/>
              </a:solidFill>
              <a:prstDash val="solid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pt-PT" kern="0">
                <a:solidFill>
                  <a:sysClr val="window" lastClr="FFFFFF"/>
                </a:solidFill>
                <a:latin typeface="Calibri"/>
                <a:cs typeface="+mn-cs"/>
              </a:endParaRPr>
            </a:p>
          </p:txBody>
        </p:sp>
        <p:sp>
          <p:nvSpPr>
            <p:cNvPr id="55" name="Minus 33"/>
            <p:cNvSpPr/>
            <p:nvPr/>
          </p:nvSpPr>
          <p:spPr>
            <a:xfrm>
              <a:off x="3445783" y="2940617"/>
              <a:ext cx="927163" cy="285244"/>
            </a:xfrm>
            <a:prstGeom prst="mathMinus">
              <a:avLst/>
            </a:prstGeom>
            <a:solidFill>
              <a:srgbClr val="1F497D"/>
            </a:solidFill>
            <a:ln w="25400" cap="flat" cmpd="sng" algn="ctr">
              <a:solidFill>
                <a:srgbClr val="1F497D"/>
              </a:solidFill>
              <a:prstDash val="solid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pt-PT" kern="0">
                <a:solidFill>
                  <a:sysClr val="window" lastClr="FFFFFF"/>
                </a:solidFill>
                <a:latin typeface="Calibri"/>
                <a:cs typeface="+mn-cs"/>
              </a:endParaRPr>
            </a:p>
          </p:txBody>
        </p:sp>
        <p:sp>
          <p:nvSpPr>
            <p:cNvPr id="56" name="Minus 34"/>
            <p:cNvSpPr/>
            <p:nvPr/>
          </p:nvSpPr>
          <p:spPr>
            <a:xfrm>
              <a:off x="3445783" y="3779121"/>
              <a:ext cx="927163" cy="287159"/>
            </a:xfrm>
            <a:prstGeom prst="mathMinus">
              <a:avLst/>
            </a:prstGeom>
            <a:solidFill>
              <a:srgbClr val="1F497D"/>
            </a:solidFill>
            <a:ln w="25400" cap="flat" cmpd="sng" algn="ctr">
              <a:solidFill>
                <a:srgbClr val="1F497D"/>
              </a:solidFill>
              <a:prstDash val="solid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pt-PT" kern="0">
                <a:solidFill>
                  <a:sysClr val="window" lastClr="FFFFFF"/>
                </a:solidFill>
                <a:latin typeface="Calibri"/>
                <a:cs typeface="+mn-cs"/>
              </a:endParaRPr>
            </a:p>
          </p:txBody>
        </p:sp>
        <p:sp>
          <p:nvSpPr>
            <p:cNvPr id="57" name="Minus 35"/>
            <p:cNvSpPr/>
            <p:nvPr/>
          </p:nvSpPr>
          <p:spPr>
            <a:xfrm>
              <a:off x="6758089" y="2082968"/>
              <a:ext cx="928932" cy="285244"/>
            </a:xfrm>
            <a:prstGeom prst="mathMinus">
              <a:avLst/>
            </a:prstGeom>
            <a:solidFill>
              <a:srgbClr val="C0504D"/>
            </a:solidFill>
            <a:ln w="25400" cap="flat" cmpd="sng" algn="ctr">
              <a:solidFill>
                <a:srgbClr val="C0504D"/>
              </a:solidFill>
              <a:prstDash val="solid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pt-PT" kern="0">
                <a:solidFill>
                  <a:sysClr val="window" lastClr="FFFFFF"/>
                </a:solidFill>
                <a:latin typeface="Calibri"/>
                <a:cs typeface="+mn-cs"/>
              </a:endParaRPr>
            </a:p>
          </p:txBody>
        </p:sp>
        <p:sp>
          <p:nvSpPr>
            <p:cNvPr id="58" name="Minus 36"/>
            <p:cNvSpPr/>
            <p:nvPr/>
          </p:nvSpPr>
          <p:spPr>
            <a:xfrm>
              <a:off x="6883716" y="2940617"/>
              <a:ext cx="642291" cy="285244"/>
            </a:xfrm>
            <a:prstGeom prst="mathMinus">
              <a:avLst/>
            </a:prstGeom>
            <a:solidFill>
              <a:srgbClr val="C0504D"/>
            </a:solidFill>
            <a:ln w="25400" cap="flat" cmpd="sng" algn="ctr">
              <a:solidFill>
                <a:srgbClr val="C0504D"/>
              </a:solidFill>
              <a:prstDash val="solid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pt-PT" kern="0">
                <a:solidFill>
                  <a:sysClr val="window" lastClr="FFFFFF"/>
                </a:solidFill>
                <a:latin typeface="Calibri"/>
                <a:cs typeface="+mn-cs"/>
              </a:endParaRPr>
            </a:p>
          </p:txBody>
        </p:sp>
        <p:sp>
          <p:nvSpPr>
            <p:cNvPr id="59" name="Minus 37"/>
            <p:cNvSpPr/>
            <p:nvPr/>
          </p:nvSpPr>
          <p:spPr>
            <a:xfrm>
              <a:off x="6758088" y="3779121"/>
              <a:ext cx="928932" cy="287159"/>
            </a:xfrm>
            <a:prstGeom prst="mathMinus">
              <a:avLst/>
            </a:prstGeom>
            <a:solidFill>
              <a:srgbClr val="C0504D"/>
            </a:solidFill>
            <a:ln w="25400" cap="flat" cmpd="sng" algn="ctr">
              <a:solidFill>
                <a:srgbClr val="C0504D"/>
              </a:solidFill>
              <a:prstDash val="solid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pt-PT" kern="0">
                <a:solidFill>
                  <a:sysClr val="window" lastClr="FFFFFF"/>
                </a:solidFill>
                <a:latin typeface="Calibri"/>
                <a:cs typeface="+mn-cs"/>
              </a:endParaRPr>
            </a:p>
          </p:txBody>
        </p:sp>
        <p:sp>
          <p:nvSpPr>
            <p:cNvPr id="60" name="Minus 38"/>
            <p:cNvSpPr/>
            <p:nvPr/>
          </p:nvSpPr>
          <p:spPr>
            <a:xfrm>
              <a:off x="5195713" y="2046593"/>
              <a:ext cx="704219" cy="357991"/>
            </a:xfrm>
            <a:prstGeom prst="mathMinus">
              <a:avLst/>
            </a:prstGeom>
            <a:gradFill>
              <a:gsLst>
                <a:gs pos="0">
                  <a:srgbClr val="1F497D"/>
                </a:gs>
                <a:gs pos="100000">
                  <a:srgbClr val="C0504D"/>
                </a:gs>
                <a:gs pos="100000">
                  <a:srgbClr val="C0504D"/>
                </a:gs>
                <a:gs pos="100000">
                  <a:srgbClr val="C0504D"/>
                </a:gs>
                <a:gs pos="30000">
                  <a:srgbClr val="66008F"/>
                </a:gs>
                <a:gs pos="64999">
                  <a:srgbClr val="BA0066"/>
                </a:gs>
                <a:gs pos="89999">
                  <a:srgbClr val="FF0000"/>
                </a:gs>
                <a:gs pos="100000">
                  <a:srgbClr val="FF8200"/>
                </a:gs>
              </a:gsLst>
              <a:lin ang="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pt-PT" kern="0">
                <a:solidFill>
                  <a:sysClr val="window" lastClr="FFFFFF"/>
                </a:solidFill>
                <a:latin typeface="Calibri"/>
                <a:cs typeface="+mn-cs"/>
              </a:endParaRPr>
            </a:p>
          </p:txBody>
        </p:sp>
        <p:sp>
          <p:nvSpPr>
            <p:cNvPr id="61" name="Minus 42"/>
            <p:cNvSpPr/>
            <p:nvPr/>
          </p:nvSpPr>
          <p:spPr>
            <a:xfrm>
              <a:off x="5186866" y="2896584"/>
              <a:ext cx="704219" cy="356077"/>
            </a:xfrm>
            <a:prstGeom prst="mathMinus">
              <a:avLst/>
            </a:prstGeom>
            <a:gradFill>
              <a:gsLst>
                <a:gs pos="0">
                  <a:srgbClr val="1F497D"/>
                </a:gs>
                <a:gs pos="100000">
                  <a:srgbClr val="C0504D"/>
                </a:gs>
                <a:gs pos="100000">
                  <a:srgbClr val="C0504D"/>
                </a:gs>
                <a:gs pos="100000">
                  <a:srgbClr val="C0504D"/>
                </a:gs>
                <a:gs pos="30000">
                  <a:srgbClr val="66008F"/>
                </a:gs>
                <a:gs pos="64999">
                  <a:srgbClr val="BA0066"/>
                </a:gs>
                <a:gs pos="89999">
                  <a:srgbClr val="FF0000"/>
                </a:gs>
                <a:gs pos="100000">
                  <a:srgbClr val="FF8200"/>
                </a:gs>
              </a:gsLst>
              <a:lin ang="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pt-PT" kern="0">
                <a:solidFill>
                  <a:sysClr val="window" lastClr="FFFFFF"/>
                </a:solidFill>
                <a:latin typeface="Calibri"/>
                <a:cs typeface="+mn-cs"/>
              </a:endParaRPr>
            </a:p>
          </p:txBody>
        </p:sp>
        <p:sp>
          <p:nvSpPr>
            <p:cNvPr id="62" name="Minus 43"/>
            <p:cNvSpPr/>
            <p:nvPr/>
          </p:nvSpPr>
          <p:spPr>
            <a:xfrm>
              <a:off x="5195713" y="3744662"/>
              <a:ext cx="704219" cy="356077"/>
            </a:xfrm>
            <a:prstGeom prst="mathMinus">
              <a:avLst/>
            </a:prstGeom>
            <a:gradFill>
              <a:gsLst>
                <a:gs pos="0">
                  <a:srgbClr val="1F497D"/>
                </a:gs>
                <a:gs pos="100000">
                  <a:srgbClr val="C0504D"/>
                </a:gs>
                <a:gs pos="100000">
                  <a:srgbClr val="C0504D"/>
                </a:gs>
                <a:gs pos="100000">
                  <a:srgbClr val="C0504D"/>
                </a:gs>
                <a:gs pos="30000">
                  <a:srgbClr val="66008F"/>
                </a:gs>
                <a:gs pos="64999">
                  <a:srgbClr val="BA0066"/>
                </a:gs>
                <a:gs pos="89999">
                  <a:srgbClr val="FF0000"/>
                </a:gs>
                <a:gs pos="100000">
                  <a:srgbClr val="FF8200"/>
                </a:gs>
              </a:gsLst>
              <a:lin ang="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pt-PT" kern="0">
                <a:solidFill>
                  <a:sysClr val="window" lastClr="FFFFFF"/>
                </a:solidFill>
                <a:latin typeface="Calibri"/>
                <a:cs typeface="+mn-cs"/>
              </a:endParaRPr>
            </a:p>
          </p:txBody>
        </p:sp>
        <p:sp>
          <p:nvSpPr>
            <p:cNvPr id="63" name="Minus 45"/>
            <p:cNvSpPr/>
            <p:nvPr/>
          </p:nvSpPr>
          <p:spPr>
            <a:xfrm rot="5400000">
              <a:off x="2784700" y="2475678"/>
              <a:ext cx="356077" cy="286642"/>
            </a:xfrm>
            <a:prstGeom prst="mathMinus">
              <a:avLst/>
            </a:prstGeom>
            <a:solidFill>
              <a:srgbClr val="1F497D"/>
            </a:solidFill>
            <a:ln w="25400" cap="flat" cmpd="sng" algn="ctr">
              <a:solidFill>
                <a:srgbClr val="1F497D"/>
              </a:solidFill>
              <a:prstDash val="solid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pt-PT" kern="0">
                <a:solidFill>
                  <a:sysClr val="window" lastClr="FFFFFF"/>
                </a:solidFill>
                <a:latin typeface="Calibri"/>
                <a:cs typeface="+mn-cs"/>
              </a:endParaRPr>
            </a:p>
          </p:txBody>
        </p:sp>
        <p:sp>
          <p:nvSpPr>
            <p:cNvPr id="64" name="Minus 46"/>
            <p:cNvSpPr/>
            <p:nvPr/>
          </p:nvSpPr>
          <p:spPr>
            <a:xfrm rot="5400000">
              <a:off x="2842132" y="3319926"/>
              <a:ext cx="241214" cy="286642"/>
            </a:xfrm>
            <a:prstGeom prst="mathMinus">
              <a:avLst/>
            </a:prstGeom>
            <a:solidFill>
              <a:srgbClr val="1F497D"/>
            </a:solidFill>
            <a:ln w="25400" cap="flat" cmpd="sng" algn="ctr">
              <a:solidFill>
                <a:srgbClr val="1F497D"/>
              </a:solidFill>
              <a:prstDash val="solid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pt-PT" kern="0">
                <a:solidFill>
                  <a:sysClr val="window" lastClr="FFFFFF"/>
                </a:solidFill>
                <a:latin typeface="Calibri"/>
                <a:cs typeface="+mn-cs"/>
              </a:endParaRPr>
            </a:p>
          </p:txBody>
        </p:sp>
        <p:sp>
          <p:nvSpPr>
            <p:cNvPr id="65" name="Minus 48"/>
            <p:cNvSpPr/>
            <p:nvPr/>
          </p:nvSpPr>
          <p:spPr>
            <a:xfrm rot="5400000">
              <a:off x="6262375" y="3319924"/>
              <a:ext cx="241214" cy="286642"/>
            </a:xfrm>
            <a:prstGeom prst="mathMinus">
              <a:avLst/>
            </a:prstGeom>
            <a:solidFill>
              <a:srgbClr val="C0504D"/>
            </a:solidFill>
            <a:ln w="25400" cap="flat" cmpd="sng" algn="ctr">
              <a:solidFill>
                <a:srgbClr val="C0504D"/>
              </a:solidFill>
              <a:prstDash val="solid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pt-PT" kern="0">
                <a:ln>
                  <a:solidFill>
                    <a:srgbClr val="C0504D"/>
                  </a:solidFill>
                </a:ln>
                <a:solidFill>
                  <a:sysClr val="window" lastClr="FFFFFF"/>
                </a:solidFill>
                <a:latin typeface="Calibri"/>
                <a:cs typeface="+mn-cs"/>
              </a:endParaRPr>
            </a:p>
          </p:txBody>
        </p:sp>
        <p:sp>
          <p:nvSpPr>
            <p:cNvPr id="66" name="Minus 49"/>
            <p:cNvSpPr/>
            <p:nvPr/>
          </p:nvSpPr>
          <p:spPr>
            <a:xfrm rot="5400000">
              <a:off x="6262377" y="2489080"/>
              <a:ext cx="241214" cy="286642"/>
            </a:xfrm>
            <a:prstGeom prst="mathMinus">
              <a:avLst/>
            </a:prstGeom>
            <a:solidFill>
              <a:srgbClr val="C0504D"/>
            </a:solidFill>
            <a:ln w="25400" cap="flat" cmpd="sng" algn="ctr">
              <a:solidFill>
                <a:srgbClr val="C0504D"/>
              </a:solidFill>
              <a:prstDash val="solid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pt-PT" kern="0">
                <a:ln>
                  <a:solidFill>
                    <a:srgbClr val="C0504D"/>
                  </a:solidFill>
                </a:ln>
                <a:solidFill>
                  <a:sysClr val="window" lastClr="FFFFFF"/>
                </a:solidFill>
                <a:latin typeface="Calibri"/>
                <a:cs typeface="+mn-cs"/>
              </a:endParaRPr>
            </a:p>
          </p:txBody>
        </p:sp>
      </p:grpSp>
      <p:sp>
        <p:nvSpPr>
          <p:cNvPr id="68" name="Título 1"/>
          <p:cNvSpPr txBox="1">
            <a:spLocks/>
          </p:cNvSpPr>
          <p:nvPr/>
        </p:nvSpPr>
        <p:spPr>
          <a:xfrm>
            <a:off x="742982" y="666751"/>
            <a:ext cx="8258175" cy="1066800"/>
          </a:xfrm>
          <a:prstGeom prst="rect">
            <a:avLst/>
          </a:prstGeom>
        </p:spPr>
        <p:txBody>
          <a:bodyPr/>
          <a:lstStyle/>
          <a:p>
            <a:pPr eaLnBrk="0" hangingPunct="0">
              <a:defRPr/>
            </a:pPr>
            <a:r>
              <a:rPr lang="pt-PT" sz="3600" dirty="0">
                <a:solidFill>
                  <a:schemeClr val="tx2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rPr>
              <a:t>O Modelo </a:t>
            </a:r>
            <a:r>
              <a:rPr lang="pt-PT" sz="3600" dirty="0" smtClean="0">
                <a:solidFill>
                  <a:schemeClr val="tx2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rPr>
              <a:t>CAF e a Ação de Melhoria</a:t>
            </a:r>
            <a:endParaRPr lang="pt-PT" sz="3600" dirty="0">
              <a:solidFill>
                <a:schemeClr val="tx2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+mj-lt"/>
              <a:ea typeface="+mj-ea"/>
              <a:cs typeface="+mj-cs"/>
            </a:endParaRPr>
          </a:p>
        </p:txBody>
      </p:sp>
      <p:sp>
        <p:nvSpPr>
          <p:cNvPr id="3" name="Rectângulo arredondado 2"/>
          <p:cNvSpPr/>
          <p:nvPr/>
        </p:nvSpPr>
        <p:spPr>
          <a:xfrm>
            <a:off x="4903820" y="1412776"/>
            <a:ext cx="4097336" cy="5445224"/>
          </a:xfrm>
          <a:prstGeom prst="roundRect">
            <a:avLst/>
          </a:pr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graphicFrame>
        <p:nvGraphicFramePr>
          <p:cNvPr id="4" name="Diagrama 3"/>
          <p:cNvGraphicFramePr/>
          <p:nvPr>
            <p:extLst>
              <p:ext uri="{D42A27DB-BD31-4B8C-83A1-F6EECF244321}">
                <p14:modId xmlns:p14="http://schemas.microsoft.com/office/powerpoint/2010/main" xmlns="" val="17319479"/>
              </p:ext>
            </p:extLst>
          </p:nvPr>
        </p:nvGraphicFramePr>
        <p:xfrm>
          <a:off x="4872068" y="1733550"/>
          <a:ext cx="4129088" cy="46717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2" r:lo="rId23" r:qs="rId24" r:cs="rId25"/>
          </a:graphicData>
        </a:graphic>
      </p:graphicFrame>
      <p:cxnSp>
        <p:nvCxnSpPr>
          <p:cNvPr id="6" name="Conexão em ângulos rectos 5"/>
          <p:cNvCxnSpPr/>
          <p:nvPr/>
        </p:nvCxnSpPr>
        <p:spPr>
          <a:xfrm rot="10800000" flipV="1">
            <a:off x="1449295" y="2241069"/>
            <a:ext cx="3454529" cy="2251699"/>
          </a:xfrm>
          <a:prstGeom prst="bentConnector3">
            <a:avLst>
              <a:gd name="adj1" fmla="val 2"/>
            </a:avLst>
          </a:prstGeom>
          <a:ln w="38100">
            <a:solidFill>
              <a:srgbClr val="FF0000"/>
            </a:solidFill>
            <a:headEnd w="med" len="lg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3414824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upo 66"/>
          <p:cNvGrpSpPr>
            <a:grpSpLocks/>
          </p:cNvGrpSpPr>
          <p:nvPr/>
        </p:nvGrpSpPr>
        <p:grpSpPr bwMode="auto">
          <a:xfrm>
            <a:off x="378910" y="1796819"/>
            <a:ext cx="7505458" cy="4067973"/>
            <a:chOff x="500034" y="779266"/>
            <a:chExt cx="8310553" cy="3643336"/>
          </a:xfrm>
        </p:grpSpPr>
        <p:graphicFrame>
          <p:nvGraphicFramePr>
            <p:cNvPr id="28" name="Content Placeholder 20"/>
            <p:cNvGraphicFramePr>
              <a:graphicFrameLocks/>
            </p:cNvGraphicFramePr>
            <p:nvPr/>
          </p:nvGraphicFramePr>
          <p:xfrm>
            <a:off x="500034" y="785799"/>
            <a:ext cx="4972050" cy="3636803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2" r:lo="rId3" r:qs="rId4" r:cs="rId5"/>
            </a:graphicData>
          </a:graphic>
        </p:graphicFrame>
        <p:graphicFrame>
          <p:nvGraphicFramePr>
            <p:cNvPr id="29" name="Content Placeholder 20"/>
            <p:cNvGraphicFramePr>
              <a:graphicFrameLocks/>
            </p:cNvGraphicFramePr>
            <p:nvPr>
              <p:extLst>
                <p:ext uri="{D42A27DB-BD31-4B8C-83A1-F6EECF244321}">
                  <p14:modId xmlns:p14="http://schemas.microsoft.com/office/powerpoint/2010/main" xmlns="" val="4027395903"/>
                </p:ext>
              </p:extLst>
            </p:nvPr>
          </p:nvGraphicFramePr>
          <p:xfrm>
            <a:off x="5614961" y="779266"/>
            <a:ext cx="3195626" cy="3636803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7" r:lo="rId8" r:qs="rId9" r:cs="rId10"/>
            </a:graphicData>
          </a:graphic>
        </p:graphicFrame>
        <p:graphicFrame>
          <p:nvGraphicFramePr>
            <p:cNvPr id="30" name="Diagram 23"/>
            <p:cNvGraphicFramePr/>
            <p:nvPr/>
          </p:nvGraphicFramePr>
          <p:xfrm>
            <a:off x="806877" y="1154315"/>
            <a:ext cx="4500589" cy="375050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12" r:lo="rId13" r:qs="rId14" r:cs="rId15"/>
            </a:graphicData>
          </a:graphic>
        </p:graphicFrame>
        <p:graphicFrame>
          <p:nvGraphicFramePr>
            <p:cNvPr id="31" name="Diagram 24"/>
            <p:cNvGraphicFramePr/>
            <p:nvPr/>
          </p:nvGraphicFramePr>
          <p:xfrm>
            <a:off x="5777715" y="1154315"/>
            <a:ext cx="2928955" cy="375050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17" r:lo="rId18" r:qs="rId19" r:cs="rId20"/>
            </a:graphicData>
          </a:graphic>
        </p:graphicFrame>
        <p:sp>
          <p:nvSpPr>
            <p:cNvPr id="32" name="Minus 29"/>
            <p:cNvSpPr/>
            <p:nvPr/>
          </p:nvSpPr>
          <p:spPr>
            <a:xfrm>
              <a:off x="1685235" y="2082968"/>
              <a:ext cx="928932" cy="285244"/>
            </a:xfrm>
            <a:prstGeom prst="mathMinus">
              <a:avLst/>
            </a:prstGeom>
            <a:solidFill>
              <a:srgbClr val="1F497D"/>
            </a:solidFill>
            <a:ln w="25400" cap="flat" cmpd="sng" algn="ctr">
              <a:solidFill>
                <a:srgbClr val="1F497D"/>
              </a:solidFill>
              <a:prstDash val="solid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pt-PT" kern="0">
                <a:solidFill>
                  <a:sysClr val="window" lastClr="FFFFFF"/>
                </a:solidFill>
                <a:latin typeface="Calibri"/>
                <a:cs typeface="+mn-cs"/>
              </a:endParaRPr>
            </a:p>
          </p:txBody>
        </p:sp>
        <p:sp>
          <p:nvSpPr>
            <p:cNvPr id="33" name="Minus 30"/>
            <p:cNvSpPr/>
            <p:nvPr/>
          </p:nvSpPr>
          <p:spPr>
            <a:xfrm>
              <a:off x="1596765" y="2940617"/>
              <a:ext cx="928932" cy="285244"/>
            </a:xfrm>
            <a:prstGeom prst="mathMinus">
              <a:avLst/>
            </a:prstGeom>
            <a:solidFill>
              <a:srgbClr val="1F497D"/>
            </a:solidFill>
            <a:ln w="25400" cap="flat" cmpd="sng" algn="ctr">
              <a:solidFill>
                <a:srgbClr val="1F497D"/>
              </a:solidFill>
              <a:prstDash val="solid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pt-PT" kern="0">
                <a:solidFill>
                  <a:sysClr val="window" lastClr="FFFFFF"/>
                </a:solidFill>
                <a:latin typeface="Calibri"/>
                <a:cs typeface="+mn-cs"/>
              </a:endParaRPr>
            </a:p>
          </p:txBody>
        </p:sp>
        <p:sp>
          <p:nvSpPr>
            <p:cNvPr id="34" name="Minus 31"/>
            <p:cNvSpPr/>
            <p:nvPr/>
          </p:nvSpPr>
          <p:spPr>
            <a:xfrm>
              <a:off x="1614459" y="3779121"/>
              <a:ext cx="928932" cy="287159"/>
            </a:xfrm>
            <a:prstGeom prst="mathMinus">
              <a:avLst/>
            </a:prstGeom>
            <a:solidFill>
              <a:srgbClr val="1F497D"/>
            </a:solidFill>
            <a:ln w="25400" cap="flat" cmpd="sng" algn="ctr">
              <a:solidFill>
                <a:srgbClr val="1F497D"/>
              </a:solidFill>
              <a:prstDash val="solid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pt-PT" kern="0">
                <a:solidFill>
                  <a:sysClr val="window" lastClr="FFFFFF"/>
                </a:solidFill>
                <a:latin typeface="Calibri"/>
                <a:cs typeface="+mn-cs"/>
              </a:endParaRPr>
            </a:p>
          </p:txBody>
        </p:sp>
        <p:sp>
          <p:nvSpPr>
            <p:cNvPr id="35" name="Minus 32"/>
            <p:cNvSpPr/>
            <p:nvPr/>
          </p:nvSpPr>
          <p:spPr>
            <a:xfrm>
              <a:off x="3445783" y="2082968"/>
              <a:ext cx="927163" cy="285244"/>
            </a:xfrm>
            <a:prstGeom prst="mathMinus">
              <a:avLst/>
            </a:prstGeom>
            <a:solidFill>
              <a:srgbClr val="1F497D"/>
            </a:solidFill>
            <a:ln w="25400" cap="flat" cmpd="sng" algn="ctr">
              <a:solidFill>
                <a:srgbClr val="1F497D"/>
              </a:solidFill>
              <a:prstDash val="solid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pt-PT" kern="0">
                <a:solidFill>
                  <a:sysClr val="window" lastClr="FFFFFF"/>
                </a:solidFill>
                <a:latin typeface="Calibri"/>
                <a:cs typeface="+mn-cs"/>
              </a:endParaRPr>
            </a:p>
          </p:txBody>
        </p:sp>
        <p:sp>
          <p:nvSpPr>
            <p:cNvPr id="36" name="Minus 33"/>
            <p:cNvSpPr/>
            <p:nvPr/>
          </p:nvSpPr>
          <p:spPr>
            <a:xfrm>
              <a:off x="3445783" y="2940617"/>
              <a:ext cx="927163" cy="285244"/>
            </a:xfrm>
            <a:prstGeom prst="mathMinus">
              <a:avLst/>
            </a:prstGeom>
            <a:solidFill>
              <a:srgbClr val="1F497D"/>
            </a:solidFill>
            <a:ln w="25400" cap="flat" cmpd="sng" algn="ctr">
              <a:solidFill>
                <a:srgbClr val="1F497D"/>
              </a:solidFill>
              <a:prstDash val="solid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pt-PT" kern="0">
                <a:solidFill>
                  <a:sysClr val="window" lastClr="FFFFFF"/>
                </a:solidFill>
                <a:latin typeface="Calibri"/>
                <a:cs typeface="+mn-cs"/>
              </a:endParaRPr>
            </a:p>
          </p:txBody>
        </p:sp>
        <p:sp>
          <p:nvSpPr>
            <p:cNvPr id="37" name="Minus 34"/>
            <p:cNvSpPr/>
            <p:nvPr/>
          </p:nvSpPr>
          <p:spPr>
            <a:xfrm>
              <a:off x="3445783" y="3779121"/>
              <a:ext cx="927163" cy="287159"/>
            </a:xfrm>
            <a:prstGeom prst="mathMinus">
              <a:avLst/>
            </a:prstGeom>
            <a:solidFill>
              <a:srgbClr val="1F497D"/>
            </a:solidFill>
            <a:ln w="25400" cap="flat" cmpd="sng" algn="ctr">
              <a:solidFill>
                <a:srgbClr val="1F497D"/>
              </a:solidFill>
              <a:prstDash val="solid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pt-PT" kern="0">
                <a:solidFill>
                  <a:sysClr val="window" lastClr="FFFFFF"/>
                </a:solidFill>
                <a:latin typeface="Calibri"/>
                <a:cs typeface="+mn-cs"/>
              </a:endParaRPr>
            </a:p>
          </p:txBody>
        </p:sp>
        <p:sp>
          <p:nvSpPr>
            <p:cNvPr id="38" name="Minus 35"/>
            <p:cNvSpPr/>
            <p:nvPr/>
          </p:nvSpPr>
          <p:spPr>
            <a:xfrm>
              <a:off x="6758089" y="2082968"/>
              <a:ext cx="928932" cy="285244"/>
            </a:xfrm>
            <a:prstGeom prst="mathMinus">
              <a:avLst/>
            </a:prstGeom>
            <a:solidFill>
              <a:srgbClr val="C0504D"/>
            </a:solidFill>
            <a:ln w="25400" cap="flat" cmpd="sng" algn="ctr">
              <a:solidFill>
                <a:srgbClr val="C0504D"/>
              </a:solidFill>
              <a:prstDash val="solid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pt-PT" kern="0">
                <a:solidFill>
                  <a:sysClr val="window" lastClr="FFFFFF"/>
                </a:solidFill>
                <a:latin typeface="Calibri"/>
                <a:cs typeface="+mn-cs"/>
              </a:endParaRPr>
            </a:p>
          </p:txBody>
        </p:sp>
        <p:sp>
          <p:nvSpPr>
            <p:cNvPr id="39" name="Minus 36"/>
            <p:cNvSpPr/>
            <p:nvPr/>
          </p:nvSpPr>
          <p:spPr>
            <a:xfrm>
              <a:off x="6883716" y="2940617"/>
              <a:ext cx="642291" cy="285244"/>
            </a:xfrm>
            <a:prstGeom prst="mathMinus">
              <a:avLst/>
            </a:prstGeom>
            <a:solidFill>
              <a:srgbClr val="C0504D"/>
            </a:solidFill>
            <a:ln w="25400" cap="flat" cmpd="sng" algn="ctr">
              <a:solidFill>
                <a:srgbClr val="C0504D"/>
              </a:solidFill>
              <a:prstDash val="solid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pt-PT" kern="0">
                <a:solidFill>
                  <a:sysClr val="window" lastClr="FFFFFF"/>
                </a:solidFill>
                <a:latin typeface="Calibri"/>
                <a:cs typeface="+mn-cs"/>
              </a:endParaRPr>
            </a:p>
          </p:txBody>
        </p:sp>
        <p:sp>
          <p:nvSpPr>
            <p:cNvPr id="40" name="Minus 37"/>
            <p:cNvSpPr/>
            <p:nvPr/>
          </p:nvSpPr>
          <p:spPr>
            <a:xfrm>
              <a:off x="6758088" y="3779121"/>
              <a:ext cx="928932" cy="287159"/>
            </a:xfrm>
            <a:prstGeom prst="mathMinus">
              <a:avLst/>
            </a:prstGeom>
            <a:solidFill>
              <a:srgbClr val="C0504D"/>
            </a:solidFill>
            <a:ln w="25400" cap="flat" cmpd="sng" algn="ctr">
              <a:solidFill>
                <a:srgbClr val="C0504D"/>
              </a:solidFill>
              <a:prstDash val="solid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pt-PT" kern="0">
                <a:solidFill>
                  <a:sysClr val="window" lastClr="FFFFFF"/>
                </a:solidFill>
                <a:latin typeface="Calibri"/>
                <a:cs typeface="+mn-cs"/>
              </a:endParaRPr>
            </a:p>
          </p:txBody>
        </p:sp>
        <p:sp>
          <p:nvSpPr>
            <p:cNvPr id="41" name="Minus 38"/>
            <p:cNvSpPr/>
            <p:nvPr/>
          </p:nvSpPr>
          <p:spPr>
            <a:xfrm>
              <a:off x="5195713" y="2046593"/>
              <a:ext cx="704219" cy="357991"/>
            </a:xfrm>
            <a:prstGeom prst="mathMinus">
              <a:avLst/>
            </a:prstGeom>
            <a:gradFill>
              <a:gsLst>
                <a:gs pos="0">
                  <a:srgbClr val="1F497D"/>
                </a:gs>
                <a:gs pos="100000">
                  <a:srgbClr val="C0504D"/>
                </a:gs>
                <a:gs pos="100000">
                  <a:srgbClr val="C0504D"/>
                </a:gs>
                <a:gs pos="100000">
                  <a:srgbClr val="C0504D"/>
                </a:gs>
                <a:gs pos="30000">
                  <a:srgbClr val="66008F"/>
                </a:gs>
                <a:gs pos="64999">
                  <a:srgbClr val="BA0066"/>
                </a:gs>
                <a:gs pos="89999">
                  <a:srgbClr val="FF0000"/>
                </a:gs>
                <a:gs pos="100000">
                  <a:srgbClr val="FF8200"/>
                </a:gs>
              </a:gsLst>
              <a:lin ang="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pt-PT" kern="0">
                <a:solidFill>
                  <a:sysClr val="window" lastClr="FFFFFF"/>
                </a:solidFill>
                <a:latin typeface="Calibri"/>
                <a:cs typeface="+mn-cs"/>
              </a:endParaRPr>
            </a:p>
          </p:txBody>
        </p:sp>
        <p:sp>
          <p:nvSpPr>
            <p:cNvPr id="42" name="Minus 42"/>
            <p:cNvSpPr/>
            <p:nvPr/>
          </p:nvSpPr>
          <p:spPr>
            <a:xfrm>
              <a:off x="5186866" y="2896584"/>
              <a:ext cx="704219" cy="356077"/>
            </a:xfrm>
            <a:prstGeom prst="mathMinus">
              <a:avLst/>
            </a:prstGeom>
            <a:gradFill>
              <a:gsLst>
                <a:gs pos="0">
                  <a:srgbClr val="1F497D"/>
                </a:gs>
                <a:gs pos="100000">
                  <a:srgbClr val="C0504D"/>
                </a:gs>
                <a:gs pos="100000">
                  <a:srgbClr val="C0504D"/>
                </a:gs>
                <a:gs pos="100000">
                  <a:srgbClr val="C0504D"/>
                </a:gs>
                <a:gs pos="30000">
                  <a:srgbClr val="66008F"/>
                </a:gs>
                <a:gs pos="64999">
                  <a:srgbClr val="BA0066"/>
                </a:gs>
                <a:gs pos="89999">
                  <a:srgbClr val="FF0000"/>
                </a:gs>
                <a:gs pos="100000">
                  <a:srgbClr val="FF8200"/>
                </a:gs>
              </a:gsLst>
              <a:lin ang="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pt-PT" kern="0">
                <a:solidFill>
                  <a:sysClr val="window" lastClr="FFFFFF"/>
                </a:solidFill>
                <a:latin typeface="Calibri"/>
                <a:cs typeface="+mn-cs"/>
              </a:endParaRPr>
            </a:p>
          </p:txBody>
        </p:sp>
        <p:sp>
          <p:nvSpPr>
            <p:cNvPr id="43" name="Minus 43"/>
            <p:cNvSpPr/>
            <p:nvPr/>
          </p:nvSpPr>
          <p:spPr>
            <a:xfrm>
              <a:off x="5195713" y="3744662"/>
              <a:ext cx="704219" cy="356077"/>
            </a:xfrm>
            <a:prstGeom prst="mathMinus">
              <a:avLst/>
            </a:prstGeom>
            <a:gradFill>
              <a:gsLst>
                <a:gs pos="0">
                  <a:srgbClr val="1F497D"/>
                </a:gs>
                <a:gs pos="100000">
                  <a:srgbClr val="C0504D"/>
                </a:gs>
                <a:gs pos="100000">
                  <a:srgbClr val="C0504D"/>
                </a:gs>
                <a:gs pos="100000">
                  <a:srgbClr val="C0504D"/>
                </a:gs>
                <a:gs pos="30000">
                  <a:srgbClr val="66008F"/>
                </a:gs>
                <a:gs pos="64999">
                  <a:srgbClr val="BA0066"/>
                </a:gs>
                <a:gs pos="89999">
                  <a:srgbClr val="FF0000"/>
                </a:gs>
                <a:gs pos="100000">
                  <a:srgbClr val="FF8200"/>
                </a:gs>
              </a:gsLst>
              <a:lin ang="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pt-PT" kern="0">
                <a:solidFill>
                  <a:sysClr val="window" lastClr="FFFFFF"/>
                </a:solidFill>
                <a:latin typeface="Calibri"/>
                <a:cs typeface="+mn-cs"/>
              </a:endParaRPr>
            </a:p>
          </p:txBody>
        </p:sp>
        <p:sp>
          <p:nvSpPr>
            <p:cNvPr id="44" name="Minus 45"/>
            <p:cNvSpPr/>
            <p:nvPr/>
          </p:nvSpPr>
          <p:spPr>
            <a:xfrm rot="5400000">
              <a:off x="2784700" y="2475678"/>
              <a:ext cx="356077" cy="286642"/>
            </a:xfrm>
            <a:prstGeom prst="mathMinus">
              <a:avLst/>
            </a:prstGeom>
            <a:solidFill>
              <a:srgbClr val="1F497D"/>
            </a:solidFill>
            <a:ln w="25400" cap="flat" cmpd="sng" algn="ctr">
              <a:solidFill>
                <a:srgbClr val="1F497D"/>
              </a:solidFill>
              <a:prstDash val="solid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pt-PT" kern="0">
                <a:solidFill>
                  <a:sysClr val="window" lastClr="FFFFFF"/>
                </a:solidFill>
                <a:latin typeface="Calibri"/>
                <a:cs typeface="+mn-cs"/>
              </a:endParaRPr>
            </a:p>
          </p:txBody>
        </p:sp>
        <p:sp>
          <p:nvSpPr>
            <p:cNvPr id="45" name="Minus 46"/>
            <p:cNvSpPr/>
            <p:nvPr/>
          </p:nvSpPr>
          <p:spPr>
            <a:xfrm rot="5400000">
              <a:off x="2842132" y="3319926"/>
              <a:ext cx="241214" cy="286642"/>
            </a:xfrm>
            <a:prstGeom prst="mathMinus">
              <a:avLst/>
            </a:prstGeom>
            <a:solidFill>
              <a:srgbClr val="1F497D"/>
            </a:solidFill>
            <a:ln w="25400" cap="flat" cmpd="sng" algn="ctr">
              <a:solidFill>
                <a:srgbClr val="1F497D"/>
              </a:solidFill>
              <a:prstDash val="solid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pt-PT" kern="0">
                <a:solidFill>
                  <a:sysClr val="window" lastClr="FFFFFF"/>
                </a:solidFill>
                <a:latin typeface="Calibri"/>
                <a:cs typeface="+mn-cs"/>
              </a:endParaRPr>
            </a:p>
          </p:txBody>
        </p:sp>
        <p:sp>
          <p:nvSpPr>
            <p:cNvPr id="50" name="Minus 48"/>
            <p:cNvSpPr/>
            <p:nvPr/>
          </p:nvSpPr>
          <p:spPr>
            <a:xfrm rot="5400000">
              <a:off x="6262375" y="3319924"/>
              <a:ext cx="241214" cy="286642"/>
            </a:xfrm>
            <a:prstGeom prst="mathMinus">
              <a:avLst/>
            </a:prstGeom>
            <a:solidFill>
              <a:srgbClr val="C0504D"/>
            </a:solidFill>
            <a:ln w="25400" cap="flat" cmpd="sng" algn="ctr">
              <a:solidFill>
                <a:srgbClr val="C0504D"/>
              </a:solidFill>
              <a:prstDash val="solid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pt-PT" kern="0">
                <a:ln>
                  <a:solidFill>
                    <a:srgbClr val="C0504D"/>
                  </a:solidFill>
                </a:ln>
                <a:solidFill>
                  <a:sysClr val="window" lastClr="FFFFFF"/>
                </a:solidFill>
                <a:latin typeface="Calibri"/>
                <a:cs typeface="+mn-cs"/>
              </a:endParaRPr>
            </a:p>
          </p:txBody>
        </p:sp>
        <p:sp>
          <p:nvSpPr>
            <p:cNvPr id="67" name="Minus 49"/>
            <p:cNvSpPr/>
            <p:nvPr/>
          </p:nvSpPr>
          <p:spPr>
            <a:xfrm rot="5400000">
              <a:off x="6262377" y="2489080"/>
              <a:ext cx="241214" cy="286642"/>
            </a:xfrm>
            <a:prstGeom prst="mathMinus">
              <a:avLst/>
            </a:prstGeom>
            <a:solidFill>
              <a:srgbClr val="C0504D"/>
            </a:solidFill>
            <a:ln w="25400" cap="flat" cmpd="sng" algn="ctr">
              <a:solidFill>
                <a:srgbClr val="C0504D"/>
              </a:solidFill>
              <a:prstDash val="solid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pt-PT" kern="0">
                <a:ln>
                  <a:solidFill>
                    <a:srgbClr val="C0504D"/>
                  </a:solidFill>
                </a:ln>
                <a:solidFill>
                  <a:sysClr val="window" lastClr="FFFFFF"/>
                </a:solidFill>
                <a:latin typeface="Calibri"/>
                <a:cs typeface="+mn-cs"/>
              </a:endParaRPr>
            </a:p>
          </p:txBody>
        </p:sp>
      </p:grpSp>
      <p:sp>
        <p:nvSpPr>
          <p:cNvPr id="68" name="Título 1"/>
          <p:cNvSpPr txBox="1">
            <a:spLocks/>
          </p:cNvSpPr>
          <p:nvPr/>
        </p:nvSpPr>
        <p:spPr>
          <a:xfrm>
            <a:off x="742982" y="666751"/>
            <a:ext cx="8258175" cy="1066800"/>
          </a:xfrm>
          <a:prstGeom prst="rect">
            <a:avLst/>
          </a:prstGeom>
        </p:spPr>
        <p:txBody>
          <a:bodyPr/>
          <a:lstStyle/>
          <a:p>
            <a:pPr eaLnBrk="0" hangingPunct="0">
              <a:defRPr/>
            </a:pPr>
            <a:r>
              <a:rPr lang="pt-PT" sz="3600" dirty="0">
                <a:solidFill>
                  <a:schemeClr val="tx2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rPr>
              <a:t>O Modelo </a:t>
            </a:r>
            <a:r>
              <a:rPr lang="pt-PT" sz="3600" dirty="0" smtClean="0">
                <a:solidFill>
                  <a:schemeClr val="tx2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rPr>
              <a:t>CAF e a Ação de Melhoria</a:t>
            </a:r>
            <a:endParaRPr lang="pt-PT" sz="3600" dirty="0">
              <a:solidFill>
                <a:schemeClr val="tx2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+mj-lt"/>
              <a:ea typeface="+mj-ea"/>
              <a:cs typeface="+mj-cs"/>
            </a:endParaRPr>
          </a:p>
        </p:txBody>
      </p:sp>
      <p:sp>
        <p:nvSpPr>
          <p:cNvPr id="3" name="Rectângulo arredondado 2"/>
          <p:cNvSpPr/>
          <p:nvPr/>
        </p:nvSpPr>
        <p:spPr>
          <a:xfrm>
            <a:off x="4903820" y="1412776"/>
            <a:ext cx="4097336" cy="5445224"/>
          </a:xfrm>
          <a:prstGeom prst="roundRect">
            <a:avLst/>
          </a:pr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graphicFrame>
        <p:nvGraphicFramePr>
          <p:cNvPr id="4" name="Diagrama 3"/>
          <p:cNvGraphicFramePr/>
          <p:nvPr>
            <p:extLst>
              <p:ext uri="{D42A27DB-BD31-4B8C-83A1-F6EECF244321}">
                <p14:modId xmlns:p14="http://schemas.microsoft.com/office/powerpoint/2010/main" xmlns="" val="1538062762"/>
              </p:ext>
            </p:extLst>
          </p:nvPr>
        </p:nvGraphicFramePr>
        <p:xfrm>
          <a:off x="4872068" y="1733550"/>
          <a:ext cx="4129088" cy="46717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2" r:lo="rId23" r:qs="rId24" r:cs="rId25"/>
          </a:graphicData>
        </a:graphic>
      </p:graphicFrame>
      <p:cxnSp>
        <p:nvCxnSpPr>
          <p:cNvPr id="6" name="Conexão em ângulos rectos 5"/>
          <p:cNvCxnSpPr/>
          <p:nvPr/>
        </p:nvCxnSpPr>
        <p:spPr>
          <a:xfrm rot="10800000" flipV="1">
            <a:off x="3176558" y="2241069"/>
            <a:ext cx="1727266" cy="2251700"/>
          </a:xfrm>
          <a:prstGeom prst="bentConnector3">
            <a:avLst>
              <a:gd name="adj1" fmla="val -325"/>
            </a:avLst>
          </a:prstGeom>
          <a:ln w="38100">
            <a:solidFill>
              <a:srgbClr val="FF0000"/>
            </a:solidFill>
            <a:headEnd w="med" len="lg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10983855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upo 66"/>
          <p:cNvGrpSpPr>
            <a:grpSpLocks/>
          </p:cNvGrpSpPr>
          <p:nvPr/>
        </p:nvGrpSpPr>
        <p:grpSpPr bwMode="auto">
          <a:xfrm>
            <a:off x="378910" y="1796819"/>
            <a:ext cx="7505458" cy="4067973"/>
            <a:chOff x="500034" y="779266"/>
            <a:chExt cx="8310553" cy="3643336"/>
          </a:xfrm>
        </p:grpSpPr>
        <p:graphicFrame>
          <p:nvGraphicFramePr>
            <p:cNvPr id="28" name="Content Placeholder 20"/>
            <p:cNvGraphicFramePr>
              <a:graphicFrameLocks/>
            </p:cNvGraphicFramePr>
            <p:nvPr/>
          </p:nvGraphicFramePr>
          <p:xfrm>
            <a:off x="500034" y="785799"/>
            <a:ext cx="4972050" cy="3636803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2" r:lo="rId3" r:qs="rId4" r:cs="rId5"/>
            </a:graphicData>
          </a:graphic>
        </p:graphicFrame>
        <p:graphicFrame>
          <p:nvGraphicFramePr>
            <p:cNvPr id="29" name="Content Placeholder 20"/>
            <p:cNvGraphicFramePr>
              <a:graphicFrameLocks/>
            </p:cNvGraphicFramePr>
            <p:nvPr>
              <p:extLst>
                <p:ext uri="{D42A27DB-BD31-4B8C-83A1-F6EECF244321}">
                  <p14:modId xmlns:p14="http://schemas.microsoft.com/office/powerpoint/2010/main" xmlns="" val="3515933584"/>
                </p:ext>
              </p:extLst>
            </p:nvPr>
          </p:nvGraphicFramePr>
          <p:xfrm>
            <a:off x="5614961" y="779266"/>
            <a:ext cx="3195626" cy="3636803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7" r:lo="rId8" r:qs="rId9" r:cs="rId10"/>
            </a:graphicData>
          </a:graphic>
        </p:graphicFrame>
        <p:graphicFrame>
          <p:nvGraphicFramePr>
            <p:cNvPr id="30" name="Diagram 23"/>
            <p:cNvGraphicFramePr/>
            <p:nvPr/>
          </p:nvGraphicFramePr>
          <p:xfrm>
            <a:off x="806877" y="1154315"/>
            <a:ext cx="4500589" cy="375050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12" r:lo="rId13" r:qs="rId14" r:cs="rId15"/>
            </a:graphicData>
          </a:graphic>
        </p:graphicFrame>
        <p:graphicFrame>
          <p:nvGraphicFramePr>
            <p:cNvPr id="31" name="Diagram 24"/>
            <p:cNvGraphicFramePr/>
            <p:nvPr/>
          </p:nvGraphicFramePr>
          <p:xfrm>
            <a:off x="5777715" y="1154315"/>
            <a:ext cx="2928955" cy="375050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17" r:lo="rId18" r:qs="rId19" r:cs="rId20"/>
            </a:graphicData>
          </a:graphic>
        </p:graphicFrame>
        <p:sp>
          <p:nvSpPr>
            <p:cNvPr id="32" name="Minus 29"/>
            <p:cNvSpPr/>
            <p:nvPr/>
          </p:nvSpPr>
          <p:spPr>
            <a:xfrm>
              <a:off x="1685235" y="2082968"/>
              <a:ext cx="928932" cy="285244"/>
            </a:xfrm>
            <a:prstGeom prst="mathMinus">
              <a:avLst/>
            </a:prstGeom>
            <a:solidFill>
              <a:srgbClr val="1F497D"/>
            </a:solidFill>
            <a:ln w="25400" cap="flat" cmpd="sng" algn="ctr">
              <a:solidFill>
                <a:srgbClr val="1F497D"/>
              </a:solidFill>
              <a:prstDash val="solid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pt-PT" kern="0">
                <a:solidFill>
                  <a:sysClr val="window" lastClr="FFFFFF"/>
                </a:solidFill>
                <a:latin typeface="Calibri"/>
                <a:cs typeface="+mn-cs"/>
              </a:endParaRPr>
            </a:p>
          </p:txBody>
        </p:sp>
        <p:sp>
          <p:nvSpPr>
            <p:cNvPr id="33" name="Minus 30"/>
            <p:cNvSpPr/>
            <p:nvPr/>
          </p:nvSpPr>
          <p:spPr>
            <a:xfrm>
              <a:off x="1596765" y="2940617"/>
              <a:ext cx="928932" cy="285244"/>
            </a:xfrm>
            <a:prstGeom prst="mathMinus">
              <a:avLst/>
            </a:prstGeom>
            <a:solidFill>
              <a:srgbClr val="1F497D"/>
            </a:solidFill>
            <a:ln w="25400" cap="flat" cmpd="sng" algn="ctr">
              <a:solidFill>
                <a:srgbClr val="1F497D"/>
              </a:solidFill>
              <a:prstDash val="solid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pt-PT" kern="0">
                <a:solidFill>
                  <a:sysClr val="window" lastClr="FFFFFF"/>
                </a:solidFill>
                <a:latin typeface="Calibri"/>
                <a:cs typeface="+mn-cs"/>
              </a:endParaRPr>
            </a:p>
          </p:txBody>
        </p:sp>
        <p:sp>
          <p:nvSpPr>
            <p:cNvPr id="34" name="Minus 31"/>
            <p:cNvSpPr/>
            <p:nvPr/>
          </p:nvSpPr>
          <p:spPr>
            <a:xfrm>
              <a:off x="1614459" y="3779121"/>
              <a:ext cx="928932" cy="287159"/>
            </a:xfrm>
            <a:prstGeom prst="mathMinus">
              <a:avLst/>
            </a:prstGeom>
            <a:solidFill>
              <a:srgbClr val="1F497D"/>
            </a:solidFill>
            <a:ln w="25400" cap="flat" cmpd="sng" algn="ctr">
              <a:solidFill>
                <a:srgbClr val="1F497D"/>
              </a:solidFill>
              <a:prstDash val="solid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pt-PT" kern="0">
                <a:solidFill>
                  <a:sysClr val="window" lastClr="FFFFFF"/>
                </a:solidFill>
                <a:latin typeface="Calibri"/>
                <a:cs typeface="+mn-cs"/>
              </a:endParaRPr>
            </a:p>
          </p:txBody>
        </p:sp>
        <p:sp>
          <p:nvSpPr>
            <p:cNvPr id="35" name="Minus 32"/>
            <p:cNvSpPr/>
            <p:nvPr/>
          </p:nvSpPr>
          <p:spPr>
            <a:xfrm>
              <a:off x="3445783" y="2082968"/>
              <a:ext cx="927163" cy="285244"/>
            </a:xfrm>
            <a:prstGeom prst="mathMinus">
              <a:avLst/>
            </a:prstGeom>
            <a:solidFill>
              <a:srgbClr val="1F497D"/>
            </a:solidFill>
            <a:ln w="25400" cap="flat" cmpd="sng" algn="ctr">
              <a:solidFill>
                <a:srgbClr val="1F497D"/>
              </a:solidFill>
              <a:prstDash val="solid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pt-PT" kern="0">
                <a:solidFill>
                  <a:sysClr val="window" lastClr="FFFFFF"/>
                </a:solidFill>
                <a:latin typeface="Calibri"/>
                <a:cs typeface="+mn-cs"/>
              </a:endParaRPr>
            </a:p>
          </p:txBody>
        </p:sp>
        <p:sp>
          <p:nvSpPr>
            <p:cNvPr id="36" name="Minus 33"/>
            <p:cNvSpPr/>
            <p:nvPr/>
          </p:nvSpPr>
          <p:spPr>
            <a:xfrm>
              <a:off x="3445783" y="2940617"/>
              <a:ext cx="927163" cy="285244"/>
            </a:xfrm>
            <a:prstGeom prst="mathMinus">
              <a:avLst/>
            </a:prstGeom>
            <a:solidFill>
              <a:srgbClr val="1F497D"/>
            </a:solidFill>
            <a:ln w="25400" cap="flat" cmpd="sng" algn="ctr">
              <a:solidFill>
                <a:srgbClr val="1F497D"/>
              </a:solidFill>
              <a:prstDash val="solid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pt-PT" kern="0">
                <a:solidFill>
                  <a:sysClr val="window" lastClr="FFFFFF"/>
                </a:solidFill>
                <a:latin typeface="Calibri"/>
                <a:cs typeface="+mn-cs"/>
              </a:endParaRPr>
            </a:p>
          </p:txBody>
        </p:sp>
        <p:sp>
          <p:nvSpPr>
            <p:cNvPr id="37" name="Minus 34"/>
            <p:cNvSpPr/>
            <p:nvPr/>
          </p:nvSpPr>
          <p:spPr>
            <a:xfrm>
              <a:off x="3445783" y="3779121"/>
              <a:ext cx="927163" cy="287159"/>
            </a:xfrm>
            <a:prstGeom prst="mathMinus">
              <a:avLst/>
            </a:prstGeom>
            <a:solidFill>
              <a:srgbClr val="1F497D"/>
            </a:solidFill>
            <a:ln w="25400" cap="flat" cmpd="sng" algn="ctr">
              <a:solidFill>
                <a:srgbClr val="1F497D"/>
              </a:solidFill>
              <a:prstDash val="solid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pt-PT" kern="0">
                <a:solidFill>
                  <a:sysClr val="window" lastClr="FFFFFF"/>
                </a:solidFill>
                <a:latin typeface="Calibri"/>
                <a:cs typeface="+mn-cs"/>
              </a:endParaRPr>
            </a:p>
          </p:txBody>
        </p:sp>
        <p:sp>
          <p:nvSpPr>
            <p:cNvPr id="38" name="Minus 35"/>
            <p:cNvSpPr/>
            <p:nvPr/>
          </p:nvSpPr>
          <p:spPr>
            <a:xfrm>
              <a:off x="6758089" y="2082968"/>
              <a:ext cx="928932" cy="285244"/>
            </a:xfrm>
            <a:prstGeom prst="mathMinus">
              <a:avLst/>
            </a:prstGeom>
            <a:solidFill>
              <a:srgbClr val="C0504D"/>
            </a:solidFill>
            <a:ln w="25400" cap="flat" cmpd="sng" algn="ctr">
              <a:solidFill>
                <a:srgbClr val="C0504D"/>
              </a:solidFill>
              <a:prstDash val="solid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pt-PT" kern="0">
                <a:solidFill>
                  <a:sysClr val="window" lastClr="FFFFFF"/>
                </a:solidFill>
                <a:latin typeface="Calibri"/>
                <a:cs typeface="+mn-cs"/>
              </a:endParaRPr>
            </a:p>
          </p:txBody>
        </p:sp>
        <p:sp>
          <p:nvSpPr>
            <p:cNvPr id="39" name="Minus 36"/>
            <p:cNvSpPr/>
            <p:nvPr/>
          </p:nvSpPr>
          <p:spPr>
            <a:xfrm>
              <a:off x="6883716" y="2940617"/>
              <a:ext cx="642291" cy="285244"/>
            </a:xfrm>
            <a:prstGeom prst="mathMinus">
              <a:avLst/>
            </a:prstGeom>
            <a:solidFill>
              <a:srgbClr val="C0504D"/>
            </a:solidFill>
            <a:ln w="25400" cap="flat" cmpd="sng" algn="ctr">
              <a:solidFill>
                <a:srgbClr val="C0504D"/>
              </a:solidFill>
              <a:prstDash val="solid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pt-PT" kern="0">
                <a:solidFill>
                  <a:sysClr val="window" lastClr="FFFFFF"/>
                </a:solidFill>
                <a:latin typeface="Calibri"/>
                <a:cs typeface="+mn-cs"/>
              </a:endParaRPr>
            </a:p>
          </p:txBody>
        </p:sp>
        <p:sp>
          <p:nvSpPr>
            <p:cNvPr id="40" name="Minus 37"/>
            <p:cNvSpPr/>
            <p:nvPr/>
          </p:nvSpPr>
          <p:spPr>
            <a:xfrm>
              <a:off x="6758088" y="3779121"/>
              <a:ext cx="928932" cy="287159"/>
            </a:xfrm>
            <a:prstGeom prst="mathMinus">
              <a:avLst/>
            </a:prstGeom>
            <a:solidFill>
              <a:srgbClr val="C0504D"/>
            </a:solidFill>
            <a:ln w="25400" cap="flat" cmpd="sng" algn="ctr">
              <a:solidFill>
                <a:srgbClr val="C0504D"/>
              </a:solidFill>
              <a:prstDash val="solid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pt-PT" kern="0">
                <a:solidFill>
                  <a:sysClr val="window" lastClr="FFFFFF"/>
                </a:solidFill>
                <a:latin typeface="Calibri"/>
                <a:cs typeface="+mn-cs"/>
              </a:endParaRPr>
            </a:p>
          </p:txBody>
        </p:sp>
        <p:sp>
          <p:nvSpPr>
            <p:cNvPr id="41" name="Minus 38"/>
            <p:cNvSpPr/>
            <p:nvPr/>
          </p:nvSpPr>
          <p:spPr>
            <a:xfrm>
              <a:off x="5195713" y="2046593"/>
              <a:ext cx="704219" cy="357991"/>
            </a:xfrm>
            <a:prstGeom prst="mathMinus">
              <a:avLst/>
            </a:prstGeom>
            <a:gradFill>
              <a:gsLst>
                <a:gs pos="0">
                  <a:srgbClr val="1F497D"/>
                </a:gs>
                <a:gs pos="100000">
                  <a:srgbClr val="C0504D"/>
                </a:gs>
                <a:gs pos="100000">
                  <a:srgbClr val="C0504D"/>
                </a:gs>
                <a:gs pos="100000">
                  <a:srgbClr val="C0504D"/>
                </a:gs>
                <a:gs pos="30000">
                  <a:srgbClr val="66008F"/>
                </a:gs>
                <a:gs pos="64999">
                  <a:srgbClr val="BA0066"/>
                </a:gs>
                <a:gs pos="89999">
                  <a:srgbClr val="FF0000"/>
                </a:gs>
                <a:gs pos="100000">
                  <a:srgbClr val="FF8200"/>
                </a:gs>
              </a:gsLst>
              <a:lin ang="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pt-PT" kern="0">
                <a:solidFill>
                  <a:sysClr val="window" lastClr="FFFFFF"/>
                </a:solidFill>
                <a:latin typeface="Calibri"/>
                <a:cs typeface="+mn-cs"/>
              </a:endParaRPr>
            </a:p>
          </p:txBody>
        </p:sp>
        <p:sp>
          <p:nvSpPr>
            <p:cNvPr id="42" name="Minus 42"/>
            <p:cNvSpPr/>
            <p:nvPr/>
          </p:nvSpPr>
          <p:spPr>
            <a:xfrm>
              <a:off x="5186866" y="2896584"/>
              <a:ext cx="704219" cy="356077"/>
            </a:xfrm>
            <a:prstGeom prst="mathMinus">
              <a:avLst/>
            </a:prstGeom>
            <a:gradFill>
              <a:gsLst>
                <a:gs pos="0">
                  <a:srgbClr val="1F497D"/>
                </a:gs>
                <a:gs pos="100000">
                  <a:srgbClr val="C0504D"/>
                </a:gs>
                <a:gs pos="100000">
                  <a:srgbClr val="C0504D"/>
                </a:gs>
                <a:gs pos="100000">
                  <a:srgbClr val="C0504D"/>
                </a:gs>
                <a:gs pos="30000">
                  <a:srgbClr val="66008F"/>
                </a:gs>
                <a:gs pos="64999">
                  <a:srgbClr val="BA0066"/>
                </a:gs>
                <a:gs pos="89999">
                  <a:srgbClr val="FF0000"/>
                </a:gs>
                <a:gs pos="100000">
                  <a:srgbClr val="FF8200"/>
                </a:gs>
              </a:gsLst>
              <a:lin ang="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pt-PT" kern="0">
                <a:solidFill>
                  <a:sysClr val="window" lastClr="FFFFFF"/>
                </a:solidFill>
                <a:latin typeface="Calibri"/>
                <a:cs typeface="+mn-cs"/>
              </a:endParaRPr>
            </a:p>
          </p:txBody>
        </p:sp>
        <p:sp>
          <p:nvSpPr>
            <p:cNvPr id="43" name="Minus 43"/>
            <p:cNvSpPr/>
            <p:nvPr/>
          </p:nvSpPr>
          <p:spPr>
            <a:xfrm>
              <a:off x="5195713" y="3744662"/>
              <a:ext cx="704219" cy="356077"/>
            </a:xfrm>
            <a:prstGeom prst="mathMinus">
              <a:avLst/>
            </a:prstGeom>
            <a:gradFill>
              <a:gsLst>
                <a:gs pos="0">
                  <a:srgbClr val="1F497D"/>
                </a:gs>
                <a:gs pos="100000">
                  <a:srgbClr val="C0504D"/>
                </a:gs>
                <a:gs pos="100000">
                  <a:srgbClr val="C0504D"/>
                </a:gs>
                <a:gs pos="100000">
                  <a:srgbClr val="C0504D"/>
                </a:gs>
                <a:gs pos="30000">
                  <a:srgbClr val="66008F"/>
                </a:gs>
                <a:gs pos="64999">
                  <a:srgbClr val="BA0066"/>
                </a:gs>
                <a:gs pos="89999">
                  <a:srgbClr val="FF0000"/>
                </a:gs>
                <a:gs pos="100000">
                  <a:srgbClr val="FF8200"/>
                </a:gs>
              </a:gsLst>
              <a:lin ang="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pt-PT" kern="0">
                <a:solidFill>
                  <a:sysClr val="window" lastClr="FFFFFF"/>
                </a:solidFill>
                <a:latin typeface="Calibri"/>
                <a:cs typeface="+mn-cs"/>
              </a:endParaRPr>
            </a:p>
          </p:txBody>
        </p:sp>
        <p:sp>
          <p:nvSpPr>
            <p:cNvPr id="44" name="Minus 45"/>
            <p:cNvSpPr/>
            <p:nvPr/>
          </p:nvSpPr>
          <p:spPr>
            <a:xfrm rot="5400000">
              <a:off x="2784700" y="2475678"/>
              <a:ext cx="356077" cy="286642"/>
            </a:xfrm>
            <a:prstGeom prst="mathMinus">
              <a:avLst/>
            </a:prstGeom>
            <a:solidFill>
              <a:srgbClr val="1F497D"/>
            </a:solidFill>
            <a:ln w="25400" cap="flat" cmpd="sng" algn="ctr">
              <a:solidFill>
                <a:srgbClr val="1F497D"/>
              </a:solidFill>
              <a:prstDash val="solid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pt-PT" kern="0">
                <a:solidFill>
                  <a:sysClr val="window" lastClr="FFFFFF"/>
                </a:solidFill>
                <a:latin typeface="Calibri"/>
                <a:cs typeface="+mn-cs"/>
              </a:endParaRPr>
            </a:p>
          </p:txBody>
        </p:sp>
        <p:sp>
          <p:nvSpPr>
            <p:cNvPr id="45" name="Minus 46"/>
            <p:cNvSpPr/>
            <p:nvPr/>
          </p:nvSpPr>
          <p:spPr>
            <a:xfrm rot="5400000">
              <a:off x="2842132" y="3319926"/>
              <a:ext cx="241214" cy="286642"/>
            </a:xfrm>
            <a:prstGeom prst="mathMinus">
              <a:avLst/>
            </a:prstGeom>
            <a:solidFill>
              <a:srgbClr val="1F497D"/>
            </a:solidFill>
            <a:ln w="25400" cap="flat" cmpd="sng" algn="ctr">
              <a:solidFill>
                <a:srgbClr val="1F497D"/>
              </a:solidFill>
              <a:prstDash val="solid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pt-PT" kern="0">
                <a:solidFill>
                  <a:sysClr val="window" lastClr="FFFFFF"/>
                </a:solidFill>
                <a:latin typeface="Calibri"/>
                <a:cs typeface="+mn-cs"/>
              </a:endParaRPr>
            </a:p>
          </p:txBody>
        </p:sp>
        <p:sp>
          <p:nvSpPr>
            <p:cNvPr id="50" name="Minus 48"/>
            <p:cNvSpPr/>
            <p:nvPr/>
          </p:nvSpPr>
          <p:spPr>
            <a:xfrm rot="5400000">
              <a:off x="6262375" y="3319924"/>
              <a:ext cx="241214" cy="286642"/>
            </a:xfrm>
            <a:prstGeom prst="mathMinus">
              <a:avLst/>
            </a:prstGeom>
            <a:solidFill>
              <a:srgbClr val="C0504D"/>
            </a:solidFill>
            <a:ln w="25400" cap="flat" cmpd="sng" algn="ctr">
              <a:solidFill>
                <a:srgbClr val="C0504D"/>
              </a:solidFill>
              <a:prstDash val="solid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pt-PT" kern="0">
                <a:ln>
                  <a:solidFill>
                    <a:srgbClr val="C0504D"/>
                  </a:solidFill>
                </a:ln>
                <a:solidFill>
                  <a:sysClr val="window" lastClr="FFFFFF"/>
                </a:solidFill>
                <a:latin typeface="Calibri"/>
                <a:cs typeface="+mn-cs"/>
              </a:endParaRPr>
            </a:p>
          </p:txBody>
        </p:sp>
        <p:sp>
          <p:nvSpPr>
            <p:cNvPr id="67" name="Minus 49"/>
            <p:cNvSpPr/>
            <p:nvPr/>
          </p:nvSpPr>
          <p:spPr>
            <a:xfrm rot="5400000">
              <a:off x="6262377" y="2489080"/>
              <a:ext cx="241214" cy="286642"/>
            </a:xfrm>
            <a:prstGeom prst="mathMinus">
              <a:avLst/>
            </a:prstGeom>
            <a:solidFill>
              <a:srgbClr val="C0504D"/>
            </a:solidFill>
            <a:ln w="25400" cap="flat" cmpd="sng" algn="ctr">
              <a:solidFill>
                <a:srgbClr val="C0504D"/>
              </a:solidFill>
              <a:prstDash val="solid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pt-PT" kern="0">
                <a:ln>
                  <a:solidFill>
                    <a:srgbClr val="C0504D"/>
                  </a:solidFill>
                </a:ln>
                <a:solidFill>
                  <a:sysClr val="window" lastClr="FFFFFF"/>
                </a:solidFill>
                <a:latin typeface="Calibri"/>
                <a:cs typeface="+mn-cs"/>
              </a:endParaRPr>
            </a:p>
          </p:txBody>
        </p:sp>
      </p:grpSp>
      <p:sp>
        <p:nvSpPr>
          <p:cNvPr id="68" name="Título 1"/>
          <p:cNvSpPr txBox="1">
            <a:spLocks/>
          </p:cNvSpPr>
          <p:nvPr/>
        </p:nvSpPr>
        <p:spPr>
          <a:xfrm>
            <a:off x="742982" y="666751"/>
            <a:ext cx="8258175" cy="1066800"/>
          </a:xfrm>
          <a:prstGeom prst="rect">
            <a:avLst/>
          </a:prstGeom>
        </p:spPr>
        <p:txBody>
          <a:bodyPr/>
          <a:lstStyle/>
          <a:p>
            <a:pPr eaLnBrk="0" hangingPunct="0">
              <a:defRPr/>
            </a:pPr>
            <a:r>
              <a:rPr lang="pt-PT" sz="3600" dirty="0">
                <a:solidFill>
                  <a:schemeClr val="tx2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rPr>
              <a:t>O Modelo </a:t>
            </a:r>
            <a:r>
              <a:rPr lang="pt-PT" sz="3600" dirty="0" smtClean="0">
                <a:solidFill>
                  <a:schemeClr val="tx2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rPr>
              <a:t>CAF e a Ação de Melhoria</a:t>
            </a:r>
            <a:endParaRPr lang="pt-PT" sz="3600" dirty="0">
              <a:solidFill>
                <a:schemeClr val="tx2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+mj-lt"/>
              <a:ea typeface="+mj-ea"/>
              <a:cs typeface="+mj-cs"/>
            </a:endParaRPr>
          </a:p>
        </p:txBody>
      </p:sp>
      <p:sp>
        <p:nvSpPr>
          <p:cNvPr id="3" name="Rectângulo arredondado 2"/>
          <p:cNvSpPr/>
          <p:nvPr/>
        </p:nvSpPr>
        <p:spPr>
          <a:xfrm>
            <a:off x="4903820" y="1412776"/>
            <a:ext cx="4097336" cy="5445224"/>
          </a:xfrm>
          <a:prstGeom prst="roundRect">
            <a:avLst/>
          </a:pr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graphicFrame>
        <p:nvGraphicFramePr>
          <p:cNvPr id="4" name="Diagrama 3"/>
          <p:cNvGraphicFramePr/>
          <p:nvPr>
            <p:extLst>
              <p:ext uri="{D42A27DB-BD31-4B8C-83A1-F6EECF244321}">
                <p14:modId xmlns:p14="http://schemas.microsoft.com/office/powerpoint/2010/main" xmlns="" val="1204653745"/>
              </p:ext>
            </p:extLst>
          </p:nvPr>
        </p:nvGraphicFramePr>
        <p:xfrm>
          <a:off x="4872068" y="1733550"/>
          <a:ext cx="4129088" cy="46717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2" r:lo="rId23" r:qs="rId24" r:cs="rId25"/>
          </a:graphicData>
        </a:graphic>
      </p:graphicFrame>
      <p:cxnSp>
        <p:nvCxnSpPr>
          <p:cNvPr id="6" name="Conexão em ângulos rectos 5"/>
          <p:cNvCxnSpPr/>
          <p:nvPr/>
        </p:nvCxnSpPr>
        <p:spPr>
          <a:xfrm rot="10800000" flipV="1">
            <a:off x="2915816" y="2241068"/>
            <a:ext cx="1988008" cy="1329891"/>
          </a:xfrm>
          <a:prstGeom prst="bentConnector3">
            <a:avLst>
              <a:gd name="adj1" fmla="val 29"/>
            </a:avLst>
          </a:prstGeom>
          <a:ln w="38100">
            <a:solidFill>
              <a:srgbClr val="FF0000"/>
            </a:solidFill>
            <a:headEnd w="med" len="lg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386191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upo 66"/>
          <p:cNvGrpSpPr>
            <a:grpSpLocks/>
          </p:cNvGrpSpPr>
          <p:nvPr/>
        </p:nvGrpSpPr>
        <p:grpSpPr bwMode="auto">
          <a:xfrm>
            <a:off x="378910" y="1796819"/>
            <a:ext cx="7505458" cy="4067973"/>
            <a:chOff x="500034" y="779266"/>
            <a:chExt cx="8310553" cy="3643336"/>
          </a:xfrm>
        </p:grpSpPr>
        <p:graphicFrame>
          <p:nvGraphicFramePr>
            <p:cNvPr id="8" name="Content Placeholder 20"/>
            <p:cNvGraphicFramePr>
              <a:graphicFrameLocks/>
            </p:cNvGraphicFramePr>
            <p:nvPr/>
          </p:nvGraphicFramePr>
          <p:xfrm>
            <a:off x="500034" y="785799"/>
            <a:ext cx="4972050" cy="3636803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2" r:lo="rId3" r:qs="rId4" r:cs="rId5"/>
            </a:graphicData>
          </a:graphic>
        </p:graphicFrame>
        <p:graphicFrame>
          <p:nvGraphicFramePr>
            <p:cNvPr id="9" name="Content Placeholder 20"/>
            <p:cNvGraphicFramePr>
              <a:graphicFrameLocks/>
            </p:cNvGraphicFramePr>
            <p:nvPr>
              <p:extLst>
                <p:ext uri="{D42A27DB-BD31-4B8C-83A1-F6EECF244321}">
                  <p14:modId xmlns:p14="http://schemas.microsoft.com/office/powerpoint/2010/main" xmlns="" val="994508995"/>
                </p:ext>
              </p:extLst>
            </p:nvPr>
          </p:nvGraphicFramePr>
          <p:xfrm>
            <a:off x="5614961" y="779266"/>
            <a:ext cx="3195626" cy="3636803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7" r:lo="rId8" r:qs="rId9" r:cs="rId10"/>
            </a:graphicData>
          </a:graphic>
        </p:graphicFrame>
        <p:graphicFrame>
          <p:nvGraphicFramePr>
            <p:cNvPr id="10" name="Diagram 23"/>
            <p:cNvGraphicFramePr/>
            <p:nvPr/>
          </p:nvGraphicFramePr>
          <p:xfrm>
            <a:off x="806877" y="1154315"/>
            <a:ext cx="4500589" cy="375050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12" r:lo="rId13" r:qs="rId14" r:cs="rId15"/>
            </a:graphicData>
          </a:graphic>
        </p:graphicFrame>
        <p:graphicFrame>
          <p:nvGraphicFramePr>
            <p:cNvPr id="11" name="Diagram 24"/>
            <p:cNvGraphicFramePr/>
            <p:nvPr/>
          </p:nvGraphicFramePr>
          <p:xfrm>
            <a:off x="5777715" y="1154315"/>
            <a:ext cx="2928955" cy="375050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17" r:lo="rId18" r:qs="rId19" r:cs="rId20"/>
            </a:graphicData>
          </a:graphic>
        </p:graphicFrame>
        <p:sp>
          <p:nvSpPr>
            <p:cNvPr id="12" name="Minus 29"/>
            <p:cNvSpPr/>
            <p:nvPr/>
          </p:nvSpPr>
          <p:spPr>
            <a:xfrm>
              <a:off x="1685235" y="2082968"/>
              <a:ext cx="928932" cy="285244"/>
            </a:xfrm>
            <a:prstGeom prst="mathMinus">
              <a:avLst/>
            </a:prstGeom>
            <a:solidFill>
              <a:srgbClr val="1F497D"/>
            </a:solidFill>
            <a:ln w="25400" cap="flat" cmpd="sng" algn="ctr">
              <a:solidFill>
                <a:srgbClr val="1F497D"/>
              </a:solidFill>
              <a:prstDash val="solid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pt-PT" kern="0">
                <a:solidFill>
                  <a:sysClr val="window" lastClr="FFFFFF"/>
                </a:solidFill>
                <a:latin typeface="Calibri"/>
                <a:cs typeface="+mn-cs"/>
              </a:endParaRPr>
            </a:p>
          </p:txBody>
        </p:sp>
        <p:sp>
          <p:nvSpPr>
            <p:cNvPr id="13" name="Minus 30"/>
            <p:cNvSpPr/>
            <p:nvPr/>
          </p:nvSpPr>
          <p:spPr>
            <a:xfrm>
              <a:off x="1596765" y="2940617"/>
              <a:ext cx="928932" cy="285244"/>
            </a:xfrm>
            <a:prstGeom prst="mathMinus">
              <a:avLst/>
            </a:prstGeom>
            <a:solidFill>
              <a:srgbClr val="1F497D"/>
            </a:solidFill>
            <a:ln w="25400" cap="flat" cmpd="sng" algn="ctr">
              <a:solidFill>
                <a:srgbClr val="1F497D"/>
              </a:solidFill>
              <a:prstDash val="solid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pt-PT" kern="0">
                <a:solidFill>
                  <a:sysClr val="window" lastClr="FFFFFF"/>
                </a:solidFill>
                <a:latin typeface="Calibri"/>
                <a:cs typeface="+mn-cs"/>
              </a:endParaRPr>
            </a:p>
          </p:txBody>
        </p:sp>
        <p:sp>
          <p:nvSpPr>
            <p:cNvPr id="14" name="Minus 31"/>
            <p:cNvSpPr/>
            <p:nvPr/>
          </p:nvSpPr>
          <p:spPr>
            <a:xfrm>
              <a:off x="1614459" y="3779121"/>
              <a:ext cx="928932" cy="287159"/>
            </a:xfrm>
            <a:prstGeom prst="mathMinus">
              <a:avLst/>
            </a:prstGeom>
            <a:solidFill>
              <a:srgbClr val="1F497D"/>
            </a:solidFill>
            <a:ln w="25400" cap="flat" cmpd="sng" algn="ctr">
              <a:solidFill>
                <a:srgbClr val="1F497D"/>
              </a:solidFill>
              <a:prstDash val="solid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pt-PT" kern="0">
                <a:solidFill>
                  <a:sysClr val="window" lastClr="FFFFFF"/>
                </a:solidFill>
                <a:latin typeface="Calibri"/>
                <a:cs typeface="+mn-cs"/>
              </a:endParaRPr>
            </a:p>
          </p:txBody>
        </p:sp>
        <p:sp>
          <p:nvSpPr>
            <p:cNvPr id="15" name="Minus 32"/>
            <p:cNvSpPr/>
            <p:nvPr/>
          </p:nvSpPr>
          <p:spPr>
            <a:xfrm>
              <a:off x="3445783" y="2082968"/>
              <a:ext cx="927163" cy="285244"/>
            </a:xfrm>
            <a:prstGeom prst="mathMinus">
              <a:avLst/>
            </a:prstGeom>
            <a:solidFill>
              <a:srgbClr val="1F497D"/>
            </a:solidFill>
            <a:ln w="25400" cap="flat" cmpd="sng" algn="ctr">
              <a:solidFill>
                <a:srgbClr val="1F497D"/>
              </a:solidFill>
              <a:prstDash val="solid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pt-PT" kern="0">
                <a:solidFill>
                  <a:sysClr val="window" lastClr="FFFFFF"/>
                </a:solidFill>
                <a:latin typeface="Calibri"/>
                <a:cs typeface="+mn-cs"/>
              </a:endParaRPr>
            </a:p>
          </p:txBody>
        </p:sp>
        <p:sp>
          <p:nvSpPr>
            <p:cNvPr id="16" name="Minus 33"/>
            <p:cNvSpPr/>
            <p:nvPr/>
          </p:nvSpPr>
          <p:spPr>
            <a:xfrm>
              <a:off x="3445783" y="2940617"/>
              <a:ext cx="927163" cy="285244"/>
            </a:xfrm>
            <a:prstGeom prst="mathMinus">
              <a:avLst/>
            </a:prstGeom>
            <a:solidFill>
              <a:srgbClr val="1F497D"/>
            </a:solidFill>
            <a:ln w="25400" cap="flat" cmpd="sng" algn="ctr">
              <a:solidFill>
                <a:srgbClr val="1F497D"/>
              </a:solidFill>
              <a:prstDash val="solid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pt-PT" kern="0">
                <a:solidFill>
                  <a:sysClr val="window" lastClr="FFFFFF"/>
                </a:solidFill>
                <a:latin typeface="Calibri"/>
                <a:cs typeface="+mn-cs"/>
              </a:endParaRPr>
            </a:p>
          </p:txBody>
        </p:sp>
        <p:sp>
          <p:nvSpPr>
            <p:cNvPr id="17" name="Minus 34"/>
            <p:cNvSpPr/>
            <p:nvPr/>
          </p:nvSpPr>
          <p:spPr>
            <a:xfrm>
              <a:off x="3445783" y="3779121"/>
              <a:ext cx="927163" cy="287159"/>
            </a:xfrm>
            <a:prstGeom prst="mathMinus">
              <a:avLst/>
            </a:prstGeom>
            <a:solidFill>
              <a:srgbClr val="1F497D"/>
            </a:solidFill>
            <a:ln w="25400" cap="flat" cmpd="sng" algn="ctr">
              <a:solidFill>
                <a:srgbClr val="1F497D"/>
              </a:solidFill>
              <a:prstDash val="solid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pt-PT" kern="0">
                <a:solidFill>
                  <a:sysClr val="window" lastClr="FFFFFF"/>
                </a:solidFill>
                <a:latin typeface="Calibri"/>
                <a:cs typeface="+mn-cs"/>
              </a:endParaRPr>
            </a:p>
          </p:txBody>
        </p:sp>
        <p:sp>
          <p:nvSpPr>
            <p:cNvPr id="18" name="Minus 35"/>
            <p:cNvSpPr/>
            <p:nvPr/>
          </p:nvSpPr>
          <p:spPr>
            <a:xfrm>
              <a:off x="6758089" y="2082968"/>
              <a:ext cx="928932" cy="285244"/>
            </a:xfrm>
            <a:prstGeom prst="mathMinus">
              <a:avLst/>
            </a:prstGeom>
            <a:solidFill>
              <a:srgbClr val="C0504D"/>
            </a:solidFill>
            <a:ln w="25400" cap="flat" cmpd="sng" algn="ctr">
              <a:solidFill>
                <a:srgbClr val="C0504D"/>
              </a:solidFill>
              <a:prstDash val="solid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pt-PT" kern="0">
                <a:solidFill>
                  <a:sysClr val="window" lastClr="FFFFFF"/>
                </a:solidFill>
                <a:latin typeface="Calibri"/>
                <a:cs typeface="+mn-cs"/>
              </a:endParaRPr>
            </a:p>
          </p:txBody>
        </p:sp>
        <p:sp>
          <p:nvSpPr>
            <p:cNvPr id="19" name="Minus 36"/>
            <p:cNvSpPr/>
            <p:nvPr/>
          </p:nvSpPr>
          <p:spPr>
            <a:xfrm>
              <a:off x="6883716" y="2940617"/>
              <a:ext cx="642291" cy="285244"/>
            </a:xfrm>
            <a:prstGeom prst="mathMinus">
              <a:avLst/>
            </a:prstGeom>
            <a:solidFill>
              <a:srgbClr val="C0504D"/>
            </a:solidFill>
            <a:ln w="25400" cap="flat" cmpd="sng" algn="ctr">
              <a:solidFill>
                <a:srgbClr val="C0504D"/>
              </a:solidFill>
              <a:prstDash val="solid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pt-PT" kern="0">
                <a:solidFill>
                  <a:sysClr val="window" lastClr="FFFFFF"/>
                </a:solidFill>
                <a:latin typeface="Calibri"/>
                <a:cs typeface="+mn-cs"/>
              </a:endParaRPr>
            </a:p>
          </p:txBody>
        </p:sp>
        <p:sp>
          <p:nvSpPr>
            <p:cNvPr id="20" name="Minus 37"/>
            <p:cNvSpPr/>
            <p:nvPr/>
          </p:nvSpPr>
          <p:spPr>
            <a:xfrm>
              <a:off x="6758088" y="3779121"/>
              <a:ext cx="928932" cy="287159"/>
            </a:xfrm>
            <a:prstGeom prst="mathMinus">
              <a:avLst/>
            </a:prstGeom>
            <a:solidFill>
              <a:srgbClr val="C0504D"/>
            </a:solidFill>
            <a:ln w="25400" cap="flat" cmpd="sng" algn="ctr">
              <a:solidFill>
                <a:srgbClr val="C0504D"/>
              </a:solidFill>
              <a:prstDash val="solid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pt-PT" kern="0">
                <a:solidFill>
                  <a:sysClr val="window" lastClr="FFFFFF"/>
                </a:solidFill>
                <a:latin typeface="Calibri"/>
                <a:cs typeface="+mn-cs"/>
              </a:endParaRPr>
            </a:p>
          </p:txBody>
        </p:sp>
        <p:sp>
          <p:nvSpPr>
            <p:cNvPr id="21" name="Minus 38"/>
            <p:cNvSpPr/>
            <p:nvPr/>
          </p:nvSpPr>
          <p:spPr>
            <a:xfrm>
              <a:off x="5195713" y="2046593"/>
              <a:ext cx="704219" cy="357991"/>
            </a:xfrm>
            <a:prstGeom prst="mathMinus">
              <a:avLst/>
            </a:prstGeom>
            <a:gradFill>
              <a:gsLst>
                <a:gs pos="0">
                  <a:srgbClr val="1F497D"/>
                </a:gs>
                <a:gs pos="100000">
                  <a:srgbClr val="C0504D"/>
                </a:gs>
                <a:gs pos="100000">
                  <a:srgbClr val="C0504D"/>
                </a:gs>
                <a:gs pos="100000">
                  <a:srgbClr val="C0504D"/>
                </a:gs>
                <a:gs pos="30000">
                  <a:srgbClr val="66008F"/>
                </a:gs>
                <a:gs pos="64999">
                  <a:srgbClr val="BA0066"/>
                </a:gs>
                <a:gs pos="89999">
                  <a:srgbClr val="FF0000"/>
                </a:gs>
                <a:gs pos="100000">
                  <a:srgbClr val="FF8200"/>
                </a:gs>
              </a:gsLst>
              <a:lin ang="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pt-PT" kern="0">
                <a:solidFill>
                  <a:sysClr val="window" lastClr="FFFFFF"/>
                </a:solidFill>
                <a:latin typeface="Calibri"/>
                <a:cs typeface="+mn-cs"/>
              </a:endParaRPr>
            </a:p>
          </p:txBody>
        </p:sp>
        <p:sp>
          <p:nvSpPr>
            <p:cNvPr id="22" name="Minus 42"/>
            <p:cNvSpPr/>
            <p:nvPr/>
          </p:nvSpPr>
          <p:spPr>
            <a:xfrm>
              <a:off x="5186866" y="2896584"/>
              <a:ext cx="704219" cy="356077"/>
            </a:xfrm>
            <a:prstGeom prst="mathMinus">
              <a:avLst/>
            </a:prstGeom>
            <a:gradFill>
              <a:gsLst>
                <a:gs pos="0">
                  <a:srgbClr val="1F497D"/>
                </a:gs>
                <a:gs pos="100000">
                  <a:srgbClr val="C0504D"/>
                </a:gs>
                <a:gs pos="100000">
                  <a:srgbClr val="C0504D"/>
                </a:gs>
                <a:gs pos="100000">
                  <a:srgbClr val="C0504D"/>
                </a:gs>
                <a:gs pos="30000">
                  <a:srgbClr val="66008F"/>
                </a:gs>
                <a:gs pos="64999">
                  <a:srgbClr val="BA0066"/>
                </a:gs>
                <a:gs pos="89999">
                  <a:srgbClr val="FF0000"/>
                </a:gs>
                <a:gs pos="100000">
                  <a:srgbClr val="FF8200"/>
                </a:gs>
              </a:gsLst>
              <a:lin ang="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pt-PT" kern="0">
                <a:solidFill>
                  <a:sysClr val="window" lastClr="FFFFFF"/>
                </a:solidFill>
                <a:latin typeface="Calibri"/>
                <a:cs typeface="+mn-cs"/>
              </a:endParaRPr>
            </a:p>
          </p:txBody>
        </p:sp>
        <p:sp>
          <p:nvSpPr>
            <p:cNvPr id="23" name="Minus 43"/>
            <p:cNvSpPr/>
            <p:nvPr/>
          </p:nvSpPr>
          <p:spPr>
            <a:xfrm>
              <a:off x="5195713" y="3744662"/>
              <a:ext cx="704219" cy="356077"/>
            </a:xfrm>
            <a:prstGeom prst="mathMinus">
              <a:avLst/>
            </a:prstGeom>
            <a:gradFill>
              <a:gsLst>
                <a:gs pos="0">
                  <a:srgbClr val="1F497D"/>
                </a:gs>
                <a:gs pos="100000">
                  <a:srgbClr val="C0504D"/>
                </a:gs>
                <a:gs pos="100000">
                  <a:srgbClr val="C0504D"/>
                </a:gs>
                <a:gs pos="100000">
                  <a:srgbClr val="C0504D"/>
                </a:gs>
                <a:gs pos="30000">
                  <a:srgbClr val="66008F"/>
                </a:gs>
                <a:gs pos="64999">
                  <a:srgbClr val="BA0066"/>
                </a:gs>
                <a:gs pos="89999">
                  <a:srgbClr val="FF0000"/>
                </a:gs>
                <a:gs pos="100000">
                  <a:srgbClr val="FF8200"/>
                </a:gs>
              </a:gsLst>
              <a:lin ang="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pt-PT" kern="0">
                <a:solidFill>
                  <a:sysClr val="window" lastClr="FFFFFF"/>
                </a:solidFill>
                <a:latin typeface="Calibri"/>
                <a:cs typeface="+mn-cs"/>
              </a:endParaRPr>
            </a:p>
          </p:txBody>
        </p:sp>
        <p:sp>
          <p:nvSpPr>
            <p:cNvPr id="24" name="Minus 45"/>
            <p:cNvSpPr/>
            <p:nvPr/>
          </p:nvSpPr>
          <p:spPr>
            <a:xfrm rot="5400000">
              <a:off x="2784700" y="2475678"/>
              <a:ext cx="356077" cy="286642"/>
            </a:xfrm>
            <a:prstGeom prst="mathMinus">
              <a:avLst/>
            </a:prstGeom>
            <a:solidFill>
              <a:srgbClr val="1F497D"/>
            </a:solidFill>
            <a:ln w="25400" cap="flat" cmpd="sng" algn="ctr">
              <a:solidFill>
                <a:srgbClr val="1F497D"/>
              </a:solidFill>
              <a:prstDash val="solid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pt-PT" kern="0">
                <a:solidFill>
                  <a:sysClr val="window" lastClr="FFFFFF"/>
                </a:solidFill>
                <a:latin typeface="Calibri"/>
                <a:cs typeface="+mn-cs"/>
              </a:endParaRPr>
            </a:p>
          </p:txBody>
        </p:sp>
        <p:sp>
          <p:nvSpPr>
            <p:cNvPr id="25" name="Minus 46"/>
            <p:cNvSpPr/>
            <p:nvPr/>
          </p:nvSpPr>
          <p:spPr>
            <a:xfrm rot="5400000">
              <a:off x="2842132" y="3319926"/>
              <a:ext cx="241214" cy="286642"/>
            </a:xfrm>
            <a:prstGeom prst="mathMinus">
              <a:avLst/>
            </a:prstGeom>
            <a:solidFill>
              <a:srgbClr val="1F497D"/>
            </a:solidFill>
            <a:ln w="25400" cap="flat" cmpd="sng" algn="ctr">
              <a:solidFill>
                <a:srgbClr val="1F497D"/>
              </a:solidFill>
              <a:prstDash val="solid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pt-PT" kern="0">
                <a:solidFill>
                  <a:sysClr val="window" lastClr="FFFFFF"/>
                </a:solidFill>
                <a:latin typeface="Calibri"/>
                <a:cs typeface="+mn-cs"/>
              </a:endParaRPr>
            </a:p>
          </p:txBody>
        </p:sp>
        <p:sp>
          <p:nvSpPr>
            <p:cNvPr id="26" name="Minus 48"/>
            <p:cNvSpPr/>
            <p:nvPr/>
          </p:nvSpPr>
          <p:spPr>
            <a:xfrm rot="5400000">
              <a:off x="6262375" y="3319924"/>
              <a:ext cx="241214" cy="286642"/>
            </a:xfrm>
            <a:prstGeom prst="mathMinus">
              <a:avLst/>
            </a:prstGeom>
            <a:solidFill>
              <a:srgbClr val="C0504D"/>
            </a:solidFill>
            <a:ln w="25400" cap="flat" cmpd="sng" algn="ctr">
              <a:solidFill>
                <a:srgbClr val="C0504D"/>
              </a:solidFill>
              <a:prstDash val="solid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pt-PT" kern="0">
                <a:ln>
                  <a:solidFill>
                    <a:srgbClr val="C0504D"/>
                  </a:solidFill>
                </a:ln>
                <a:solidFill>
                  <a:sysClr val="window" lastClr="FFFFFF"/>
                </a:solidFill>
                <a:latin typeface="Calibri"/>
                <a:cs typeface="+mn-cs"/>
              </a:endParaRPr>
            </a:p>
          </p:txBody>
        </p:sp>
        <p:sp>
          <p:nvSpPr>
            <p:cNvPr id="27" name="Minus 49"/>
            <p:cNvSpPr/>
            <p:nvPr/>
          </p:nvSpPr>
          <p:spPr>
            <a:xfrm rot="5400000">
              <a:off x="6262377" y="2489080"/>
              <a:ext cx="241214" cy="286642"/>
            </a:xfrm>
            <a:prstGeom prst="mathMinus">
              <a:avLst/>
            </a:prstGeom>
            <a:solidFill>
              <a:srgbClr val="C0504D"/>
            </a:solidFill>
            <a:ln w="25400" cap="flat" cmpd="sng" algn="ctr">
              <a:solidFill>
                <a:srgbClr val="C0504D"/>
              </a:solidFill>
              <a:prstDash val="solid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pt-PT" kern="0">
                <a:ln>
                  <a:solidFill>
                    <a:srgbClr val="C0504D"/>
                  </a:solidFill>
                </a:ln>
                <a:solidFill>
                  <a:sysClr val="window" lastClr="FFFFFF"/>
                </a:solidFill>
                <a:latin typeface="Calibri"/>
                <a:cs typeface="+mn-cs"/>
              </a:endParaRPr>
            </a:p>
          </p:txBody>
        </p:sp>
      </p:grpSp>
      <p:sp>
        <p:nvSpPr>
          <p:cNvPr id="68" name="Título 1"/>
          <p:cNvSpPr txBox="1">
            <a:spLocks/>
          </p:cNvSpPr>
          <p:nvPr/>
        </p:nvSpPr>
        <p:spPr>
          <a:xfrm>
            <a:off x="742982" y="666751"/>
            <a:ext cx="8258175" cy="1066800"/>
          </a:xfrm>
          <a:prstGeom prst="rect">
            <a:avLst/>
          </a:prstGeom>
        </p:spPr>
        <p:txBody>
          <a:bodyPr/>
          <a:lstStyle/>
          <a:p>
            <a:pPr eaLnBrk="0" hangingPunct="0">
              <a:defRPr/>
            </a:pPr>
            <a:r>
              <a:rPr lang="pt-PT" sz="3600" dirty="0">
                <a:solidFill>
                  <a:schemeClr val="tx2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rPr>
              <a:t>O Modelo </a:t>
            </a:r>
            <a:r>
              <a:rPr lang="pt-PT" sz="3600" dirty="0" smtClean="0">
                <a:solidFill>
                  <a:schemeClr val="tx2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rPr>
              <a:t>CAF e a Ação de Melhoria</a:t>
            </a:r>
            <a:endParaRPr lang="pt-PT" sz="3600" dirty="0">
              <a:solidFill>
                <a:schemeClr val="tx2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+mj-lt"/>
              <a:ea typeface="+mj-ea"/>
              <a:cs typeface="+mj-cs"/>
            </a:endParaRPr>
          </a:p>
        </p:txBody>
      </p:sp>
      <p:sp>
        <p:nvSpPr>
          <p:cNvPr id="3" name="Rectângulo arredondado 2"/>
          <p:cNvSpPr/>
          <p:nvPr/>
        </p:nvSpPr>
        <p:spPr>
          <a:xfrm>
            <a:off x="4903820" y="1412776"/>
            <a:ext cx="4097336" cy="5445224"/>
          </a:xfrm>
          <a:prstGeom prst="roundRect">
            <a:avLst/>
          </a:pr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graphicFrame>
        <p:nvGraphicFramePr>
          <p:cNvPr id="4" name="Diagrama 3"/>
          <p:cNvGraphicFramePr/>
          <p:nvPr>
            <p:extLst>
              <p:ext uri="{D42A27DB-BD31-4B8C-83A1-F6EECF244321}">
                <p14:modId xmlns:p14="http://schemas.microsoft.com/office/powerpoint/2010/main" xmlns="" val="3959583250"/>
              </p:ext>
            </p:extLst>
          </p:nvPr>
        </p:nvGraphicFramePr>
        <p:xfrm>
          <a:off x="4872068" y="1733550"/>
          <a:ext cx="4129088" cy="46717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2" r:lo="rId23" r:qs="rId24" r:cs="rId25"/>
          </a:graphicData>
        </a:graphic>
      </p:graphicFrame>
      <p:cxnSp>
        <p:nvCxnSpPr>
          <p:cNvPr id="30" name="Conexão em ângulos rectos 29"/>
          <p:cNvCxnSpPr/>
          <p:nvPr/>
        </p:nvCxnSpPr>
        <p:spPr>
          <a:xfrm rot="5400000">
            <a:off x="2438777" y="2841578"/>
            <a:ext cx="3065559" cy="1864538"/>
          </a:xfrm>
          <a:prstGeom prst="bentConnector3">
            <a:avLst>
              <a:gd name="adj1" fmla="val 100082"/>
            </a:avLst>
          </a:prstGeom>
          <a:ln w="38100">
            <a:solidFill>
              <a:srgbClr val="FF0000"/>
            </a:solidFill>
            <a:headEnd w="med" len="lg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3348121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upo 66"/>
          <p:cNvGrpSpPr>
            <a:grpSpLocks/>
          </p:cNvGrpSpPr>
          <p:nvPr/>
        </p:nvGrpSpPr>
        <p:grpSpPr bwMode="auto">
          <a:xfrm>
            <a:off x="378910" y="1796819"/>
            <a:ext cx="7505458" cy="4067973"/>
            <a:chOff x="500034" y="779266"/>
            <a:chExt cx="8310553" cy="3643336"/>
          </a:xfrm>
        </p:grpSpPr>
        <p:graphicFrame>
          <p:nvGraphicFramePr>
            <p:cNvPr id="8" name="Content Placeholder 20"/>
            <p:cNvGraphicFramePr>
              <a:graphicFrameLocks/>
            </p:cNvGraphicFramePr>
            <p:nvPr/>
          </p:nvGraphicFramePr>
          <p:xfrm>
            <a:off x="500034" y="785799"/>
            <a:ext cx="4972050" cy="3636803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2" r:lo="rId3" r:qs="rId4" r:cs="rId5"/>
            </a:graphicData>
          </a:graphic>
        </p:graphicFrame>
        <p:graphicFrame>
          <p:nvGraphicFramePr>
            <p:cNvPr id="9" name="Content Placeholder 20"/>
            <p:cNvGraphicFramePr>
              <a:graphicFrameLocks/>
            </p:cNvGraphicFramePr>
            <p:nvPr>
              <p:extLst>
                <p:ext uri="{D42A27DB-BD31-4B8C-83A1-F6EECF244321}">
                  <p14:modId xmlns:p14="http://schemas.microsoft.com/office/powerpoint/2010/main" xmlns="" val="3079994830"/>
                </p:ext>
              </p:extLst>
            </p:nvPr>
          </p:nvGraphicFramePr>
          <p:xfrm>
            <a:off x="5614961" y="779266"/>
            <a:ext cx="3195626" cy="3636803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7" r:lo="rId8" r:qs="rId9" r:cs="rId10"/>
            </a:graphicData>
          </a:graphic>
        </p:graphicFrame>
        <p:graphicFrame>
          <p:nvGraphicFramePr>
            <p:cNvPr id="10" name="Diagram 23"/>
            <p:cNvGraphicFramePr/>
            <p:nvPr/>
          </p:nvGraphicFramePr>
          <p:xfrm>
            <a:off x="806877" y="1154315"/>
            <a:ext cx="4500589" cy="375050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12" r:lo="rId13" r:qs="rId14" r:cs="rId15"/>
            </a:graphicData>
          </a:graphic>
        </p:graphicFrame>
        <p:graphicFrame>
          <p:nvGraphicFramePr>
            <p:cNvPr id="11" name="Diagram 24"/>
            <p:cNvGraphicFramePr/>
            <p:nvPr/>
          </p:nvGraphicFramePr>
          <p:xfrm>
            <a:off x="5777715" y="1154315"/>
            <a:ext cx="2928955" cy="375050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17" r:lo="rId18" r:qs="rId19" r:cs="rId20"/>
            </a:graphicData>
          </a:graphic>
        </p:graphicFrame>
        <p:sp>
          <p:nvSpPr>
            <p:cNvPr id="12" name="Minus 29"/>
            <p:cNvSpPr/>
            <p:nvPr/>
          </p:nvSpPr>
          <p:spPr>
            <a:xfrm>
              <a:off x="1685235" y="2082968"/>
              <a:ext cx="928932" cy="285244"/>
            </a:xfrm>
            <a:prstGeom prst="mathMinus">
              <a:avLst/>
            </a:prstGeom>
            <a:solidFill>
              <a:srgbClr val="1F497D"/>
            </a:solidFill>
            <a:ln w="25400" cap="flat" cmpd="sng" algn="ctr">
              <a:solidFill>
                <a:srgbClr val="1F497D"/>
              </a:solidFill>
              <a:prstDash val="solid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pt-PT" kern="0">
                <a:solidFill>
                  <a:sysClr val="window" lastClr="FFFFFF"/>
                </a:solidFill>
                <a:latin typeface="Calibri"/>
                <a:cs typeface="+mn-cs"/>
              </a:endParaRPr>
            </a:p>
          </p:txBody>
        </p:sp>
        <p:sp>
          <p:nvSpPr>
            <p:cNvPr id="13" name="Minus 30"/>
            <p:cNvSpPr/>
            <p:nvPr/>
          </p:nvSpPr>
          <p:spPr>
            <a:xfrm>
              <a:off x="1596765" y="2940617"/>
              <a:ext cx="928932" cy="285244"/>
            </a:xfrm>
            <a:prstGeom prst="mathMinus">
              <a:avLst/>
            </a:prstGeom>
            <a:solidFill>
              <a:srgbClr val="1F497D"/>
            </a:solidFill>
            <a:ln w="25400" cap="flat" cmpd="sng" algn="ctr">
              <a:solidFill>
                <a:srgbClr val="1F497D"/>
              </a:solidFill>
              <a:prstDash val="solid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pt-PT" kern="0">
                <a:solidFill>
                  <a:sysClr val="window" lastClr="FFFFFF"/>
                </a:solidFill>
                <a:latin typeface="Calibri"/>
                <a:cs typeface="+mn-cs"/>
              </a:endParaRPr>
            </a:p>
          </p:txBody>
        </p:sp>
        <p:sp>
          <p:nvSpPr>
            <p:cNvPr id="14" name="Minus 31"/>
            <p:cNvSpPr/>
            <p:nvPr/>
          </p:nvSpPr>
          <p:spPr>
            <a:xfrm>
              <a:off x="1614459" y="3779121"/>
              <a:ext cx="928932" cy="287159"/>
            </a:xfrm>
            <a:prstGeom prst="mathMinus">
              <a:avLst/>
            </a:prstGeom>
            <a:solidFill>
              <a:srgbClr val="1F497D"/>
            </a:solidFill>
            <a:ln w="25400" cap="flat" cmpd="sng" algn="ctr">
              <a:solidFill>
                <a:srgbClr val="1F497D"/>
              </a:solidFill>
              <a:prstDash val="solid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pt-PT" kern="0">
                <a:solidFill>
                  <a:sysClr val="window" lastClr="FFFFFF"/>
                </a:solidFill>
                <a:latin typeface="Calibri"/>
                <a:cs typeface="+mn-cs"/>
              </a:endParaRPr>
            </a:p>
          </p:txBody>
        </p:sp>
        <p:sp>
          <p:nvSpPr>
            <p:cNvPr id="15" name="Minus 32"/>
            <p:cNvSpPr/>
            <p:nvPr/>
          </p:nvSpPr>
          <p:spPr>
            <a:xfrm>
              <a:off x="3445783" y="2082968"/>
              <a:ext cx="927163" cy="285244"/>
            </a:xfrm>
            <a:prstGeom prst="mathMinus">
              <a:avLst/>
            </a:prstGeom>
            <a:solidFill>
              <a:srgbClr val="1F497D"/>
            </a:solidFill>
            <a:ln w="25400" cap="flat" cmpd="sng" algn="ctr">
              <a:solidFill>
                <a:srgbClr val="1F497D"/>
              </a:solidFill>
              <a:prstDash val="solid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pt-PT" kern="0">
                <a:solidFill>
                  <a:sysClr val="window" lastClr="FFFFFF"/>
                </a:solidFill>
                <a:latin typeface="Calibri"/>
                <a:cs typeface="+mn-cs"/>
              </a:endParaRPr>
            </a:p>
          </p:txBody>
        </p:sp>
        <p:sp>
          <p:nvSpPr>
            <p:cNvPr id="16" name="Minus 33"/>
            <p:cNvSpPr/>
            <p:nvPr/>
          </p:nvSpPr>
          <p:spPr>
            <a:xfrm>
              <a:off x="3445783" y="2940617"/>
              <a:ext cx="927163" cy="285244"/>
            </a:xfrm>
            <a:prstGeom prst="mathMinus">
              <a:avLst/>
            </a:prstGeom>
            <a:solidFill>
              <a:srgbClr val="1F497D"/>
            </a:solidFill>
            <a:ln w="25400" cap="flat" cmpd="sng" algn="ctr">
              <a:solidFill>
                <a:srgbClr val="1F497D"/>
              </a:solidFill>
              <a:prstDash val="solid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pt-PT" kern="0">
                <a:solidFill>
                  <a:sysClr val="window" lastClr="FFFFFF"/>
                </a:solidFill>
                <a:latin typeface="Calibri"/>
                <a:cs typeface="+mn-cs"/>
              </a:endParaRPr>
            </a:p>
          </p:txBody>
        </p:sp>
        <p:sp>
          <p:nvSpPr>
            <p:cNvPr id="17" name="Minus 34"/>
            <p:cNvSpPr/>
            <p:nvPr/>
          </p:nvSpPr>
          <p:spPr>
            <a:xfrm>
              <a:off x="3445783" y="3779121"/>
              <a:ext cx="927163" cy="287159"/>
            </a:xfrm>
            <a:prstGeom prst="mathMinus">
              <a:avLst/>
            </a:prstGeom>
            <a:solidFill>
              <a:srgbClr val="1F497D"/>
            </a:solidFill>
            <a:ln w="25400" cap="flat" cmpd="sng" algn="ctr">
              <a:solidFill>
                <a:srgbClr val="1F497D"/>
              </a:solidFill>
              <a:prstDash val="solid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pt-PT" kern="0">
                <a:solidFill>
                  <a:sysClr val="window" lastClr="FFFFFF"/>
                </a:solidFill>
                <a:latin typeface="Calibri"/>
                <a:cs typeface="+mn-cs"/>
              </a:endParaRPr>
            </a:p>
          </p:txBody>
        </p:sp>
        <p:sp>
          <p:nvSpPr>
            <p:cNvPr id="18" name="Minus 35"/>
            <p:cNvSpPr/>
            <p:nvPr/>
          </p:nvSpPr>
          <p:spPr>
            <a:xfrm>
              <a:off x="6758089" y="2082968"/>
              <a:ext cx="928932" cy="285244"/>
            </a:xfrm>
            <a:prstGeom prst="mathMinus">
              <a:avLst/>
            </a:prstGeom>
            <a:solidFill>
              <a:srgbClr val="C0504D"/>
            </a:solidFill>
            <a:ln w="25400" cap="flat" cmpd="sng" algn="ctr">
              <a:solidFill>
                <a:srgbClr val="C0504D"/>
              </a:solidFill>
              <a:prstDash val="solid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pt-PT" kern="0">
                <a:solidFill>
                  <a:sysClr val="window" lastClr="FFFFFF"/>
                </a:solidFill>
                <a:latin typeface="Calibri"/>
                <a:cs typeface="+mn-cs"/>
              </a:endParaRPr>
            </a:p>
          </p:txBody>
        </p:sp>
        <p:sp>
          <p:nvSpPr>
            <p:cNvPr id="19" name="Minus 36"/>
            <p:cNvSpPr/>
            <p:nvPr/>
          </p:nvSpPr>
          <p:spPr>
            <a:xfrm>
              <a:off x="6883716" y="2940617"/>
              <a:ext cx="642291" cy="285244"/>
            </a:xfrm>
            <a:prstGeom prst="mathMinus">
              <a:avLst/>
            </a:prstGeom>
            <a:solidFill>
              <a:srgbClr val="C0504D"/>
            </a:solidFill>
            <a:ln w="25400" cap="flat" cmpd="sng" algn="ctr">
              <a:solidFill>
                <a:srgbClr val="C0504D"/>
              </a:solidFill>
              <a:prstDash val="solid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pt-PT" kern="0">
                <a:solidFill>
                  <a:sysClr val="window" lastClr="FFFFFF"/>
                </a:solidFill>
                <a:latin typeface="Calibri"/>
                <a:cs typeface="+mn-cs"/>
              </a:endParaRPr>
            </a:p>
          </p:txBody>
        </p:sp>
        <p:sp>
          <p:nvSpPr>
            <p:cNvPr id="20" name="Minus 37"/>
            <p:cNvSpPr/>
            <p:nvPr/>
          </p:nvSpPr>
          <p:spPr>
            <a:xfrm>
              <a:off x="6758088" y="3779121"/>
              <a:ext cx="928932" cy="287159"/>
            </a:xfrm>
            <a:prstGeom prst="mathMinus">
              <a:avLst/>
            </a:prstGeom>
            <a:solidFill>
              <a:srgbClr val="C0504D"/>
            </a:solidFill>
            <a:ln w="25400" cap="flat" cmpd="sng" algn="ctr">
              <a:solidFill>
                <a:srgbClr val="C0504D"/>
              </a:solidFill>
              <a:prstDash val="solid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pt-PT" kern="0">
                <a:solidFill>
                  <a:sysClr val="window" lastClr="FFFFFF"/>
                </a:solidFill>
                <a:latin typeface="Calibri"/>
                <a:cs typeface="+mn-cs"/>
              </a:endParaRPr>
            </a:p>
          </p:txBody>
        </p:sp>
        <p:sp>
          <p:nvSpPr>
            <p:cNvPr id="21" name="Minus 38"/>
            <p:cNvSpPr/>
            <p:nvPr/>
          </p:nvSpPr>
          <p:spPr>
            <a:xfrm>
              <a:off x="5195713" y="2046593"/>
              <a:ext cx="704219" cy="357991"/>
            </a:xfrm>
            <a:prstGeom prst="mathMinus">
              <a:avLst/>
            </a:prstGeom>
            <a:gradFill>
              <a:gsLst>
                <a:gs pos="0">
                  <a:srgbClr val="1F497D"/>
                </a:gs>
                <a:gs pos="100000">
                  <a:srgbClr val="C0504D"/>
                </a:gs>
                <a:gs pos="100000">
                  <a:srgbClr val="C0504D"/>
                </a:gs>
                <a:gs pos="100000">
                  <a:srgbClr val="C0504D"/>
                </a:gs>
                <a:gs pos="30000">
                  <a:srgbClr val="66008F"/>
                </a:gs>
                <a:gs pos="64999">
                  <a:srgbClr val="BA0066"/>
                </a:gs>
                <a:gs pos="89999">
                  <a:srgbClr val="FF0000"/>
                </a:gs>
                <a:gs pos="100000">
                  <a:srgbClr val="FF8200"/>
                </a:gs>
              </a:gsLst>
              <a:lin ang="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pt-PT" kern="0">
                <a:solidFill>
                  <a:sysClr val="window" lastClr="FFFFFF"/>
                </a:solidFill>
                <a:latin typeface="Calibri"/>
                <a:cs typeface="+mn-cs"/>
              </a:endParaRPr>
            </a:p>
          </p:txBody>
        </p:sp>
        <p:sp>
          <p:nvSpPr>
            <p:cNvPr id="22" name="Minus 42"/>
            <p:cNvSpPr/>
            <p:nvPr/>
          </p:nvSpPr>
          <p:spPr>
            <a:xfrm>
              <a:off x="5186866" y="2896584"/>
              <a:ext cx="704219" cy="356077"/>
            </a:xfrm>
            <a:prstGeom prst="mathMinus">
              <a:avLst/>
            </a:prstGeom>
            <a:gradFill>
              <a:gsLst>
                <a:gs pos="0">
                  <a:srgbClr val="1F497D"/>
                </a:gs>
                <a:gs pos="100000">
                  <a:srgbClr val="C0504D"/>
                </a:gs>
                <a:gs pos="100000">
                  <a:srgbClr val="C0504D"/>
                </a:gs>
                <a:gs pos="100000">
                  <a:srgbClr val="C0504D"/>
                </a:gs>
                <a:gs pos="30000">
                  <a:srgbClr val="66008F"/>
                </a:gs>
                <a:gs pos="64999">
                  <a:srgbClr val="BA0066"/>
                </a:gs>
                <a:gs pos="89999">
                  <a:srgbClr val="FF0000"/>
                </a:gs>
                <a:gs pos="100000">
                  <a:srgbClr val="FF8200"/>
                </a:gs>
              </a:gsLst>
              <a:lin ang="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pt-PT" kern="0">
                <a:solidFill>
                  <a:sysClr val="window" lastClr="FFFFFF"/>
                </a:solidFill>
                <a:latin typeface="Calibri"/>
                <a:cs typeface="+mn-cs"/>
              </a:endParaRPr>
            </a:p>
          </p:txBody>
        </p:sp>
        <p:sp>
          <p:nvSpPr>
            <p:cNvPr id="23" name="Minus 43"/>
            <p:cNvSpPr/>
            <p:nvPr/>
          </p:nvSpPr>
          <p:spPr>
            <a:xfrm>
              <a:off x="5195713" y="3744662"/>
              <a:ext cx="704219" cy="356077"/>
            </a:xfrm>
            <a:prstGeom prst="mathMinus">
              <a:avLst/>
            </a:prstGeom>
            <a:gradFill>
              <a:gsLst>
                <a:gs pos="0">
                  <a:srgbClr val="1F497D"/>
                </a:gs>
                <a:gs pos="100000">
                  <a:srgbClr val="C0504D"/>
                </a:gs>
                <a:gs pos="100000">
                  <a:srgbClr val="C0504D"/>
                </a:gs>
                <a:gs pos="100000">
                  <a:srgbClr val="C0504D"/>
                </a:gs>
                <a:gs pos="30000">
                  <a:srgbClr val="66008F"/>
                </a:gs>
                <a:gs pos="64999">
                  <a:srgbClr val="BA0066"/>
                </a:gs>
                <a:gs pos="89999">
                  <a:srgbClr val="FF0000"/>
                </a:gs>
                <a:gs pos="100000">
                  <a:srgbClr val="FF8200"/>
                </a:gs>
              </a:gsLst>
              <a:lin ang="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pt-PT" kern="0">
                <a:solidFill>
                  <a:sysClr val="window" lastClr="FFFFFF"/>
                </a:solidFill>
                <a:latin typeface="Calibri"/>
                <a:cs typeface="+mn-cs"/>
              </a:endParaRPr>
            </a:p>
          </p:txBody>
        </p:sp>
        <p:sp>
          <p:nvSpPr>
            <p:cNvPr id="24" name="Minus 45"/>
            <p:cNvSpPr/>
            <p:nvPr/>
          </p:nvSpPr>
          <p:spPr>
            <a:xfrm rot="5400000">
              <a:off x="2784700" y="2475678"/>
              <a:ext cx="356077" cy="286642"/>
            </a:xfrm>
            <a:prstGeom prst="mathMinus">
              <a:avLst/>
            </a:prstGeom>
            <a:solidFill>
              <a:srgbClr val="1F497D"/>
            </a:solidFill>
            <a:ln w="25400" cap="flat" cmpd="sng" algn="ctr">
              <a:solidFill>
                <a:srgbClr val="1F497D"/>
              </a:solidFill>
              <a:prstDash val="solid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pt-PT" kern="0">
                <a:solidFill>
                  <a:sysClr val="window" lastClr="FFFFFF"/>
                </a:solidFill>
                <a:latin typeface="Calibri"/>
                <a:cs typeface="+mn-cs"/>
              </a:endParaRPr>
            </a:p>
          </p:txBody>
        </p:sp>
        <p:sp>
          <p:nvSpPr>
            <p:cNvPr id="25" name="Minus 46"/>
            <p:cNvSpPr/>
            <p:nvPr/>
          </p:nvSpPr>
          <p:spPr>
            <a:xfrm rot="5400000">
              <a:off x="2842132" y="3319926"/>
              <a:ext cx="241214" cy="286642"/>
            </a:xfrm>
            <a:prstGeom prst="mathMinus">
              <a:avLst/>
            </a:prstGeom>
            <a:solidFill>
              <a:srgbClr val="1F497D"/>
            </a:solidFill>
            <a:ln w="25400" cap="flat" cmpd="sng" algn="ctr">
              <a:solidFill>
                <a:srgbClr val="1F497D"/>
              </a:solidFill>
              <a:prstDash val="solid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pt-PT" kern="0">
                <a:solidFill>
                  <a:sysClr val="window" lastClr="FFFFFF"/>
                </a:solidFill>
                <a:latin typeface="Calibri"/>
                <a:cs typeface="+mn-cs"/>
              </a:endParaRPr>
            </a:p>
          </p:txBody>
        </p:sp>
        <p:sp>
          <p:nvSpPr>
            <p:cNvPr id="26" name="Minus 48"/>
            <p:cNvSpPr/>
            <p:nvPr/>
          </p:nvSpPr>
          <p:spPr>
            <a:xfrm rot="5400000">
              <a:off x="6262375" y="3319924"/>
              <a:ext cx="241214" cy="286642"/>
            </a:xfrm>
            <a:prstGeom prst="mathMinus">
              <a:avLst/>
            </a:prstGeom>
            <a:solidFill>
              <a:srgbClr val="C0504D"/>
            </a:solidFill>
            <a:ln w="25400" cap="flat" cmpd="sng" algn="ctr">
              <a:solidFill>
                <a:srgbClr val="C0504D"/>
              </a:solidFill>
              <a:prstDash val="solid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pt-PT" kern="0">
                <a:ln>
                  <a:solidFill>
                    <a:srgbClr val="C0504D"/>
                  </a:solidFill>
                </a:ln>
                <a:solidFill>
                  <a:sysClr val="window" lastClr="FFFFFF"/>
                </a:solidFill>
                <a:latin typeface="Calibri"/>
                <a:cs typeface="+mn-cs"/>
              </a:endParaRPr>
            </a:p>
          </p:txBody>
        </p:sp>
        <p:sp>
          <p:nvSpPr>
            <p:cNvPr id="27" name="Minus 49"/>
            <p:cNvSpPr/>
            <p:nvPr/>
          </p:nvSpPr>
          <p:spPr>
            <a:xfrm rot="5400000">
              <a:off x="6262377" y="2489080"/>
              <a:ext cx="241214" cy="286642"/>
            </a:xfrm>
            <a:prstGeom prst="mathMinus">
              <a:avLst/>
            </a:prstGeom>
            <a:solidFill>
              <a:srgbClr val="C0504D"/>
            </a:solidFill>
            <a:ln w="25400" cap="flat" cmpd="sng" algn="ctr">
              <a:solidFill>
                <a:srgbClr val="C0504D"/>
              </a:solidFill>
              <a:prstDash val="solid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pt-PT" kern="0">
                <a:ln>
                  <a:solidFill>
                    <a:srgbClr val="C0504D"/>
                  </a:solidFill>
                </a:ln>
                <a:solidFill>
                  <a:sysClr val="window" lastClr="FFFFFF"/>
                </a:solidFill>
                <a:latin typeface="Calibri"/>
                <a:cs typeface="+mn-cs"/>
              </a:endParaRPr>
            </a:p>
          </p:txBody>
        </p:sp>
      </p:grpSp>
      <p:sp>
        <p:nvSpPr>
          <p:cNvPr id="68" name="Título 1"/>
          <p:cNvSpPr txBox="1">
            <a:spLocks/>
          </p:cNvSpPr>
          <p:nvPr/>
        </p:nvSpPr>
        <p:spPr>
          <a:xfrm>
            <a:off x="742982" y="666751"/>
            <a:ext cx="8258175" cy="1066800"/>
          </a:xfrm>
          <a:prstGeom prst="rect">
            <a:avLst/>
          </a:prstGeom>
        </p:spPr>
        <p:txBody>
          <a:bodyPr/>
          <a:lstStyle/>
          <a:p>
            <a:pPr eaLnBrk="0" hangingPunct="0">
              <a:defRPr/>
            </a:pPr>
            <a:r>
              <a:rPr lang="pt-PT" sz="3600" dirty="0">
                <a:solidFill>
                  <a:schemeClr val="tx2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rPr>
              <a:t>O Modelo </a:t>
            </a:r>
            <a:r>
              <a:rPr lang="pt-PT" sz="3600" dirty="0" smtClean="0">
                <a:solidFill>
                  <a:schemeClr val="tx2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rPr>
              <a:t>CAF e a Ação de Melhoria</a:t>
            </a:r>
            <a:endParaRPr lang="pt-PT" sz="3600" dirty="0">
              <a:solidFill>
                <a:schemeClr val="tx2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+mj-lt"/>
              <a:ea typeface="+mj-ea"/>
              <a:cs typeface="+mj-cs"/>
            </a:endParaRPr>
          </a:p>
        </p:txBody>
      </p:sp>
      <p:sp>
        <p:nvSpPr>
          <p:cNvPr id="3" name="Rectângulo arredondado 2"/>
          <p:cNvSpPr/>
          <p:nvPr/>
        </p:nvSpPr>
        <p:spPr>
          <a:xfrm>
            <a:off x="4903820" y="1412776"/>
            <a:ext cx="4097336" cy="5445224"/>
          </a:xfrm>
          <a:prstGeom prst="roundRect">
            <a:avLst/>
          </a:pr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graphicFrame>
        <p:nvGraphicFramePr>
          <p:cNvPr id="4" name="Diagrama 3"/>
          <p:cNvGraphicFramePr/>
          <p:nvPr>
            <p:extLst>
              <p:ext uri="{D42A27DB-BD31-4B8C-83A1-F6EECF244321}">
                <p14:modId xmlns:p14="http://schemas.microsoft.com/office/powerpoint/2010/main" xmlns="" val="3683419996"/>
              </p:ext>
            </p:extLst>
          </p:nvPr>
        </p:nvGraphicFramePr>
        <p:xfrm>
          <a:off x="4872068" y="1733550"/>
          <a:ext cx="4129088" cy="46717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2" r:lo="rId23" r:qs="rId24" r:cs="rId25"/>
          </a:graphicData>
        </a:graphic>
      </p:graphicFrame>
      <p:cxnSp>
        <p:nvCxnSpPr>
          <p:cNvPr id="6" name="Conexão em ângulos rectos 5"/>
          <p:cNvCxnSpPr/>
          <p:nvPr/>
        </p:nvCxnSpPr>
        <p:spPr>
          <a:xfrm rot="5400000">
            <a:off x="3594162" y="3218907"/>
            <a:ext cx="2287499" cy="331824"/>
          </a:xfrm>
          <a:prstGeom prst="bentConnector3">
            <a:avLst>
              <a:gd name="adj1" fmla="val 100008"/>
            </a:avLst>
          </a:prstGeom>
          <a:ln w="38100">
            <a:solidFill>
              <a:srgbClr val="FF0000"/>
            </a:solidFill>
            <a:headEnd w="med" len="lg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920869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27584" y="116632"/>
            <a:ext cx="7859216" cy="720080"/>
          </a:xfrm>
        </p:spPr>
        <p:txBody>
          <a:bodyPr>
            <a:normAutofit/>
          </a:bodyPr>
          <a:lstStyle/>
          <a:p>
            <a:pPr algn="l"/>
            <a:r>
              <a:rPr lang="pt-PT" sz="3600" dirty="0" smtClean="0">
                <a:solidFill>
                  <a:srgbClr val="FF0066"/>
                </a:solidFill>
                <a:latin typeface="Calibri" pitchFamily="34" charset="0"/>
              </a:rPr>
              <a:t>I Encontro Nacional CAF</a:t>
            </a:r>
            <a:endParaRPr lang="pt-PT" sz="3600" dirty="0">
              <a:solidFill>
                <a:srgbClr val="FF0066"/>
              </a:solidFill>
              <a:latin typeface="Calibri" pitchFamily="34" charset="0"/>
            </a:endParaRPr>
          </a:p>
        </p:txBody>
      </p:sp>
      <p:graphicFrame>
        <p:nvGraphicFramePr>
          <p:cNvPr id="4" name="Marcador de Posição de Conteúdo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366852509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xmlns="" val="40010963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o 66"/>
          <p:cNvGrpSpPr>
            <a:grpSpLocks/>
          </p:cNvGrpSpPr>
          <p:nvPr/>
        </p:nvGrpSpPr>
        <p:grpSpPr bwMode="auto">
          <a:xfrm>
            <a:off x="711571" y="1642783"/>
            <a:ext cx="7981980" cy="4953023"/>
            <a:chOff x="471430" y="779267"/>
            <a:chExt cx="8339166" cy="4179123"/>
          </a:xfrm>
        </p:grpSpPr>
        <p:graphicFrame>
          <p:nvGraphicFramePr>
            <p:cNvPr id="46" name="Content Placeholder 20"/>
            <p:cNvGraphicFramePr>
              <a:graphicFrameLocks/>
            </p:cNvGraphicFramePr>
            <p:nvPr/>
          </p:nvGraphicFramePr>
          <p:xfrm>
            <a:off x="500034" y="785800"/>
            <a:ext cx="4972056" cy="3636805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2" r:lo="rId3" r:qs="rId4" r:cs="rId5"/>
            </a:graphicData>
          </a:graphic>
        </p:graphicFrame>
        <p:graphicFrame>
          <p:nvGraphicFramePr>
            <p:cNvPr id="47" name="Content Placeholder 20"/>
            <p:cNvGraphicFramePr>
              <a:graphicFrameLocks/>
            </p:cNvGraphicFramePr>
            <p:nvPr>
              <p:extLst>
                <p:ext uri="{D42A27DB-BD31-4B8C-83A1-F6EECF244321}">
                  <p14:modId xmlns:p14="http://schemas.microsoft.com/office/powerpoint/2010/main" xmlns="" val="3057597694"/>
                </p:ext>
              </p:extLst>
            </p:nvPr>
          </p:nvGraphicFramePr>
          <p:xfrm>
            <a:off x="5614966" y="779267"/>
            <a:ext cx="3195630" cy="3636805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7" r:lo="rId8" r:qs="rId9" r:cs="rId10"/>
            </a:graphicData>
          </a:graphic>
        </p:graphicFrame>
        <p:graphicFrame>
          <p:nvGraphicFramePr>
            <p:cNvPr id="48" name="Diagram 23"/>
            <p:cNvGraphicFramePr/>
            <p:nvPr/>
          </p:nvGraphicFramePr>
          <p:xfrm>
            <a:off x="806877" y="1154316"/>
            <a:ext cx="4500594" cy="375050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12" r:lo="rId13" r:qs="rId14" r:cs="rId15"/>
            </a:graphicData>
          </a:graphic>
        </p:graphicFrame>
        <p:graphicFrame>
          <p:nvGraphicFramePr>
            <p:cNvPr id="49" name="Diagram 24"/>
            <p:cNvGraphicFramePr/>
            <p:nvPr/>
          </p:nvGraphicFramePr>
          <p:xfrm>
            <a:off x="5777720" y="1154316"/>
            <a:ext cx="2928958" cy="375050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17" r:lo="rId18" r:qs="rId19" r:cs="rId20"/>
            </a:graphicData>
          </a:graphic>
        </p:graphicFrame>
        <p:graphicFrame>
          <p:nvGraphicFramePr>
            <p:cNvPr id="50" name="Diagram 27"/>
            <p:cNvGraphicFramePr/>
            <p:nvPr/>
          </p:nvGraphicFramePr>
          <p:xfrm>
            <a:off x="471430" y="4636919"/>
            <a:ext cx="8286808" cy="321471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22" r:lo="rId23" r:qs="rId24" r:cs="rId25"/>
            </a:graphicData>
          </a:graphic>
        </p:graphicFrame>
        <p:sp>
          <p:nvSpPr>
            <p:cNvPr id="51" name="Minus 29"/>
            <p:cNvSpPr/>
            <p:nvPr/>
          </p:nvSpPr>
          <p:spPr>
            <a:xfrm>
              <a:off x="1685236" y="2082970"/>
              <a:ext cx="928934" cy="285244"/>
            </a:xfrm>
            <a:prstGeom prst="mathMinus">
              <a:avLst/>
            </a:prstGeom>
            <a:solidFill>
              <a:srgbClr val="1F497D"/>
            </a:solidFill>
            <a:ln w="25400" cap="flat" cmpd="sng" algn="ctr">
              <a:solidFill>
                <a:srgbClr val="1F497D"/>
              </a:solidFill>
              <a:prstDash val="solid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pt-PT" kern="0" dirty="0">
                <a:solidFill>
                  <a:sysClr val="window" lastClr="FFFFFF"/>
                </a:solidFill>
                <a:latin typeface="Calibri"/>
                <a:cs typeface="+mn-cs"/>
              </a:endParaRPr>
            </a:p>
          </p:txBody>
        </p:sp>
        <p:sp>
          <p:nvSpPr>
            <p:cNvPr id="52" name="Minus 30"/>
            <p:cNvSpPr/>
            <p:nvPr/>
          </p:nvSpPr>
          <p:spPr>
            <a:xfrm>
              <a:off x="1596766" y="2940619"/>
              <a:ext cx="928934" cy="285244"/>
            </a:xfrm>
            <a:prstGeom prst="mathMinus">
              <a:avLst/>
            </a:prstGeom>
            <a:solidFill>
              <a:srgbClr val="1F497D"/>
            </a:solidFill>
            <a:ln w="25400" cap="flat" cmpd="sng" algn="ctr">
              <a:solidFill>
                <a:srgbClr val="1F497D"/>
              </a:solidFill>
              <a:prstDash val="solid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pt-PT" kern="0" dirty="0">
                <a:solidFill>
                  <a:sysClr val="window" lastClr="FFFFFF"/>
                </a:solidFill>
                <a:latin typeface="Calibri"/>
                <a:cs typeface="+mn-cs"/>
              </a:endParaRPr>
            </a:p>
          </p:txBody>
        </p:sp>
        <p:sp>
          <p:nvSpPr>
            <p:cNvPr id="53" name="Minus 31"/>
            <p:cNvSpPr/>
            <p:nvPr/>
          </p:nvSpPr>
          <p:spPr>
            <a:xfrm>
              <a:off x="1614460" y="3779123"/>
              <a:ext cx="928934" cy="287159"/>
            </a:xfrm>
            <a:prstGeom prst="mathMinus">
              <a:avLst/>
            </a:prstGeom>
            <a:solidFill>
              <a:srgbClr val="1F497D"/>
            </a:solidFill>
            <a:ln w="25400" cap="flat" cmpd="sng" algn="ctr">
              <a:solidFill>
                <a:srgbClr val="1F497D"/>
              </a:solidFill>
              <a:prstDash val="solid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pt-PT" kern="0" dirty="0">
                <a:solidFill>
                  <a:sysClr val="window" lastClr="FFFFFF"/>
                </a:solidFill>
                <a:latin typeface="Calibri"/>
                <a:cs typeface="+mn-cs"/>
              </a:endParaRPr>
            </a:p>
          </p:txBody>
        </p:sp>
        <p:sp>
          <p:nvSpPr>
            <p:cNvPr id="54" name="Minus 32"/>
            <p:cNvSpPr/>
            <p:nvPr/>
          </p:nvSpPr>
          <p:spPr>
            <a:xfrm>
              <a:off x="3445786" y="2163165"/>
              <a:ext cx="927164" cy="285244"/>
            </a:xfrm>
            <a:prstGeom prst="mathMinus">
              <a:avLst/>
            </a:prstGeom>
            <a:solidFill>
              <a:srgbClr val="1F497D"/>
            </a:solidFill>
            <a:ln w="25400" cap="flat" cmpd="sng" algn="ctr">
              <a:solidFill>
                <a:srgbClr val="1F497D"/>
              </a:solidFill>
              <a:prstDash val="solid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pt-PT" kern="0" dirty="0">
                <a:solidFill>
                  <a:sysClr val="window" lastClr="FFFFFF"/>
                </a:solidFill>
                <a:latin typeface="Calibri"/>
                <a:cs typeface="+mn-cs"/>
              </a:endParaRPr>
            </a:p>
          </p:txBody>
        </p:sp>
        <p:sp>
          <p:nvSpPr>
            <p:cNvPr id="55" name="Minus 33"/>
            <p:cNvSpPr/>
            <p:nvPr/>
          </p:nvSpPr>
          <p:spPr>
            <a:xfrm>
              <a:off x="3445786" y="2940619"/>
              <a:ext cx="927164" cy="285244"/>
            </a:xfrm>
            <a:prstGeom prst="mathMinus">
              <a:avLst/>
            </a:prstGeom>
            <a:solidFill>
              <a:srgbClr val="1F497D"/>
            </a:solidFill>
            <a:ln w="25400" cap="flat" cmpd="sng" algn="ctr">
              <a:solidFill>
                <a:srgbClr val="1F497D"/>
              </a:solidFill>
              <a:prstDash val="solid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pt-PT" kern="0" dirty="0">
                <a:solidFill>
                  <a:sysClr val="window" lastClr="FFFFFF"/>
                </a:solidFill>
                <a:latin typeface="Calibri"/>
                <a:cs typeface="+mn-cs"/>
              </a:endParaRPr>
            </a:p>
          </p:txBody>
        </p:sp>
        <p:sp>
          <p:nvSpPr>
            <p:cNvPr id="56" name="Minus 34"/>
            <p:cNvSpPr/>
            <p:nvPr/>
          </p:nvSpPr>
          <p:spPr>
            <a:xfrm>
              <a:off x="3445786" y="3779123"/>
              <a:ext cx="927164" cy="287159"/>
            </a:xfrm>
            <a:prstGeom prst="mathMinus">
              <a:avLst/>
            </a:prstGeom>
            <a:solidFill>
              <a:srgbClr val="1F497D"/>
            </a:solidFill>
            <a:ln w="25400" cap="flat" cmpd="sng" algn="ctr">
              <a:solidFill>
                <a:srgbClr val="1F497D"/>
              </a:solidFill>
              <a:prstDash val="solid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pt-PT" kern="0" dirty="0">
                <a:solidFill>
                  <a:sysClr val="window" lastClr="FFFFFF"/>
                </a:solidFill>
                <a:latin typeface="Calibri"/>
                <a:cs typeface="+mn-cs"/>
              </a:endParaRPr>
            </a:p>
          </p:txBody>
        </p:sp>
        <p:sp>
          <p:nvSpPr>
            <p:cNvPr id="57" name="Minus 35"/>
            <p:cNvSpPr/>
            <p:nvPr/>
          </p:nvSpPr>
          <p:spPr>
            <a:xfrm>
              <a:off x="6758096" y="2082970"/>
              <a:ext cx="928933" cy="285244"/>
            </a:xfrm>
            <a:prstGeom prst="mathMinus">
              <a:avLst/>
            </a:prstGeom>
            <a:solidFill>
              <a:srgbClr val="C0504D"/>
            </a:solidFill>
            <a:ln w="25400" cap="flat" cmpd="sng" algn="ctr">
              <a:solidFill>
                <a:srgbClr val="C0504D"/>
              </a:solidFill>
              <a:prstDash val="solid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pt-PT" kern="0" dirty="0">
                <a:solidFill>
                  <a:sysClr val="window" lastClr="FFFFFF"/>
                </a:solidFill>
                <a:latin typeface="Calibri"/>
                <a:cs typeface="+mn-cs"/>
              </a:endParaRPr>
            </a:p>
          </p:txBody>
        </p:sp>
        <p:sp>
          <p:nvSpPr>
            <p:cNvPr id="58" name="Minus 36"/>
            <p:cNvSpPr/>
            <p:nvPr/>
          </p:nvSpPr>
          <p:spPr>
            <a:xfrm>
              <a:off x="6883723" y="2940619"/>
              <a:ext cx="642291" cy="285244"/>
            </a:xfrm>
            <a:prstGeom prst="mathMinus">
              <a:avLst/>
            </a:prstGeom>
            <a:solidFill>
              <a:srgbClr val="C0504D"/>
            </a:solidFill>
            <a:ln w="25400" cap="flat" cmpd="sng" algn="ctr">
              <a:solidFill>
                <a:srgbClr val="C0504D"/>
              </a:solidFill>
              <a:prstDash val="solid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pt-PT" kern="0" dirty="0">
                <a:solidFill>
                  <a:sysClr val="window" lastClr="FFFFFF"/>
                </a:solidFill>
                <a:latin typeface="Calibri"/>
                <a:cs typeface="+mn-cs"/>
              </a:endParaRPr>
            </a:p>
          </p:txBody>
        </p:sp>
        <p:sp>
          <p:nvSpPr>
            <p:cNvPr id="59" name="Minus 37"/>
            <p:cNvSpPr/>
            <p:nvPr/>
          </p:nvSpPr>
          <p:spPr>
            <a:xfrm>
              <a:off x="6758096" y="3779123"/>
              <a:ext cx="928933" cy="287159"/>
            </a:xfrm>
            <a:prstGeom prst="mathMinus">
              <a:avLst/>
            </a:prstGeom>
            <a:solidFill>
              <a:srgbClr val="C0504D"/>
            </a:solidFill>
            <a:ln w="25400" cap="flat" cmpd="sng" algn="ctr">
              <a:solidFill>
                <a:srgbClr val="C0504D"/>
              </a:solidFill>
              <a:prstDash val="solid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pt-PT" kern="0" dirty="0">
                <a:solidFill>
                  <a:sysClr val="window" lastClr="FFFFFF"/>
                </a:solidFill>
                <a:latin typeface="Calibri"/>
                <a:cs typeface="+mn-cs"/>
              </a:endParaRPr>
            </a:p>
          </p:txBody>
        </p:sp>
        <p:sp>
          <p:nvSpPr>
            <p:cNvPr id="60" name="Minus 38"/>
            <p:cNvSpPr/>
            <p:nvPr/>
          </p:nvSpPr>
          <p:spPr>
            <a:xfrm>
              <a:off x="5195719" y="2046596"/>
              <a:ext cx="704220" cy="357992"/>
            </a:xfrm>
            <a:prstGeom prst="mathMinus">
              <a:avLst/>
            </a:prstGeom>
            <a:gradFill>
              <a:gsLst>
                <a:gs pos="0">
                  <a:srgbClr val="1F497D"/>
                </a:gs>
                <a:gs pos="100000">
                  <a:srgbClr val="C0504D"/>
                </a:gs>
                <a:gs pos="100000">
                  <a:srgbClr val="C0504D"/>
                </a:gs>
                <a:gs pos="100000">
                  <a:srgbClr val="C0504D"/>
                </a:gs>
                <a:gs pos="30000">
                  <a:srgbClr val="66008F"/>
                </a:gs>
                <a:gs pos="64999">
                  <a:srgbClr val="BA0066"/>
                </a:gs>
                <a:gs pos="89999">
                  <a:srgbClr val="FF0000"/>
                </a:gs>
                <a:gs pos="100000">
                  <a:srgbClr val="FF8200"/>
                </a:gs>
              </a:gsLst>
              <a:lin ang="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pt-PT" kern="0" dirty="0">
                <a:solidFill>
                  <a:sysClr val="window" lastClr="FFFFFF"/>
                </a:solidFill>
                <a:latin typeface="Calibri"/>
                <a:cs typeface="+mn-cs"/>
              </a:endParaRPr>
            </a:p>
          </p:txBody>
        </p:sp>
        <p:sp>
          <p:nvSpPr>
            <p:cNvPr id="61" name="Minus 42"/>
            <p:cNvSpPr/>
            <p:nvPr/>
          </p:nvSpPr>
          <p:spPr>
            <a:xfrm>
              <a:off x="5186872" y="2896587"/>
              <a:ext cx="704220" cy="356077"/>
            </a:xfrm>
            <a:prstGeom prst="mathMinus">
              <a:avLst/>
            </a:prstGeom>
            <a:gradFill>
              <a:gsLst>
                <a:gs pos="0">
                  <a:srgbClr val="1F497D"/>
                </a:gs>
                <a:gs pos="100000">
                  <a:srgbClr val="C0504D"/>
                </a:gs>
                <a:gs pos="100000">
                  <a:srgbClr val="C0504D"/>
                </a:gs>
                <a:gs pos="100000">
                  <a:srgbClr val="C0504D"/>
                </a:gs>
                <a:gs pos="30000">
                  <a:srgbClr val="66008F"/>
                </a:gs>
                <a:gs pos="64999">
                  <a:srgbClr val="BA0066"/>
                </a:gs>
                <a:gs pos="89999">
                  <a:srgbClr val="FF0000"/>
                </a:gs>
                <a:gs pos="100000">
                  <a:srgbClr val="FF8200"/>
                </a:gs>
              </a:gsLst>
              <a:lin ang="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pt-PT" kern="0" dirty="0">
                <a:solidFill>
                  <a:sysClr val="window" lastClr="FFFFFF"/>
                </a:solidFill>
                <a:latin typeface="Calibri"/>
                <a:cs typeface="+mn-cs"/>
              </a:endParaRPr>
            </a:p>
          </p:txBody>
        </p:sp>
        <p:sp>
          <p:nvSpPr>
            <p:cNvPr id="62" name="Minus 43"/>
            <p:cNvSpPr/>
            <p:nvPr/>
          </p:nvSpPr>
          <p:spPr>
            <a:xfrm>
              <a:off x="5195719" y="3744664"/>
              <a:ext cx="704220" cy="356077"/>
            </a:xfrm>
            <a:prstGeom prst="mathMinus">
              <a:avLst/>
            </a:prstGeom>
            <a:gradFill>
              <a:gsLst>
                <a:gs pos="0">
                  <a:srgbClr val="1F497D"/>
                </a:gs>
                <a:gs pos="100000">
                  <a:srgbClr val="C0504D"/>
                </a:gs>
                <a:gs pos="100000">
                  <a:srgbClr val="C0504D"/>
                </a:gs>
                <a:gs pos="100000">
                  <a:srgbClr val="C0504D"/>
                </a:gs>
                <a:gs pos="30000">
                  <a:srgbClr val="66008F"/>
                </a:gs>
                <a:gs pos="64999">
                  <a:srgbClr val="BA0066"/>
                </a:gs>
                <a:gs pos="89999">
                  <a:srgbClr val="FF0000"/>
                </a:gs>
                <a:gs pos="100000">
                  <a:srgbClr val="FF8200"/>
                </a:gs>
              </a:gsLst>
              <a:lin ang="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pt-PT" kern="0" dirty="0">
                <a:solidFill>
                  <a:sysClr val="window" lastClr="FFFFFF"/>
                </a:solidFill>
                <a:latin typeface="Calibri"/>
                <a:cs typeface="+mn-cs"/>
              </a:endParaRPr>
            </a:p>
          </p:txBody>
        </p:sp>
        <p:sp>
          <p:nvSpPr>
            <p:cNvPr id="63" name="Minus 45"/>
            <p:cNvSpPr/>
            <p:nvPr/>
          </p:nvSpPr>
          <p:spPr>
            <a:xfrm rot="5400000">
              <a:off x="2784702" y="2484518"/>
              <a:ext cx="356077" cy="286642"/>
            </a:xfrm>
            <a:prstGeom prst="mathMinus">
              <a:avLst/>
            </a:prstGeom>
            <a:solidFill>
              <a:srgbClr val="1F497D"/>
            </a:solidFill>
            <a:ln w="25400" cap="flat" cmpd="sng" algn="ctr">
              <a:solidFill>
                <a:srgbClr val="1F497D"/>
              </a:solidFill>
              <a:prstDash val="solid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pt-PT" kern="0" dirty="0">
                <a:solidFill>
                  <a:sysClr val="window" lastClr="FFFFFF"/>
                </a:solidFill>
                <a:latin typeface="Calibri"/>
                <a:cs typeface="+mn-cs"/>
              </a:endParaRPr>
            </a:p>
          </p:txBody>
        </p:sp>
        <p:sp>
          <p:nvSpPr>
            <p:cNvPr id="64" name="Minus 46"/>
            <p:cNvSpPr/>
            <p:nvPr/>
          </p:nvSpPr>
          <p:spPr>
            <a:xfrm rot="5400000">
              <a:off x="2842134" y="3319927"/>
              <a:ext cx="241214" cy="286642"/>
            </a:xfrm>
            <a:prstGeom prst="mathMinus">
              <a:avLst/>
            </a:prstGeom>
            <a:solidFill>
              <a:srgbClr val="1F497D"/>
            </a:solidFill>
            <a:ln w="25400" cap="flat" cmpd="sng" algn="ctr">
              <a:solidFill>
                <a:srgbClr val="1F497D"/>
              </a:solidFill>
              <a:prstDash val="solid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pt-PT" kern="0" dirty="0">
                <a:solidFill>
                  <a:sysClr val="window" lastClr="FFFFFF"/>
                </a:solidFill>
                <a:latin typeface="Calibri"/>
                <a:cs typeface="+mn-cs"/>
              </a:endParaRPr>
            </a:p>
          </p:txBody>
        </p:sp>
        <p:sp>
          <p:nvSpPr>
            <p:cNvPr id="65" name="Minus 48"/>
            <p:cNvSpPr/>
            <p:nvPr/>
          </p:nvSpPr>
          <p:spPr>
            <a:xfrm rot="5400000">
              <a:off x="6262377" y="3319927"/>
              <a:ext cx="241214" cy="286642"/>
            </a:xfrm>
            <a:prstGeom prst="mathMinus">
              <a:avLst/>
            </a:prstGeom>
            <a:solidFill>
              <a:srgbClr val="C0504D"/>
            </a:solidFill>
            <a:ln w="25400" cap="flat" cmpd="sng" algn="ctr">
              <a:solidFill>
                <a:srgbClr val="C0504D"/>
              </a:solidFill>
              <a:prstDash val="solid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pt-PT" kern="0" dirty="0">
                <a:ln>
                  <a:solidFill>
                    <a:srgbClr val="C0504D"/>
                  </a:solidFill>
                </a:ln>
                <a:solidFill>
                  <a:sysClr val="window" lastClr="FFFFFF"/>
                </a:solidFill>
                <a:latin typeface="Calibri"/>
                <a:cs typeface="+mn-cs"/>
              </a:endParaRPr>
            </a:p>
          </p:txBody>
        </p:sp>
      </p:grpSp>
      <p:sp>
        <p:nvSpPr>
          <p:cNvPr id="68" name="Título 1"/>
          <p:cNvSpPr txBox="1">
            <a:spLocks/>
          </p:cNvSpPr>
          <p:nvPr/>
        </p:nvSpPr>
        <p:spPr>
          <a:xfrm>
            <a:off x="916601" y="116632"/>
            <a:ext cx="7759855" cy="1066800"/>
          </a:xfrm>
          <a:prstGeom prst="rect">
            <a:avLst/>
          </a:prstGeom>
        </p:spPr>
        <p:txBody>
          <a:bodyPr/>
          <a:lstStyle/>
          <a:p>
            <a:pPr eaLnBrk="0" hangingPunct="0">
              <a:defRPr/>
            </a:pPr>
            <a:r>
              <a:rPr lang="pt-PT" sz="3600" dirty="0">
                <a:solidFill>
                  <a:srgbClr val="FF0066"/>
                </a:solidFill>
                <a:latin typeface="Calibri" pitchFamily="34" charset="0"/>
                <a:ea typeface="+mj-ea"/>
                <a:cs typeface="+mj-cs"/>
              </a:rPr>
              <a:t>O Modelo CAF e o </a:t>
            </a:r>
            <a:r>
              <a:rPr lang="pt-PT" sz="3600" dirty="0" smtClean="0"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rPr>
              <a:t>Novo</a:t>
            </a:r>
            <a:r>
              <a:rPr lang="pt-PT" sz="3600" dirty="0" smtClean="0">
                <a:solidFill>
                  <a:schemeClr val="tx2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rPr>
              <a:t> </a:t>
            </a:r>
            <a:r>
              <a:rPr lang="pt-PT" sz="3600" dirty="0">
                <a:solidFill>
                  <a:srgbClr val="FF0066"/>
                </a:solidFill>
                <a:latin typeface="Calibri" pitchFamily="34" charset="0"/>
                <a:ea typeface="+mj-ea"/>
                <a:cs typeface="+mj-cs"/>
              </a:rPr>
              <a:t>Modelo da IGEC</a:t>
            </a:r>
          </a:p>
        </p:txBody>
      </p:sp>
      <p:sp>
        <p:nvSpPr>
          <p:cNvPr id="29" name="Rectangle 28"/>
          <p:cNvSpPr/>
          <p:nvPr/>
        </p:nvSpPr>
        <p:spPr>
          <a:xfrm>
            <a:off x="6264659" y="4976544"/>
            <a:ext cx="2143140" cy="666755"/>
          </a:xfrm>
          <a:prstGeom prst="rect">
            <a:avLst/>
          </a:prstGeom>
          <a:ln/>
        </p:spPr>
        <p:style>
          <a:lnRef idx="1">
            <a:schemeClr val="dk1"/>
          </a:lnRef>
          <a:fillRef idx="1002">
            <a:schemeClr val="lt2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t-PT" sz="1400" dirty="0"/>
              <a:t>1</a:t>
            </a:r>
            <a:r>
              <a:rPr lang="pt-PT" sz="1400" dirty="0" smtClean="0"/>
              <a:t>. Resultados</a:t>
            </a:r>
            <a:endParaRPr lang="pt-PT" sz="1400" dirty="0"/>
          </a:p>
        </p:txBody>
      </p:sp>
      <p:sp>
        <p:nvSpPr>
          <p:cNvPr id="30" name="Rectangle 29"/>
          <p:cNvSpPr/>
          <p:nvPr/>
        </p:nvSpPr>
        <p:spPr>
          <a:xfrm>
            <a:off x="4067944" y="2881029"/>
            <a:ext cx="1285884" cy="1143008"/>
          </a:xfrm>
          <a:prstGeom prst="rect">
            <a:avLst/>
          </a:prstGeom>
          <a:ln/>
        </p:spPr>
        <p:style>
          <a:lnRef idx="1">
            <a:schemeClr val="dk1"/>
          </a:lnRef>
          <a:fillRef idx="1002">
            <a:schemeClr val="lt2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t-PT" sz="1400" dirty="0">
                <a:solidFill>
                  <a:schemeClr val="dk1"/>
                </a:solidFill>
              </a:rPr>
              <a:t>2. Prestação </a:t>
            </a:r>
            <a:r>
              <a:rPr lang="pt-PT" sz="1400" dirty="0" smtClean="0">
                <a:solidFill>
                  <a:schemeClr val="dk1"/>
                </a:solidFill>
              </a:rPr>
              <a:t>de Serviço </a:t>
            </a:r>
            <a:r>
              <a:rPr lang="pt-PT" sz="1400" dirty="0">
                <a:solidFill>
                  <a:schemeClr val="dk1"/>
                </a:solidFill>
              </a:rPr>
              <a:t>Educativo</a:t>
            </a:r>
          </a:p>
        </p:txBody>
      </p:sp>
      <p:sp>
        <p:nvSpPr>
          <p:cNvPr id="31" name="Rectangle 30"/>
          <p:cNvSpPr/>
          <p:nvPr/>
        </p:nvSpPr>
        <p:spPr>
          <a:xfrm>
            <a:off x="1619672" y="3357283"/>
            <a:ext cx="1058180" cy="1905013"/>
          </a:xfrm>
          <a:prstGeom prst="rect">
            <a:avLst/>
          </a:prstGeom>
          <a:ln/>
        </p:spPr>
        <p:style>
          <a:lnRef idx="1">
            <a:schemeClr val="dk1"/>
          </a:lnRef>
          <a:fillRef idx="1002">
            <a:schemeClr val="lt2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t-PT" sz="1400" dirty="0">
                <a:solidFill>
                  <a:schemeClr val="dk1"/>
                </a:solidFill>
              </a:rPr>
              <a:t>3. </a:t>
            </a:r>
            <a:r>
              <a:rPr lang="pt-PT" sz="1400" dirty="0" smtClean="0">
                <a:solidFill>
                  <a:schemeClr val="dk1"/>
                </a:solidFill>
              </a:rPr>
              <a:t>Liderança e Gestão</a:t>
            </a:r>
            <a:endParaRPr lang="pt-PT" sz="1400" dirty="0">
              <a:solidFill>
                <a:schemeClr val="dk1"/>
              </a:solidFill>
            </a:endParaRPr>
          </a:p>
        </p:txBody>
      </p:sp>
      <p:sp>
        <p:nvSpPr>
          <p:cNvPr id="3" name="Rectângulo arredondado 2"/>
          <p:cNvSpPr/>
          <p:nvPr/>
        </p:nvSpPr>
        <p:spPr>
          <a:xfrm>
            <a:off x="5570536" y="2881029"/>
            <a:ext cx="1586064" cy="1942760"/>
          </a:xfrm>
          <a:prstGeom prst="roundRect">
            <a:avLst/>
          </a:prstGeom>
          <a:gradFill>
            <a:gsLst>
              <a:gs pos="0">
                <a:schemeClr val="lt2">
                  <a:tint val="93000"/>
                  <a:satMod val="200000"/>
                </a:schemeClr>
              </a:gs>
              <a:gs pos="80000">
                <a:schemeClr val="lt2">
                  <a:shade val="55000"/>
                  <a:satMod val="175000"/>
                </a:schemeClr>
              </a:gs>
              <a:gs pos="100000">
                <a:schemeClr val="lt2">
                  <a:shade val="37000"/>
                  <a:satMod val="175000"/>
                </a:schemeClr>
              </a:gs>
            </a:gsLst>
            <a:lin ang="5400000" scaled="0"/>
          </a:gra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sz="1600" dirty="0" smtClean="0">
                <a:solidFill>
                  <a:sysClr val="windowText" lastClr="000000"/>
                </a:solidFill>
              </a:rPr>
              <a:t>Inquéritos:</a:t>
            </a:r>
          </a:p>
          <a:p>
            <a:r>
              <a:rPr lang="pt-PT" sz="1600" dirty="0" smtClean="0">
                <a:solidFill>
                  <a:sysClr val="windowText" lastClr="000000"/>
                </a:solidFill>
              </a:rPr>
              <a:t>. Alunos</a:t>
            </a:r>
          </a:p>
          <a:p>
            <a:r>
              <a:rPr lang="pt-PT" sz="1600" dirty="0" smtClean="0">
                <a:solidFill>
                  <a:sysClr val="windowText" lastClr="000000"/>
                </a:solidFill>
              </a:rPr>
              <a:t>. Pais/EE</a:t>
            </a:r>
          </a:p>
          <a:p>
            <a:r>
              <a:rPr lang="pt-PT" sz="1600" dirty="0" smtClean="0">
                <a:solidFill>
                  <a:sysClr val="windowText" lastClr="000000"/>
                </a:solidFill>
              </a:rPr>
              <a:t>. PD</a:t>
            </a:r>
          </a:p>
          <a:p>
            <a:r>
              <a:rPr lang="pt-PT" sz="1600" dirty="0" smtClean="0">
                <a:solidFill>
                  <a:sysClr val="windowText" lastClr="000000"/>
                </a:solidFill>
              </a:rPr>
              <a:t>. PND</a:t>
            </a:r>
          </a:p>
        </p:txBody>
      </p:sp>
    </p:spTree>
    <p:extLst>
      <p:ext uri="{BB962C8B-B14F-4D97-AF65-F5344CB8AC3E}">
        <p14:creationId xmlns:p14="http://schemas.microsoft.com/office/powerpoint/2010/main" xmlns="" val="5915394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30" grpId="0" animBg="1"/>
      <p:bldP spid="31" grpId="0" animBg="1"/>
      <p:bldP spid="3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ítulo 4"/>
          <p:cNvSpPr>
            <a:spLocks noGrp="1"/>
          </p:cNvSpPr>
          <p:nvPr>
            <p:ph type="title"/>
          </p:nvPr>
        </p:nvSpPr>
        <p:spPr>
          <a:xfrm>
            <a:off x="1043608" y="116632"/>
            <a:ext cx="7848872" cy="792088"/>
          </a:xfrm>
        </p:spPr>
        <p:txBody>
          <a:bodyPr>
            <a:normAutofit/>
          </a:bodyPr>
          <a:lstStyle/>
          <a:p>
            <a:pPr algn="l"/>
            <a:r>
              <a:rPr lang="pt-PT" sz="3600" dirty="0">
                <a:solidFill>
                  <a:srgbClr val="FF0066"/>
                </a:solidFill>
                <a:latin typeface="Calibri" pitchFamily="34" charset="0"/>
              </a:rPr>
              <a:t>Ciclo da melhoria</a:t>
            </a: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71B1C49-98C8-43C6-BEC4-0BF0419EBA22}" type="slidenum">
              <a:rPr lang="en-US" smtClean="0"/>
              <a:pPr>
                <a:defRPr/>
              </a:pPr>
              <a:t>41</a:t>
            </a:fld>
            <a:endParaRPr lang="en-US"/>
          </a:p>
        </p:txBody>
      </p:sp>
      <p:graphicFrame>
        <p:nvGraphicFramePr>
          <p:cNvPr id="6" name="Content Placeholder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1957269143"/>
              </p:ext>
            </p:extLst>
          </p:nvPr>
        </p:nvGraphicFramePr>
        <p:xfrm>
          <a:off x="642910" y="1235512"/>
          <a:ext cx="8358246" cy="485778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8" name="CaixaDeTexto 7"/>
          <p:cNvSpPr txBox="1"/>
          <p:nvPr/>
        </p:nvSpPr>
        <p:spPr>
          <a:xfrm>
            <a:off x="6452758" y="2032335"/>
            <a:ext cx="8572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2800" b="1" dirty="0" smtClean="0">
                <a:solidFill>
                  <a:schemeClr val="accent2">
                    <a:lumMod val="75000"/>
                  </a:schemeClr>
                </a:solidFill>
                <a:latin typeface="+mn-lt"/>
              </a:rPr>
              <a:t>visa</a:t>
            </a:r>
            <a:endParaRPr lang="pt-PT" sz="2800" b="1" dirty="0">
              <a:solidFill>
                <a:schemeClr val="accent2">
                  <a:lumMod val="75000"/>
                </a:schemeClr>
              </a:solidFill>
              <a:latin typeface="+mn-lt"/>
            </a:endParaRPr>
          </a:p>
        </p:txBody>
      </p:sp>
      <p:sp>
        <p:nvSpPr>
          <p:cNvPr id="9" name="CaixaDeTexto 8"/>
          <p:cNvSpPr txBox="1"/>
          <p:nvPr/>
        </p:nvSpPr>
        <p:spPr>
          <a:xfrm>
            <a:off x="6452758" y="4633972"/>
            <a:ext cx="12858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2800" b="1" dirty="0" smtClean="0">
                <a:solidFill>
                  <a:schemeClr val="accent2">
                    <a:lumMod val="75000"/>
                  </a:schemeClr>
                </a:solidFill>
                <a:latin typeface="+mn-lt"/>
              </a:rPr>
              <a:t>origina</a:t>
            </a:r>
            <a:endParaRPr lang="pt-PT" sz="2800" b="1" dirty="0">
              <a:solidFill>
                <a:schemeClr val="accent2">
                  <a:lumMod val="75000"/>
                </a:schemeClr>
              </a:solidFill>
              <a:latin typeface="+mn-lt"/>
            </a:endParaRPr>
          </a:p>
        </p:txBody>
      </p:sp>
      <p:sp>
        <p:nvSpPr>
          <p:cNvPr id="10" name="CaixaDeTexto 9"/>
          <p:cNvSpPr txBox="1"/>
          <p:nvPr/>
        </p:nvSpPr>
        <p:spPr>
          <a:xfrm>
            <a:off x="752156" y="4633972"/>
            <a:ext cx="28837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2800" b="1" dirty="0" smtClean="0">
                <a:solidFill>
                  <a:schemeClr val="accent2">
                    <a:lumMod val="75000"/>
                  </a:schemeClr>
                </a:solidFill>
                <a:latin typeface="+mn-lt"/>
              </a:rPr>
              <a:t>operacionalizado</a:t>
            </a:r>
            <a:endParaRPr lang="pt-PT" sz="2800" b="1" dirty="0">
              <a:solidFill>
                <a:schemeClr val="accent2">
                  <a:lumMod val="75000"/>
                </a:schemeClr>
              </a:solidFill>
              <a:latin typeface="+mn-lt"/>
            </a:endParaRPr>
          </a:p>
        </p:txBody>
      </p:sp>
      <p:sp>
        <p:nvSpPr>
          <p:cNvPr id="11" name="CaixaDeTexto 10"/>
          <p:cNvSpPr txBox="1"/>
          <p:nvPr/>
        </p:nvSpPr>
        <p:spPr>
          <a:xfrm>
            <a:off x="1835696" y="2032335"/>
            <a:ext cx="16430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2800" b="1" dirty="0" smtClean="0">
                <a:solidFill>
                  <a:schemeClr val="accent2">
                    <a:lumMod val="75000"/>
                  </a:schemeClr>
                </a:solidFill>
                <a:latin typeface="+mn-lt"/>
              </a:rPr>
              <a:t>retroação</a:t>
            </a:r>
            <a:endParaRPr lang="pt-PT" sz="2800" b="1" dirty="0">
              <a:solidFill>
                <a:schemeClr val="accent2">
                  <a:lumMod val="75000"/>
                </a:schemeClr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186101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9032" y="1916832"/>
            <a:ext cx="8820471" cy="15653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ítulo 4"/>
          <p:cNvSpPr>
            <a:spLocks noGrp="1"/>
          </p:cNvSpPr>
          <p:nvPr>
            <p:ph type="title"/>
          </p:nvPr>
        </p:nvSpPr>
        <p:spPr>
          <a:xfrm>
            <a:off x="1043608" y="116632"/>
            <a:ext cx="7848872" cy="792088"/>
          </a:xfrm>
        </p:spPr>
        <p:txBody>
          <a:bodyPr>
            <a:normAutofit/>
          </a:bodyPr>
          <a:lstStyle/>
          <a:p>
            <a:pPr algn="l"/>
            <a:r>
              <a:rPr lang="pt-PT" sz="3600" dirty="0" smtClean="0">
                <a:solidFill>
                  <a:srgbClr val="FF0066"/>
                </a:solidFill>
                <a:latin typeface="Calibri" pitchFamily="34" charset="0"/>
              </a:rPr>
              <a:t>Avaliação Externa – IGEC</a:t>
            </a:r>
            <a:endParaRPr lang="pt-PT" sz="3600" dirty="0">
              <a:solidFill>
                <a:srgbClr val="FF0066"/>
              </a:solidFill>
              <a:latin typeface="Calibri" pitchFamily="34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9032" y="4221088"/>
            <a:ext cx="8820472" cy="12541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ângulo 3"/>
          <p:cNvSpPr/>
          <p:nvPr/>
        </p:nvSpPr>
        <p:spPr>
          <a:xfrm>
            <a:off x="2457480" y="2940184"/>
            <a:ext cx="4134936" cy="288032"/>
          </a:xfrm>
          <a:prstGeom prst="rect">
            <a:avLst/>
          </a:prstGeom>
          <a:solidFill>
            <a:srgbClr val="FFFF00">
              <a:alpha val="2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8" name="Rectângulo 7"/>
          <p:cNvSpPr/>
          <p:nvPr/>
        </p:nvSpPr>
        <p:spPr>
          <a:xfrm>
            <a:off x="149032" y="5187191"/>
            <a:ext cx="1254616" cy="288032"/>
          </a:xfrm>
          <a:prstGeom prst="rect">
            <a:avLst/>
          </a:prstGeom>
          <a:solidFill>
            <a:srgbClr val="FFFF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</p:spTree>
    <p:extLst>
      <p:ext uri="{BB962C8B-B14F-4D97-AF65-F5344CB8AC3E}">
        <p14:creationId xmlns:p14="http://schemas.microsoft.com/office/powerpoint/2010/main" xmlns="" val="42423301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Marcador de Posição de Conteúdo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3037128125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Título 4"/>
          <p:cNvSpPr>
            <a:spLocks noGrp="1"/>
          </p:cNvSpPr>
          <p:nvPr>
            <p:ph type="title"/>
          </p:nvPr>
        </p:nvSpPr>
        <p:spPr>
          <a:xfrm>
            <a:off x="1043608" y="116632"/>
            <a:ext cx="7848872" cy="792088"/>
          </a:xfrm>
        </p:spPr>
        <p:txBody>
          <a:bodyPr>
            <a:normAutofit/>
          </a:bodyPr>
          <a:lstStyle/>
          <a:p>
            <a:pPr algn="l"/>
            <a:r>
              <a:rPr lang="pt-PT" sz="3600" dirty="0" smtClean="0">
                <a:solidFill>
                  <a:srgbClr val="FF0066"/>
                </a:solidFill>
                <a:latin typeface="Calibri" pitchFamily="34" charset="0"/>
              </a:rPr>
              <a:t>Contactos</a:t>
            </a:r>
            <a:endParaRPr lang="pt-PT" sz="3600" dirty="0">
              <a:solidFill>
                <a:srgbClr val="FF0066"/>
              </a:solidFill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244678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971600" y="0"/>
            <a:ext cx="7715200" cy="908720"/>
          </a:xfrm>
        </p:spPr>
        <p:txBody>
          <a:bodyPr>
            <a:normAutofit/>
          </a:bodyPr>
          <a:lstStyle/>
          <a:p>
            <a:pPr algn="l"/>
            <a:r>
              <a:rPr lang="pt-PT" sz="3700" dirty="0" smtClean="0">
                <a:solidFill>
                  <a:srgbClr val="FF0066"/>
                </a:solidFill>
                <a:latin typeface="Century Gothic" pitchFamily="34" charset="0"/>
                <a:ea typeface="+mn-ea"/>
                <a:cs typeface="+mn-cs"/>
              </a:rPr>
              <a:t>Autoavaliação </a:t>
            </a:r>
            <a:r>
              <a:rPr lang="pt-PT" sz="3700" dirty="0">
                <a:solidFill>
                  <a:srgbClr val="FF0066"/>
                </a:solidFill>
                <a:latin typeface="Century Gothic" pitchFamily="34" charset="0"/>
                <a:ea typeface="+mn-ea"/>
                <a:cs typeface="+mn-cs"/>
              </a:rPr>
              <a:t>e Melhoria</a:t>
            </a:r>
          </a:p>
        </p:txBody>
      </p:sp>
      <p:graphicFrame>
        <p:nvGraphicFramePr>
          <p:cNvPr id="4" name="Marcador de Posição de Conteúdo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1915324666"/>
              </p:ext>
            </p:extLst>
          </p:nvPr>
        </p:nvGraphicFramePr>
        <p:xfrm>
          <a:off x="251523" y="1600200"/>
          <a:ext cx="8640961" cy="4246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680517"/>
                <a:gridCol w="660074"/>
                <a:gridCol w="660074"/>
                <a:gridCol w="660074"/>
                <a:gridCol w="660074"/>
                <a:gridCol w="660074"/>
                <a:gridCol w="660074"/>
              </a:tblGrid>
              <a:tr h="370840">
                <a:tc>
                  <a:txBody>
                    <a:bodyPr/>
                    <a:lstStyle/>
                    <a:p>
                      <a:endParaRPr lang="pt-P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dirty="0" smtClean="0"/>
                        <a:t>2009</a:t>
                      </a:r>
                      <a:endParaRPr lang="pt-PT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dirty="0" smtClean="0"/>
                        <a:t>2010</a:t>
                      </a:r>
                      <a:endParaRPr lang="pt-PT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dirty="0" smtClean="0"/>
                        <a:t>2011</a:t>
                      </a:r>
                      <a:endParaRPr lang="pt-PT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dirty="0" smtClean="0"/>
                        <a:t>2012</a:t>
                      </a:r>
                      <a:endParaRPr lang="pt-PT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dirty="0" smtClean="0"/>
                        <a:t>2013</a:t>
                      </a:r>
                      <a:endParaRPr lang="pt-PT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dirty="0" smtClean="0"/>
                        <a:t>2014</a:t>
                      </a:r>
                      <a:endParaRPr lang="pt-PT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Diagnóstico</a:t>
                      </a:r>
                      <a:r>
                        <a:rPr lang="en-US" dirty="0" smtClean="0"/>
                        <a:t> com base no </a:t>
                      </a:r>
                      <a:r>
                        <a:rPr lang="en-US" dirty="0" err="1" smtClean="0"/>
                        <a:t>modelo</a:t>
                      </a:r>
                      <a:r>
                        <a:rPr lang="en-US" dirty="0" smtClean="0"/>
                        <a:t> </a:t>
                      </a:r>
                      <a:r>
                        <a:rPr lang="en-US" b="0" i="1" dirty="0" smtClean="0"/>
                        <a:t>Common Assessment Framework</a:t>
                      </a:r>
                      <a:r>
                        <a:rPr lang="en-US" dirty="0" smtClean="0"/>
                        <a:t> (CAF)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nas</a:t>
                      </a:r>
                      <a:r>
                        <a:rPr lang="en-US" baseline="0" dirty="0" smtClean="0"/>
                        <a:t> 3 Un. Org.</a:t>
                      </a:r>
                      <a:endParaRPr lang="pt-P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pt-PT" dirty="0"/>
                    </a:p>
                  </a:txBody>
                  <a:tcPr anchor="ctr">
                    <a:solidFill>
                      <a:srgbClr val="C33DB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pt-PT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pt-PT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pt-PT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pt-PT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pt-PT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pt-PT" dirty="0" smtClean="0"/>
                        <a:t>Convergência dos trabalhos de diagnóstico</a:t>
                      </a:r>
                      <a:r>
                        <a:rPr lang="pt-PT" baseline="0" dirty="0" smtClean="0"/>
                        <a:t> num único PAM</a:t>
                      </a:r>
                      <a:endParaRPr lang="pt-P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pt-PT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pt-PT" dirty="0"/>
                    </a:p>
                  </a:txBody>
                  <a:tcPr anchor="ctr">
                    <a:solidFill>
                      <a:srgbClr val="C33DB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pt-PT" dirty="0"/>
                    </a:p>
                  </a:txBody>
                  <a:tcPr anchor="ctr">
                    <a:solidFill>
                      <a:srgbClr val="C33DB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pt-PT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pt-PT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pt-PT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PT" baseline="0" dirty="0" smtClean="0"/>
                        <a:t>Implementação do PAM</a:t>
                      </a:r>
                      <a:endParaRPr lang="pt-PT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pt-PT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pt-PT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pt-PT" dirty="0"/>
                    </a:p>
                  </a:txBody>
                  <a:tcPr anchor="ctr">
                    <a:solidFill>
                      <a:srgbClr val="C33DB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pt-PT" dirty="0"/>
                    </a:p>
                  </a:txBody>
                  <a:tcPr anchor="ctr">
                    <a:solidFill>
                      <a:srgbClr val="C33DB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pt-PT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pt-PT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PT" dirty="0" smtClean="0"/>
                        <a:t>Implementação da Framework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pt-PT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pt-PT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pt-PT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pt-PT" dirty="0"/>
                    </a:p>
                  </a:txBody>
                  <a:tcPr anchor="ctr">
                    <a:solidFill>
                      <a:srgbClr val="C33DB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pt-PT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pt-PT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PT" dirty="0" smtClean="0"/>
                        <a:t>Avaliação do PAM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pt-PT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pt-PT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pt-PT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pt-PT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pt-PT" dirty="0"/>
                    </a:p>
                  </a:txBody>
                  <a:tcPr anchor="ctr">
                    <a:solidFill>
                      <a:srgbClr val="C33DB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pt-PT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PT" dirty="0" smtClean="0"/>
                        <a:t>Diagnóstico com base</a:t>
                      </a:r>
                      <a:r>
                        <a:rPr lang="pt-PT" baseline="0" dirty="0" smtClean="0"/>
                        <a:t> na CAF (2º Ciclo)</a:t>
                      </a:r>
                      <a:endParaRPr lang="pt-PT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pt-PT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pt-PT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pt-PT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pt-PT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pt-PT" dirty="0"/>
                    </a:p>
                  </a:txBody>
                  <a:tcPr anchor="ctr">
                    <a:solidFill>
                      <a:srgbClr val="C33DB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pt-PT" dirty="0"/>
                    </a:p>
                  </a:txBody>
                  <a:tcPr anchor="ctr">
                    <a:solidFill>
                      <a:srgbClr val="C33DB9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PT" dirty="0" smtClean="0"/>
                        <a:t>Avaliação Externa de Escolas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pt-PT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pt-PT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pt-PT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pt-PT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pt-PT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pt-PT" dirty="0"/>
                    </a:p>
                  </a:txBody>
                  <a:tcPr anchor="ctr">
                    <a:solidFill>
                      <a:srgbClr val="C33DB9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PT" dirty="0" smtClean="0"/>
                        <a:t>Aplicação da Framework</a:t>
                      </a:r>
                      <a:r>
                        <a:rPr lang="pt-PT" baseline="0" dirty="0" smtClean="0"/>
                        <a:t> (2º Ciclo)</a:t>
                      </a:r>
                      <a:endParaRPr lang="pt-PT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pt-PT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pt-PT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pt-PT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pt-PT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pt-PT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pt-PT" dirty="0"/>
                    </a:p>
                  </a:txBody>
                  <a:tcPr anchor="ctr">
                    <a:solidFill>
                      <a:srgbClr val="C33DB9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PT" dirty="0" smtClean="0"/>
                        <a:t>Inicio de um novo</a:t>
                      </a:r>
                      <a:r>
                        <a:rPr lang="pt-PT" baseline="0" dirty="0" smtClean="0"/>
                        <a:t> ciclo de PAM</a:t>
                      </a:r>
                      <a:endParaRPr lang="pt-PT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pt-PT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pt-PT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pt-PT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pt-PT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pt-PT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pt-PT" dirty="0"/>
                    </a:p>
                  </a:txBody>
                  <a:tcPr anchor="ctr">
                    <a:solidFill>
                      <a:srgbClr val="C33DB9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15770233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187624" y="116632"/>
            <a:ext cx="6408712" cy="850106"/>
          </a:xfrm>
        </p:spPr>
        <p:txBody>
          <a:bodyPr>
            <a:normAutofit/>
          </a:bodyPr>
          <a:lstStyle/>
          <a:p>
            <a:pPr algn="l"/>
            <a:r>
              <a:rPr lang="pt-PT" sz="3700" dirty="0" smtClean="0">
                <a:solidFill>
                  <a:srgbClr val="FF0066"/>
                </a:solidFill>
                <a:latin typeface="Century Gothic" pitchFamily="34" charset="0"/>
                <a:ea typeface="+mn-ea"/>
                <a:cs typeface="+mn-cs"/>
              </a:rPr>
              <a:t>Desafios</a:t>
            </a:r>
          </a:p>
        </p:txBody>
      </p:sp>
      <p:graphicFrame>
        <p:nvGraphicFramePr>
          <p:cNvPr id="4" name="Tabela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155095405"/>
              </p:ext>
            </p:extLst>
          </p:nvPr>
        </p:nvGraphicFramePr>
        <p:xfrm>
          <a:off x="467544" y="1124744"/>
          <a:ext cx="8496944" cy="4740996"/>
        </p:xfrm>
        <a:graphic>
          <a:graphicData uri="http://schemas.openxmlformats.org/drawingml/2006/table">
            <a:tbl>
              <a:tblPr/>
              <a:tblGrid>
                <a:gridCol w="1973147"/>
                <a:gridCol w="6523797"/>
              </a:tblGrid>
              <a:tr h="1071935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pt-PT" sz="2000" b="1" i="1" kern="1200" dirty="0" smtClean="0">
                          <a:solidFill>
                            <a:srgbClr val="FFFFFF"/>
                          </a:solidFill>
                          <a:latin typeface="Calibri"/>
                          <a:ea typeface="PMingLiU"/>
                          <a:cs typeface="Times New Roman"/>
                        </a:rPr>
                        <a:t>Cultura organizacional </a:t>
                      </a:r>
                      <a:endParaRPr lang="pt-PT" sz="2000" b="1" i="1" kern="1200" dirty="0">
                        <a:solidFill>
                          <a:srgbClr val="FFFFFF"/>
                        </a:solidFill>
                        <a:latin typeface="Calibri"/>
                        <a:ea typeface="PMingLiU"/>
                        <a:cs typeface="Times New Roman"/>
                      </a:endParaRPr>
                    </a:p>
                  </a:txBody>
                  <a:tcPr marL="46095" marR="4609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PT" sz="2000" kern="1200" dirty="0" smtClean="0">
                          <a:solidFill>
                            <a:srgbClr val="FF0066"/>
                          </a:solidFill>
                          <a:latin typeface="+mn-lt"/>
                          <a:ea typeface="+mn-ea"/>
                          <a:cs typeface="+mn-cs"/>
                        </a:rPr>
                        <a:t>Agregação de escolas “concorrentes” com culturas distintas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PT" sz="2000" kern="1200" dirty="0" smtClean="0">
                          <a:solidFill>
                            <a:srgbClr val="FF0066"/>
                          </a:solidFill>
                          <a:latin typeface="+mn-lt"/>
                          <a:ea typeface="+mn-ea"/>
                          <a:cs typeface="+mn-cs"/>
                        </a:rPr>
                        <a:t>Dispersão de informação e documentos orientadores</a:t>
                      </a:r>
                    </a:p>
                  </a:txBody>
                  <a:tcPr marL="46095" marR="460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11599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2000" b="1" i="1" dirty="0" err="1" smtClean="0">
                          <a:solidFill>
                            <a:srgbClr val="FFFFFF"/>
                          </a:solidFill>
                          <a:latin typeface="Calibri"/>
                          <a:ea typeface="PMingLiU"/>
                          <a:cs typeface="Times New Roman"/>
                        </a:rPr>
                        <a:t>Imagem</a:t>
                      </a:r>
                      <a:r>
                        <a:rPr lang="en-US" sz="2000" b="1" i="1" dirty="0" smtClean="0">
                          <a:solidFill>
                            <a:srgbClr val="FFFFFF"/>
                          </a:solidFill>
                          <a:latin typeface="Calibri"/>
                          <a:ea typeface="PMingLiU"/>
                          <a:cs typeface="Times New Roman"/>
                        </a:rPr>
                        <a:t> </a:t>
                      </a:r>
                      <a:r>
                        <a:rPr lang="en-US" sz="2000" b="1" i="1" dirty="0" err="1" smtClean="0">
                          <a:solidFill>
                            <a:srgbClr val="FFFFFF"/>
                          </a:solidFill>
                          <a:latin typeface="Calibri"/>
                          <a:ea typeface="PMingLiU"/>
                          <a:cs typeface="Times New Roman"/>
                        </a:rPr>
                        <a:t>institucional</a:t>
                      </a:r>
                      <a:endParaRPr lang="pt-PT" sz="2000" dirty="0">
                        <a:latin typeface="Times New Roman"/>
                        <a:ea typeface="PMingLiU"/>
                        <a:cs typeface="Times New Roman"/>
                      </a:endParaRPr>
                    </a:p>
                  </a:txBody>
                  <a:tcPr marL="46095" marR="4609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pt-PT" sz="2000" dirty="0" smtClean="0">
                          <a:solidFill>
                            <a:schemeClr val="accent4"/>
                          </a:solidFill>
                          <a:latin typeface="Calibri"/>
                          <a:ea typeface="PMingLiU"/>
                          <a:cs typeface="Calibri"/>
                        </a:rPr>
                        <a:t>Ausência de representação  do agrupamento pela comunidade</a:t>
                      </a:r>
                      <a:endParaRPr lang="pt-PT" sz="2000" baseline="0" dirty="0" smtClean="0">
                        <a:solidFill>
                          <a:schemeClr val="accent4"/>
                        </a:solidFill>
                        <a:latin typeface="Calibri"/>
                        <a:ea typeface="PMingLiU"/>
                        <a:cs typeface="Calibri"/>
                      </a:endParaRPr>
                    </a:p>
                  </a:txBody>
                  <a:tcPr marL="46095" marR="460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115990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pt-PT" sz="2000" b="1" i="1" kern="1200" dirty="0" smtClean="0">
                          <a:solidFill>
                            <a:srgbClr val="FFFFFF"/>
                          </a:solidFill>
                          <a:latin typeface="Calibri"/>
                          <a:ea typeface="PMingLiU"/>
                          <a:cs typeface="Times New Roman"/>
                        </a:rPr>
                        <a:t>Gestão dos RH</a:t>
                      </a:r>
                    </a:p>
                  </a:txBody>
                  <a:tcPr marL="46095" marR="4609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PT" sz="2000" kern="1200" dirty="0" smtClean="0">
                          <a:solidFill>
                            <a:srgbClr val="FF0066"/>
                          </a:solidFill>
                          <a:latin typeface="+mn-lt"/>
                          <a:ea typeface="+mn-ea"/>
                          <a:cs typeface="+mn-cs"/>
                        </a:rPr>
                        <a:t>Nomeação de chefias intermedias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PT" sz="2000" kern="1200" dirty="0" smtClean="0">
                          <a:solidFill>
                            <a:srgbClr val="FF0066"/>
                          </a:solidFill>
                          <a:latin typeface="+mn-lt"/>
                          <a:ea typeface="+mn-ea"/>
                          <a:cs typeface="+mn-cs"/>
                        </a:rPr>
                        <a:t>Escassez e pouca flexibilidade do pessoal não docente</a:t>
                      </a:r>
                    </a:p>
                  </a:txBody>
                  <a:tcPr marL="46095" marR="460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437081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pt-PT" sz="2000" b="1" i="1" kern="1200" dirty="0" smtClean="0">
                          <a:solidFill>
                            <a:srgbClr val="FFFFFF"/>
                          </a:solidFill>
                          <a:latin typeface="Calibri"/>
                          <a:ea typeface="PMingLiU"/>
                          <a:cs typeface="Times New Roman"/>
                        </a:rPr>
                        <a:t>Comunicação</a:t>
                      </a:r>
                      <a:r>
                        <a:rPr lang="pt-PT" sz="2000" b="1" i="1" kern="1200" baseline="0" dirty="0" smtClean="0">
                          <a:solidFill>
                            <a:srgbClr val="FFFFFF"/>
                          </a:solidFill>
                          <a:latin typeface="Calibri"/>
                          <a:ea typeface="PMingLiU"/>
                          <a:cs typeface="Times New Roman"/>
                        </a:rPr>
                        <a:t> interna</a:t>
                      </a:r>
                      <a:endParaRPr lang="pt-PT" sz="2000" b="1" i="1" kern="1200" dirty="0" smtClean="0">
                        <a:solidFill>
                          <a:srgbClr val="FFFFFF"/>
                        </a:solidFill>
                        <a:latin typeface="Calibri"/>
                        <a:ea typeface="PMingLiU"/>
                        <a:cs typeface="Times New Roman"/>
                      </a:endParaRPr>
                    </a:p>
                  </a:txBody>
                  <a:tcPr marL="46095" marR="4609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PT" sz="2000" kern="1200" dirty="0" smtClean="0">
                          <a:solidFill>
                            <a:srgbClr val="FF0066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pt-PT" sz="2000" kern="1200" dirty="0" smtClean="0">
                          <a:solidFill>
                            <a:schemeClr val="accent4"/>
                          </a:solidFill>
                          <a:latin typeface="Calibri"/>
                          <a:ea typeface="PMingLiU"/>
                          <a:cs typeface="Calibri"/>
                        </a:rPr>
                        <a:t>Dispersão de 28 estabelecimentos de ensino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PT" sz="2000" kern="1200" dirty="0" smtClean="0">
                          <a:solidFill>
                            <a:srgbClr val="FF0066"/>
                          </a:solidFill>
                          <a:latin typeface="+mn-lt"/>
                          <a:ea typeface="+mn-ea"/>
                          <a:cs typeface="+mn-cs"/>
                        </a:rPr>
                        <a:t>Atraso da informação, informação descontinuada ou distorcida, contrainformação, a duplicação da comunicação</a:t>
                      </a:r>
                    </a:p>
                  </a:txBody>
                  <a:tcPr marL="46095" marR="460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27584" y="116632"/>
            <a:ext cx="7859216" cy="720080"/>
          </a:xfrm>
        </p:spPr>
        <p:txBody>
          <a:bodyPr>
            <a:normAutofit/>
          </a:bodyPr>
          <a:lstStyle/>
          <a:p>
            <a:pPr algn="l"/>
            <a:r>
              <a:rPr lang="pt-PT" sz="3600" dirty="0" smtClean="0">
                <a:solidFill>
                  <a:srgbClr val="FF0066"/>
                </a:solidFill>
                <a:latin typeface="Calibri" pitchFamily="34" charset="0"/>
              </a:rPr>
              <a:t>I Encontro Nacional CAF</a:t>
            </a:r>
            <a:endParaRPr lang="pt-PT" sz="3600" dirty="0">
              <a:solidFill>
                <a:srgbClr val="FF0066"/>
              </a:solidFill>
              <a:latin typeface="Calibri" pitchFamily="34" charset="0"/>
            </a:endParaRPr>
          </a:p>
        </p:txBody>
      </p:sp>
      <p:graphicFrame>
        <p:nvGraphicFramePr>
          <p:cNvPr id="4" name="Marcador de Posição de Conteúdo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3651310689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xmlns="" val="40010963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431539" y="1568793"/>
            <a:ext cx="8415935" cy="4980553"/>
          </a:xfrm>
        </p:spPr>
        <p:txBody>
          <a:bodyPr/>
          <a:lstStyle/>
          <a:p>
            <a:r>
              <a:rPr lang="pt-PT" b="1" dirty="0" smtClean="0">
                <a:solidFill>
                  <a:srgbClr val="7030A0"/>
                </a:solidFill>
                <a:ea typeface="+mj-ea"/>
                <a:cs typeface="+mj-cs"/>
              </a:rPr>
              <a:t>Descrição:</a:t>
            </a:r>
          </a:p>
          <a:p>
            <a:pPr lvl="1"/>
            <a:r>
              <a:rPr lang="pt-PT" dirty="0">
                <a:solidFill>
                  <a:srgbClr val="7030A0"/>
                </a:solidFill>
                <a:ea typeface="+mj-ea"/>
                <a:cs typeface="+mj-cs"/>
              </a:rPr>
              <a:t>Melhorar os fluxos de comunicação interna e </a:t>
            </a:r>
            <a:r>
              <a:rPr lang="pt-PT" dirty="0" smtClean="0">
                <a:solidFill>
                  <a:srgbClr val="7030A0"/>
                </a:solidFill>
                <a:ea typeface="+mj-ea"/>
                <a:cs typeface="+mj-cs"/>
              </a:rPr>
              <a:t>externa do Agrupamento</a:t>
            </a:r>
            <a:endParaRPr lang="pt-PT" dirty="0">
              <a:solidFill>
                <a:srgbClr val="7030A0"/>
              </a:solidFill>
              <a:ea typeface="+mj-ea"/>
              <a:cs typeface="+mj-cs"/>
            </a:endParaRPr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CC80FAE-362F-4128-9C65-5C949A3392D8}" type="slidenum">
              <a:rPr lang="en-US" smtClean="0"/>
              <a:pPr>
                <a:defRPr/>
              </a:pPr>
              <a:t>8</a:t>
            </a:fld>
            <a:endParaRPr lang="en-US"/>
          </a:p>
        </p:txBody>
      </p:sp>
      <p:sp>
        <p:nvSpPr>
          <p:cNvPr id="5" name="Título 1"/>
          <p:cNvSpPr txBox="1">
            <a:spLocks/>
          </p:cNvSpPr>
          <p:nvPr/>
        </p:nvSpPr>
        <p:spPr>
          <a:xfrm>
            <a:off x="1331640" y="44624"/>
            <a:ext cx="6696744" cy="12241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PT" sz="4000" dirty="0">
                <a:solidFill>
                  <a:srgbClr val="FF0066"/>
                </a:solidFill>
                <a:latin typeface="Calibri" pitchFamily="34" charset="0"/>
              </a:rPr>
              <a:t>Otimização dos Meios de Comunicação</a:t>
            </a:r>
          </a:p>
        </p:txBody>
      </p:sp>
    </p:spTree>
    <p:extLst>
      <p:ext uri="{BB962C8B-B14F-4D97-AF65-F5344CB8AC3E}">
        <p14:creationId xmlns:p14="http://schemas.microsoft.com/office/powerpoint/2010/main" xmlns="" val="40271326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Posição do Número do Diapositivo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CC80FAE-362F-4128-9C65-5C949A3392D8}" type="slidenum">
              <a:rPr lang="en-US" smtClean="0"/>
              <a:pPr>
                <a:defRPr/>
              </a:pPr>
              <a:t>9</a:t>
            </a:fld>
            <a:endParaRPr lang="en-US"/>
          </a:p>
        </p:txBody>
      </p:sp>
      <p:graphicFrame>
        <p:nvGraphicFramePr>
          <p:cNvPr id="6" name="Diagrama 5"/>
          <p:cNvGraphicFramePr/>
          <p:nvPr>
            <p:extLst>
              <p:ext uri="{D42A27DB-BD31-4B8C-83A1-F6EECF244321}">
                <p14:modId xmlns:p14="http://schemas.microsoft.com/office/powerpoint/2010/main" xmlns="" val="3615033065"/>
              </p:ext>
            </p:extLst>
          </p:nvPr>
        </p:nvGraphicFramePr>
        <p:xfrm>
          <a:off x="323528" y="1412776"/>
          <a:ext cx="8595954" cy="52205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7" name="Título 1"/>
          <p:cNvSpPr txBox="1">
            <a:spLocks/>
          </p:cNvSpPr>
          <p:nvPr/>
        </p:nvSpPr>
        <p:spPr>
          <a:xfrm>
            <a:off x="1331640" y="44624"/>
            <a:ext cx="6696744" cy="12241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PT" sz="4000" dirty="0">
                <a:solidFill>
                  <a:srgbClr val="FF0066"/>
                </a:solidFill>
                <a:latin typeface="Calibri" pitchFamily="34" charset="0"/>
              </a:rPr>
              <a:t>Otimização dos Meios de Comunicação</a:t>
            </a:r>
          </a:p>
        </p:txBody>
      </p:sp>
    </p:spTree>
    <p:extLst>
      <p:ext uri="{BB962C8B-B14F-4D97-AF65-F5344CB8AC3E}">
        <p14:creationId xmlns:p14="http://schemas.microsoft.com/office/powerpoint/2010/main" xmlns="" val="12840388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2181</TotalTime>
  <Words>1816</Words>
  <Application>Microsoft Office PowerPoint</Application>
  <PresentationFormat>Apresentação no Ecrã (4:3)</PresentationFormat>
  <Paragraphs>392</Paragraphs>
  <Slides>43</Slides>
  <Notes>3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dos diapositivos</vt:lpstr>
      </vt:variant>
      <vt:variant>
        <vt:i4>43</vt:i4>
      </vt:variant>
    </vt:vector>
  </HeadingPairs>
  <TitlesOfParts>
    <vt:vector size="44" baseType="lpstr">
      <vt:lpstr>Tema do Office</vt:lpstr>
      <vt:lpstr>  I ENCONTRO NACIONAL DA CAF DGAEP  Da cultura à melhoria da comunicação: contributos do modelo CAF</vt:lpstr>
      <vt:lpstr>I Encontro Nacional CAF</vt:lpstr>
      <vt:lpstr>Agrupamento Escolas Alcanena</vt:lpstr>
      <vt:lpstr>I Encontro Nacional CAF</vt:lpstr>
      <vt:lpstr>Autoavaliação e Melhoria</vt:lpstr>
      <vt:lpstr>Desafios</vt:lpstr>
      <vt:lpstr>I Encontro Nacional CAF</vt:lpstr>
      <vt:lpstr>Diapositivo 8</vt:lpstr>
      <vt:lpstr>Diapositivo 9</vt:lpstr>
      <vt:lpstr>Diapositivo 10</vt:lpstr>
      <vt:lpstr>Diapositivo 11</vt:lpstr>
      <vt:lpstr>Diapositivo 12</vt:lpstr>
      <vt:lpstr>Diapositivo 13</vt:lpstr>
      <vt:lpstr>Diapositivo 14</vt:lpstr>
      <vt:lpstr>Diapositivo 15</vt:lpstr>
      <vt:lpstr>Diapositivo 16</vt:lpstr>
      <vt:lpstr>Diapositivo 17</vt:lpstr>
      <vt:lpstr>Diapositivo 18</vt:lpstr>
      <vt:lpstr>      Dispositivo de apoio</vt:lpstr>
      <vt:lpstr>Diapositivo 20</vt:lpstr>
      <vt:lpstr>34 projetos em desenvolvimento</vt:lpstr>
      <vt:lpstr>34 projetos em desenvolvimento</vt:lpstr>
      <vt:lpstr>34 projetos em desenvolvimento</vt:lpstr>
      <vt:lpstr>Diapositivo 24</vt:lpstr>
      <vt:lpstr>Diapositivo 25</vt:lpstr>
      <vt:lpstr>Diapositivo 26</vt:lpstr>
      <vt:lpstr>Diapositivo 27</vt:lpstr>
      <vt:lpstr>Diapositivo 28</vt:lpstr>
      <vt:lpstr>Melhoria da Interação com o PND</vt:lpstr>
      <vt:lpstr>Melhoria da Interação com o PND</vt:lpstr>
      <vt:lpstr>Melhoria da Interação com o PND</vt:lpstr>
      <vt:lpstr>Diapositivo 32</vt:lpstr>
      <vt:lpstr>I Encontro Nacional CAF</vt:lpstr>
      <vt:lpstr>Diapositivo 34</vt:lpstr>
      <vt:lpstr>Diapositivo 35</vt:lpstr>
      <vt:lpstr>Diapositivo 36</vt:lpstr>
      <vt:lpstr>Diapositivo 37</vt:lpstr>
      <vt:lpstr>Diapositivo 38</vt:lpstr>
      <vt:lpstr>Diapositivo 39</vt:lpstr>
      <vt:lpstr>Diapositivo 40</vt:lpstr>
      <vt:lpstr>Ciclo da melhoria</vt:lpstr>
      <vt:lpstr>Avaliação Externa – IGEC</vt:lpstr>
      <vt:lpstr>Contactos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- CAF</dc:title>
  <dc:subject>Apresentação I Encontro Nacional CAF</dc:subject>
  <dc:creator>Ana Cláudia Coelho;Miguel Garcia Domingos</dc:creator>
  <cp:keywords>I Encontro Nacional CAF</cp:keywords>
  <cp:lastModifiedBy>dir03</cp:lastModifiedBy>
  <cp:revision>179</cp:revision>
  <dcterms:created xsi:type="dcterms:W3CDTF">2013-01-08T18:51:30Z</dcterms:created>
  <dcterms:modified xsi:type="dcterms:W3CDTF">2014-09-22T08:27:45Z</dcterms:modified>
</cp:coreProperties>
</file>