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notesSlides/notesSlide2.xml" ContentType="application/vnd.openxmlformats-officedocument.presentationml.notesSlide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2" r:id="rId1"/>
  </p:sldMasterIdLst>
  <p:notesMasterIdLst>
    <p:notesMasterId r:id="rId46"/>
  </p:notesMasterIdLst>
  <p:sldIdLst>
    <p:sldId id="256" r:id="rId2"/>
    <p:sldId id="492" r:id="rId3"/>
    <p:sldId id="504" r:id="rId4"/>
    <p:sldId id="468" r:id="rId5"/>
    <p:sldId id="503" r:id="rId6"/>
    <p:sldId id="493" r:id="rId7"/>
    <p:sldId id="494" r:id="rId8"/>
    <p:sldId id="496" r:id="rId9"/>
    <p:sldId id="497" r:id="rId10"/>
    <p:sldId id="495" r:id="rId11"/>
    <p:sldId id="499" r:id="rId12"/>
    <p:sldId id="500" r:id="rId13"/>
    <p:sldId id="501" r:id="rId14"/>
    <p:sldId id="505" r:id="rId15"/>
    <p:sldId id="482" r:id="rId16"/>
    <p:sldId id="413" r:id="rId17"/>
    <p:sldId id="508" r:id="rId18"/>
    <p:sldId id="506" r:id="rId19"/>
    <p:sldId id="519" r:id="rId20"/>
    <p:sldId id="517" r:id="rId21"/>
    <p:sldId id="484" r:id="rId22"/>
    <p:sldId id="516" r:id="rId23"/>
    <p:sldId id="518" r:id="rId24"/>
    <p:sldId id="520" r:id="rId25"/>
    <p:sldId id="507" r:id="rId26"/>
    <p:sldId id="509" r:id="rId27"/>
    <p:sldId id="511" r:id="rId28"/>
    <p:sldId id="510" r:id="rId29"/>
    <p:sldId id="525" r:id="rId30"/>
    <p:sldId id="521" r:id="rId31"/>
    <p:sldId id="513" r:id="rId32"/>
    <p:sldId id="526" r:id="rId33"/>
    <p:sldId id="527" r:id="rId34"/>
    <p:sldId id="486" r:id="rId35"/>
    <p:sldId id="529" r:id="rId36"/>
    <p:sldId id="530" r:id="rId37"/>
    <p:sldId id="531" r:id="rId38"/>
    <p:sldId id="532" r:id="rId39"/>
    <p:sldId id="528" r:id="rId40"/>
    <p:sldId id="416" r:id="rId41"/>
    <p:sldId id="417" r:id="rId42"/>
    <p:sldId id="461" r:id="rId43"/>
    <p:sldId id="462" r:id="rId44"/>
    <p:sldId id="408" r:id="rId45"/>
  </p:sldIdLst>
  <p:sldSz cx="9144000" cy="5143500" type="screen16x9"/>
  <p:notesSz cx="6884988" cy="10018713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91670B72-5C6F-436C-82EE-933DD3F50C68}">
          <p14:sldIdLst>
            <p14:sldId id="256"/>
            <p14:sldId id="492"/>
            <p14:sldId id="504"/>
            <p14:sldId id="468"/>
            <p14:sldId id="503"/>
            <p14:sldId id="493"/>
            <p14:sldId id="494"/>
            <p14:sldId id="496"/>
            <p14:sldId id="497"/>
            <p14:sldId id="495"/>
            <p14:sldId id="499"/>
            <p14:sldId id="500"/>
            <p14:sldId id="501"/>
            <p14:sldId id="505"/>
            <p14:sldId id="482"/>
            <p14:sldId id="413"/>
            <p14:sldId id="508"/>
            <p14:sldId id="506"/>
            <p14:sldId id="519"/>
            <p14:sldId id="517"/>
            <p14:sldId id="484"/>
            <p14:sldId id="516"/>
            <p14:sldId id="518"/>
            <p14:sldId id="520"/>
            <p14:sldId id="507"/>
            <p14:sldId id="509"/>
            <p14:sldId id="511"/>
            <p14:sldId id="510"/>
            <p14:sldId id="525"/>
            <p14:sldId id="521"/>
            <p14:sldId id="513"/>
            <p14:sldId id="526"/>
            <p14:sldId id="527"/>
            <p14:sldId id="486"/>
            <p14:sldId id="529"/>
            <p14:sldId id="530"/>
            <p14:sldId id="531"/>
            <p14:sldId id="532"/>
            <p14:sldId id="528"/>
            <p14:sldId id="416"/>
            <p14:sldId id="417"/>
            <p14:sldId id="461"/>
            <p14:sldId id="462"/>
            <p14:sldId id="40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00"/>
    <a:srgbClr val="00B050"/>
    <a:srgbClr val="438086"/>
    <a:srgbClr val="5354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Destaqu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Estilo Claro 1 - Destaqu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8FB837D-C827-4EFA-A057-4D05807E0F7C}" styleName="Estilo com Tema 1 - Destaqu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Sem Estilo, Sem Grelh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10" autoAdjust="0"/>
    <p:restoredTop sz="89464" autoAdjust="0"/>
  </p:normalViewPr>
  <p:slideViewPr>
    <p:cSldViewPr>
      <p:cViewPr varScale="1">
        <p:scale>
          <a:sx n="88" d="100"/>
          <a:sy n="88" d="100"/>
        </p:scale>
        <p:origin x="774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ugo\Desktop\Semin&#225;rio%20M&#233;dias%2012%20Escolas%20(CAF%20+%20Ades&#227;o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ugo\Desktop\Semin&#225;rio%20M&#233;dias%2012%20Escolas%20(CAF%20+%20Ades&#227;o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ugo\Desktop\Semin&#225;rio%20M&#233;dias%2012%20Escolas%20(CAF%20+%20Ades&#227;o)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ugo\Desktop\Semin&#225;rio%20M&#233;dias%2012%20Escolas%20(CAF%20+%20Ades&#227;o)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ugo\Desktop\Semin&#225;rio%20M&#233;dias%2012%20Escolas%20(CAF%20+%20Ades&#227;o)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ugo\Desktop\Semin&#225;rio%20M&#233;dias%2012%20Escolas%20(CAF%20+%20Ades&#227;o)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ugo\Desktop\Semin&#225;rio%20M&#233;dias%2012%20Escolas%20(CAF%20+%20Ades&#227;o)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ugo\Desktop\Semin&#225;rio%20M&#233;dias%2012%20Escolas%20(CAF%20+%20Ades&#227;o)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ugo\Desktop\Semin&#225;rio%20M&#233;dias%2012%20Escolas%20(CAF%20+%20Ades&#227;o)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strRef>
          <c:f>'Taxas Gráficos'!$G$4</c:f>
          <c:strCache>
            <c:ptCount val="1"/>
            <c:pt idx="0">
              <c:v>Taxas máximas de participação nos Inquéritos</c:v>
            </c:pt>
          </c:strCache>
        </c:strRef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'Taxas Gráficos'!$G$5</c:f>
              <c:strCache>
                <c:ptCount val="1"/>
                <c:pt idx="0">
                  <c:v>1ª CAF</c:v>
                </c:pt>
              </c:strCache>
            </c:strRef>
          </c:tx>
          <c:spPr>
            <a:solidFill>
              <a:schemeClr val="accent2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'Taxas Gráficos'!$H$4:$K$4</c:f>
              <c:strCache>
                <c:ptCount val="4"/>
                <c:pt idx="0">
                  <c:v>EE</c:v>
                </c:pt>
                <c:pt idx="1">
                  <c:v>Alunos</c:v>
                </c:pt>
                <c:pt idx="2">
                  <c:v>PD</c:v>
                </c:pt>
                <c:pt idx="3">
                  <c:v>PND</c:v>
                </c:pt>
              </c:strCache>
            </c:strRef>
          </c:cat>
          <c:val>
            <c:numRef>
              <c:f>'Taxas Gráficos'!$H$5:$K$5</c:f>
              <c:numCache>
                <c:formatCode>0</c:formatCode>
                <c:ptCount val="4"/>
                <c:pt idx="0">
                  <c:v>94.222222222222214</c:v>
                </c:pt>
                <c:pt idx="1">
                  <c:v>100</c:v>
                </c:pt>
                <c:pt idx="2">
                  <c:v>97.633136094674555</c:v>
                </c:pt>
                <c:pt idx="3">
                  <c:v>97.5</c:v>
                </c:pt>
              </c:numCache>
            </c:numRef>
          </c:val>
        </c:ser>
        <c:ser>
          <c:idx val="1"/>
          <c:order val="1"/>
          <c:tx>
            <c:strRef>
              <c:f>'Taxas Gráficos'!$G$6</c:f>
              <c:strCache>
                <c:ptCount val="1"/>
                <c:pt idx="0">
                  <c:v>2ª CAF</c:v>
                </c:pt>
              </c:strCache>
            </c:strRef>
          </c:tx>
          <c:spPr>
            <a:solidFill>
              <a:schemeClr val="accent2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'Taxas Gráficos'!$H$4:$K$4</c:f>
              <c:strCache>
                <c:ptCount val="4"/>
                <c:pt idx="0">
                  <c:v>EE</c:v>
                </c:pt>
                <c:pt idx="1">
                  <c:v>Alunos</c:v>
                </c:pt>
                <c:pt idx="2">
                  <c:v>PD</c:v>
                </c:pt>
                <c:pt idx="3">
                  <c:v>PND</c:v>
                </c:pt>
              </c:strCache>
            </c:strRef>
          </c:cat>
          <c:val>
            <c:numRef>
              <c:f>'Taxas Gráficos'!$H$6:$K$6</c:f>
              <c:numCache>
                <c:formatCode>0</c:formatCode>
                <c:ptCount val="4"/>
                <c:pt idx="0">
                  <c:v>92.561983471074385</c:v>
                </c:pt>
                <c:pt idx="1">
                  <c:v>100</c:v>
                </c:pt>
                <c:pt idx="2">
                  <c:v>90.178571428571431</c:v>
                </c:pt>
                <c:pt idx="3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9762736"/>
        <c:axId val="219760384"/>
      </c:barChart>
      <c:catAx>
        <c:axId val="219762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19760384"/>
        <c:crosses val="autoZero"/>
        <c:auto val="1"/>
        <c:lblAlgn val="ctr"/>
        <c:lblOffset val="100"/>
        <c:noMultiLvlLbl val="0"/>
      </c:catAx>
      <c:valAx>
        <c:axId val="219760384"/>
        <c:scaling>
          <c:orientation val="minMax"/>
          <c:max val="1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19762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strRef>
          <c:f>'Taxas Gráficos'!$G$3</c:f>
          <c:strCache>
            <c:ptCount val="1"/>
            <c:pt idx="0">
              <c:v>Taxas mínimas de participação nos Inquéritos</c:v>
            </c:pt>
          </c:strCache>
        </c:strRef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'Taxas Gráficos'!$G$7</c:f>
              <c:strCache>
                <c:ptCount val="1"/>
                <c:pt idx="0">
                  <c:v>1ª CAF</c:v>
                </c:pt>
              </c:strCache>
            </c:strRef>
          </c:tx>
          <c:spPr>
            <a:solidFill>
              <a:schemeClr val="accent4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'Taxas Gráficos'!$H$4:$K$4</c:f>
              <c:strCache>
                <c:ptCount val="4"/>
                <c:pt idx="0">
                  <c:v>EE</c:v>
                </c:pt>
                <c:pt idx="1">
                  <c:v>Alunos</c:v>
                </c:pt>
                <c:pt idx="2">
                  <c:v>PD</c:v>
                </c:pt>
                <c:pt idx="3">
                  <c:v>PND</c:v>
                </c:pt>
              </c:strCache>
            </c:strRef>
          </c:cat>
          <c:val>
            <c:numRef>
              <c:f>'Taxas Gráficos'!$H$7:$K$7</c:f>
              <c:numCache>
                <c:formatCode>0</c:formatCode>
                <c:ptCount val="4"/>
                <c:pt idx="0">
                  <c:v>45.270270270270267</c:v>
                </c:pt>
                <c:pt idx="1">
                  <c:v>65.540540540540533</c:v>
                </c:pt>
                <c:pt idx="2">
                  <c:v>45.652173913043477</c:v>
                </c:pt>
                <c:pt idx="3">
                  <c:v>33.333333333333329</c:v>
                </c:pt>
              </c:numCache>
            </c:numRef>
          </c:val>
        </c:ser>
        <c:ser>
          <c:idx val="1"/>
          <c:order val="1"/>
          <c:tx>
            <c:strRef>
              <c:f>'Taxas Gráficos'!$G$8</c:f>
              <c:strCache>
                <c:ptCount val="1"/>
                <c:pt idx="0">
                  <c:v>2ª CAF</c:v>
                </c:pt>
              </c:strCache>
            </c:strRef>
          </c:tx>
          <c:spPr>
            <a:solidFill>
              <a:schemeClr val="accent4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'Taxas Gráficos'!$H$4:$K$4</c:f>
              <c:strCache>
                <c:ptCount val="4"/>
                <c:pt idx="0">
                  <c:v>EE</c:v>
                </c:pt>
                <c:pt idx="1">
                  <c:v>Alunos</c:v>
                </c:pt>
                <c:pt idx="2">
                  <c:v>PD</c:v>
                </c:pt>
                <c:pt idx="3">
                  <c:v>PND</c:v>
                </c:pt>
              </c:strCache>
            </c:strRef>
          </c:cat>
          <c:val>
            <c:numRef>
              <c:f>'Taxas Gráficos'!$H$8:$K$8</c:f>
              <c:numCache>
                <c:formatCode>0</c:formatCode>
                <c:ptCount val="4"/>
                <c:pt idx="0">
                  <c:v>41.215106732348112</c:v>
                </c:pt>
                <c:pt idx="1">
                  <c:v>84.429824561403507</c:v>
                </c:pt>
                <c:pt idx="2">
                  <c:v>40.714285714285715</c:v>
                </c:pt>
                <c:pt idx="3">
                  <c:v>23.913043478260871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9762344"/>
        <c:axId val="219761560"/>
      </c:barChart>
      <c:catAx>
        <c:axId val="219762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19761560"/>
        <c:crosses val="autoZero"/>
        <c:auto val="1"/>
        <c:lblAlgn val="ctr"/>
        <c:lblOffset val="100"/>
        <c:noMultiLvlLbl val="0"/>
      </c:catAx>
      <c:valAx>
        <c:axId val="219761560"/>
        <c:scaling>
          <c:orientation val="minMax"/>
          <c:max val="1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19762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strRef>
          <c:f>'Taxas Gráficos'!$A$4</c:f>
          <c:strCache>
            <c:ptCount val="1"/>
            <c:pt idx="0">
              <c:v>Taxas médias de participação nos Inquéritos</c:v>
            </c:pt>
          </c:strCache>
        </c:strRef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'Taxas Gráficos'!$A$5</c:f>
              <c:strCache>
                <c:ptCount val="1"/>
                <c:pt idx="0">
                  <c:v>1ª CAF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'Taxas Gráficos'!$B$4:$E$4</c:f>
              <c:strCache>
                <c:ptCount val="4"/>
                <c:pt idx="0">
                  <c:v>Pais/EE </c:v>
                </c:pt>
                <c:pt idx="1">
                  <c:v>Alunos</c:v>
                </c:pt>
                <c:pt idx="2">
                  <c:v>PD</c:v>
                </c:pt>
                <c:pt idx="3">
                  <c:v>PND</c:v>
                </c:pt>
              </c:strCache>
            </c:strRef>
          </c:cat>
          <c:val>
            <c:numRef>
              <c:f>'Taxas Gráficos'!$B$5:$E$5</c:f>
              <c:numCache>
                <c:formatCode>0</c:formatCode>
                <c:ptCount val="4"/>
                <c:pt idx="0">
                  <c:v>68.393141062383322</c:v>
                </c:pt>
                <c:pt idx="1">
                  <c:v>83.958621415279751</c:v>
                </c:pt>
                <c:pt idx="2">
                  <c:v>75.002203322439499</c:v>
                </c:pt>
                <c:pt idx="3">
                  <c:v>74.376993438106027</c:v>
                </c:pt>
              </c:numCache>
            </c:numRef>
          </c:val>
        </c:ser>
        <c:ser>
          <c:idx val="1"/>
          <c:order val="1"/>
          <c:tx>
            <c:strRef>
              <c:f>'Taxas Gráficos'!$A$6</c:f>
              <c:strCache>
                <c:ptCount val="1"/>
                <c:pt idx="0">
                  <c:v>2ª CAF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'Taxas Gráficos'!$B$4:$E$4</c:f>
              <c:strCache>
                <c:ptCount val="4"/>
                <c:pt idx="0">
                  <c:v>Pais/EE </c:v>
                </c:pt>
                <c:pt idx="1">
                  <c:v>Alunos</c:v>
                </c:pt>
                <c:pt idx="2">
                  <c:v>PD</c:v>
                </c:pt>
                <c:pt idx="3">
                  <c:v>PND</c:v>
                </c:pt>
              </c:strCache>
            </c:strRef>
          </c:cat>
          <c:val>
            <c:numRef>
              <c:f>'Taxas Gráficos'!$B$6:$E$6</c:f>
              <c:numCache>
                <c:formatCode>0</c:formatCode>
                <c:ptCount val="4"/>
                <c:pt idx="0">
                  <c:v>67.36010654880512</c:v>
                </c:pt>
                <c:pt idx="1">
                  <c:v>92.211750738683577</c:v>
                </c:pt>
                <c:pt idx="2">
                  <c:v>70.237516380981035</c:v>
                </c:pt>
                <c:pt idx="3">
                  <c:v>72.650937920052698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0999808"/>
        <c:axId val="221003728"/>
      </c:barChart>
      <c:catAx>
        <c:axId val="220999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21003728"/>
        <c:crosses val="autoZero"/>
        <c:auto val="1"/>
        <c:lblAlgn val="ctr"/>
        <c:lblOffset val="100"/>
        <c:noMultiLvlLbl val="0"/>
      </c:catAx>
      <c:valAx>
        <c:axId val="221003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20999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strRef>
          <c:f>'CAF Gráficos'!$A$37</c:f>
          <c:strCache>
            <c:ptCount val="1"/>
            <c:pt idx="0">
              <c:v>Resultado Inquéritos Alunos</c:v>
            </c:pt>
          </c:strCache>
        </c:strRef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'CAF Gráficos'!$A$38</c:f>
              <c:strCache>
                <c:ptCount val="1"/>
                <c:pt idx="0">
                  <c:v>1ª Aplicação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'CAF Gráficos'!$B$37</c:f>
              <c:strCache>
                <c:ptCount val="1"/>
                <c:pt idx="0">
                  <c:v>6. Result. Cidadãos</c:v>
                </c:pt>
              </c:strCache>
            </c:strRef>
          </c:cat>
          <c:val>
            <c:numRef>
              <c:f>'CAF Gráficos'!$B$38</c:f>
              <c:numCache>
                <c:formatCode>General</c:formatCode>
                <c:ptCount val="1"/>
                <c:pt idx="0">
                  <c:v>75</c:v>
                </c:pt>
              </c:numCache>
            </c:numRef>
          </c:val>
        </c:ser>
        <c:ser>
          <c:idx val="1"/>
          <c:order val="1"/>
          <c:tx>
            <c:strRef>
              <c:f>'CAF Gráficos'!$A$39</c:f>
              <c:strCache>
                <c:ptCount val="1"/>
                <c:pt idx="0">
                  <c:v>2ª Aplicação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'CAF Gráficos'!$B$37</c:f>
              <c:strCache>
                <c:ptCount val="1"/>
                <c:pt idx="0">
                  <c:v>6. Result. Cidadãos</c:v>
                </c:pt>
              </c:strCache>
            </c:strRef>
          </c:cat>
          <c:val>
            <c:numRef>
              <c:f>'CAF Gráficos'!$B$39</c:f>
              <c:numCache>
                <c:formatCode>General</c:formatCode>
                <c:ptCount val="1"/>
                <c:pt idx="0">
                  <c:v>81</c:v>
                </c:pt>
              </c:numCache>
            </c:numRef>
          </c:val>
        </c:ser>
        <c:ser>
          <c:idx val="2"/>
          <c:order val="2"/>
          <c:tx>
            <c:strRef>
              <c:f>'CAF Gráficos'!$A$40</c:f>
              <c:strCache>
                <c:ptCount val="1"/>
                <c:pt idx="0">
                  <c:v>Evolução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'CAF Gráficos'!$B$37</c:f>
              <c:strCache>
                <c:ptCount val="1"/>
                <c:pt idx="0">
                  <c:v>6. Result. Cidadãos</c:v>
                </c:pt>
              </c:strCache>
            </c:strRef>
          </c:cat>
          <c:val>
            <c:numRef>
              <c:f>'CAF Gráficos'!$B$40</c:f>
              <c:numCache>
                <c:formatCode>0</c:formatCode>
                <c:ptCount val="1"/>
                <c:pt idx="0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004512"/>
        <c:axId val="221004904"/>
      </c:barChart>
      <c:catAx>
        <c:axId val="22100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21004904"/>
        <c:crosses val="autoZero"/>
        <c:auto val="1"/>
        <c:lblAlgn val="ctr"/>
        <c:lblOffset val="100"/>
        <c:noMultiLvlLbl val="0"/>
      </c:catAx>
      <c:valAx>
        <c:axId val="221004904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21004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strRef>
          <c:f>'CAF Gráficos'!$L$37</c:f>
          <c:strCache>
            <c:ptCount val="1"/>
            <c:pt idx="0">
              <c:v>Resultado Inquéritos Pais/EE</c:v>
            </c:pt>
          </c:strCache>
        </c:strRef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'CAF Gráficos'!$L$38</c:f>
              <c:strCache>
                <c:ptCount val="1"/>
                <c:pt idx="0">
                  <c:v>1ª Aplicação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'CAF Gráficos'!$M$37</c:f>
              <c:strCache>
                <c:ptCount val="1"/>
                <c:pt idx="0">
                  <c:v>6. Result. Cidadãos</c:v>
                </c:pt>
              </c:strCache>
            </c:strRef>
          </c:cat>
          <c:val>
            <c:numRef>
              <c:f>'CAF Gráficos'!$M$38</c:f>
              <c:numCache>
                <c:formatCode>0</c:formatCode>
                <c:ptCount val="1"/>
                <c:pt idx="0">
                  <c:v>73</c:v>
                </c:pt>
              </c:numCache>
            </c:numRef>
          </c:val>
        </c:ser>
        <c:ser>
          <c:idx val="1"/>
          <c:order val="1"/>
          <c:tx>
            <c:strRef>
              <c:f>'CAF Gráficos'!$L$39</c:f>
              <c:strCache>
                <c:ptCount val="1"/>
                <c:pt idx="0">
                  <c:v>2ª Aplicação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'CAF Gráficos'!$M$37</c:f>
              <c:strCache>
                <c:ptCount val="1"/>
                <c:pt idx="0">
                  <c:v>6. Result. Cidadãos</c:v>
                </c:pt>
              </c:strCache>
            </c:strRef>
          </c:cat>
          <c:val>
            <c:numRef>
              <c:f>'CAF Gráficos'!$M$39</c:f>
              <c:numCache>
                <c:formatCode>0</c:formatCode>
                <c:ptCount val="1"/>
                <c:pt idx="0">
                  <c:v>81</c:v>
                </c:pt>
              </c:numCache>
            </c:numRef>
          </c:val>
        </c:ser>
        <c:ser>
          <c:idx val="2"/>
          <c:order val="2"/>
          <c:tx>
            <c:strRef>
              <c:f>'CAF Gráficos'!$L$40</c:f>
              <c:strCache>
                <c:ptCount val="1"/>
                <c:pt idx="0">
                  <c:v>Evolução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'CAF Gráficos'!$M$37</c:f>
              <c:strCache>
                <c:ptCount val="1"/>
                <c:pt idx="0">
                  <c:v>6. Result. Cidadãos</c:v>
                </c:pt>
              </c:strCache>
            </c:strRef>
          </c:cat>
          <c:val>
            <c:numRef>
              <c:f>'CAF Gráficos'!$M$40</c:f>
              <c:numCache>
                <c:formatCode>0</c:formatCode>
                <c:ptCount val="1"/>
                <c:pt idx="0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006472"/>
        <c:axId val="221005688"/>
      </c:barChart>
      <c:catAx>
        <c:axId val="221006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21005688"/>
        <c:crosses val="autoZero"/>
        <c:auto val="1"/>
        <c:lblAlgn val="ctr"/>
        <c:lblOffset val="100"/>
        <c:noMultiLvlLbl val="0"/>
      </c:catAx>
      <c:valAx>
        <c:axId val="221005688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21006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strRef>
          <c:f>'CAF Gráficos'!$W$5</c:f>
          <c:strCache>
            <c:ptCount val="1"/>
            <c:pt idx="0">
              <c:v>Resultados Inquirição do Pessoal Não Docente</c:v>
            </c:pt>
          </c:strCache>
        </c:strRef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'CAF Gráficos'!$W$6</c:f>
              <c:strCache>
                <c:ptCount val="1"/>
                <c:pt idx="0">
                  <c:v>1ª Aplicação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'CAF Gráficos'!$X$5:$AF$5</c:f>
              <c:strCache>
                <c:ptCount val="9"/>
                <c:pt idx="0">
                  <c:v>1. Liderança</c:v>
                </c:pt>
                <c:pt idx="1">
                  <c:v>2. Plan. e Estratégia</c:v>
                </c:pt>
                <c:pt idx="2">
                  <c:v>3. Pessoas</c:v>
                </c:pt>
                <c:pt idx="3">
                  <c:v>4. Parcerias e Recursos</c:v>
                </c:pt>
                <c:pt idx="4">
                  <c:v>5. Processos</c:v>
                </c:pt>
                <c:pt idx="5">
                  <c:v>6. Result. Cidadãos</c:v>
                </c:pt>
                <c:pt idx="6">
                  <c:v>7. Result. Pessoas</c:v>
                </c:pt>
                <c:pt idx="7">
                  <c:v>8. Impacto na Socied.</c:v>
                </c:pt>
                <c:pt idx="8">
                  <c:v>9. Result. Desempenho Chave</c:v>
                </c:pt>
              </c:strCache>
            </c:strRef>
          </c:cat>
          <c:val>
            <c:numRef>
              <c:f>'CAF Gráficos'!$X$6:$AF$6</c:f>
              <c:numCache>
                <c:formatCode>0</c:formatCode>
                <c:ptCount val="9"/>
                <c:pt idx="0">
                  <c:v>58</c:v>
                </c:pt>
                <c:pt idx="1">
                  <c:v>54.666666666666664</c:v>
                </c:pt>
                <c:pt idx="2">
                  <c:v>54.666666666666664</c:v>
                </c:pt>
                <c:pt idx="3">
                  <c:v>62.166666666666664</c:v>
                </c:pt>
                <c:pt idx="4">
                  <c:v>56.25</c:v>
                </c:pt>
                <c:pt idx="5">
                  <c:v>69.25</c:v>
                </c:pt>
                <c:pt idx="6">
                  <c:v>53.166666666666664</c:v>
                </c:pt>
                <c:pt idx="7">
                  <c:v>69.083333333333329</c:v>
                </c:pt>
                <c:pt idx="8">
                  <c:v>66.5</c:v>
                </c:pt>
              </c:numCache>
            </c:numRef>
          </c:val>
        </c:ser>
        <c:ser>
          <c:idx val="1"/>
          <c:order val="1"/>
          <c:tx>
            <c:strRef>
              <c:f>'CAF Gráficos'!$W$7</c:f>
              <c:strCache>
                <c:ptCount val="1"/>
                <c:pt idx="0">
                  <c:v>2ª Aplicação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'CAF Gráficos'!$X$5:$AF$5</c:f>
              <c:strCache>
                <c:ptCount val="9"/>
                <c:pt idx="0">
                  <c:v>1. Liderança</c:v>
                </c:pt>
                <c:pt idx="1">
                  <c:v>2. Plan. e Estratégia</c:v>
                </c:pt>
                <c:pt idx="2">
                  <c:v>3. Pessoas</c:v>
                </c:pt>
                <c:pt idx="3">
                  <c:v>4. Parcerias e Recursos</c:v>
                </c:pt>
                <c:pt idx="4">
                  <c:v>5. Processos</c:v>
                </c:pt>
                <c:pt idx="5">
                  <c:v>6. Result. Cidadãos</c:v>
                </c:pt>
                <c:pt idx="6">
                  <c:v>7. Result. Pessoas</c:v>
                </c:pt>
                <c:pt idx="7">
                  <c:v>8. Impacto na Socied.</c:v>
                </c:pt>
                <c:pt idx="8">
                  <c:v>9. Result. Desempenho Chave</c:v>
                </c:pt>
              </c:strCache>
            </c:strRef>
          </c:cat>
          <c:val>
            <c:numRef>
              <c:f>'CAF Gráficos'!$X$7:$AF$7</c:f>
              <c:numCache>
                <c:formatCode>0</c:formatCode>
                <c:ptCount val="9"/>
                <c:pt idx="0">
                  <c:v>64.166666666666671</c:v>
                </c:pt>
                <c:pt idx="1">
                  <c:v>64.583333333333329</c:v>
                </c:pt>
                <c:pt idx="2">
                  <c:v>59.583333333333336</c:v>
                </c:pt>
                <c:pt idx="3">
                  <c:v>66.833333333333329</c:v>
                </c:pt>
                <c:pt idx="4">
                  <c:v>65.5</c:v>
                </c:pt>
                <c:pt idx="5">
                  <c:v>74.666666666666671</c:v>
                </c:pt>
                <c:pt idx="6">
                  <c:v>60.75</c:v>
                </c:pt>
                <c:pt idx="7">
                  <c:v>74.25</c:v>
                </c:pt>
                <c:pt idx="8">
                  <c:v>71.333333333333329</c:v>
                </c:pt>
              </c:numCache>
            </c:numRef>
          </c:val>
        </c:ser>
        <c:ser>
          <c:idx val="2"/>
          <c:order val="2"/>
          <c:tx>
            <c:strRef>
              <c:f>'CAF Gráficos'!$W$8</c:f>
              <c:strCache>
                <c:ptCount val="1"/>
                <c:pt idx="0">
                  <c:v>Evolução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'CAF Gráficos'!$X$5:$AF$5</c:f>
              <c:strCache>
                <c:ptCount val="9"/>
                <c:pt idx="0">
                  <c:v>1. Liderança</c:v>
                </c:pt>
                <c:pt idx="1">
                  <c:v>2. Plan. e Estratégia</c:v>
                </c:pt>
                <c:pt idx="2">
                  <c:v>3. Pessoas</c:v>
                </c:pt>
                <c:pt idx="3">
                  <c:v>4. Parcerias e Recursos</c:v>
                </c:pt>
                <c:pt idx="4">
                  <c:v>5. Processos</c:v>
                </c:pt>
                <c:pt idx="5">
                  <c:v>6. Result. Cidadãos</c:v>
                </c:pt>
                <c:pt idx="6">
                  <c:v>7. Result. Pessoas</c:v>
                </c:pt>
                <c:pt idx="7">
                  <c:v>8. Impacto na Socied.</c:v>
                </c:pt>
                <c:pt idx="8">
                  <c:v>9. Result. Desempenho Chave</c:v>
                </c:pt>
              </c:strCache>
            </c:strRef>
          </c:cat>
          <c:val>
            <c:numRef>
              <c:f>'CAF Gráficos'!$X$8:$AF$8</c:f>
              <c:numCache>
                <c:formatCode>0</c:formatCode>
                <c:ptCount val="9"/>
                <c:pt idx="0">
                  <c:v>6.1666666666666714</c:v>
                </c:pt>
                <c:pt idx="1">
                  <c:v>9.9166666666666643</c:v>
                </c:pt>
                <c:pt idx="2">
                  <c:v>4.9166666666666714</c:v>
                </c:pt>
                <c:pt idx="3">
                  <c:v>4.6666666666666643</c:v>
                </c:pt>
                <c:pt idx="4">
                  <c:v>9.25</c:v>
                </c:pt>
                <c:pt idx="5">
                  <c:v>5.4166666666666714</c:v>
                </c:pt>
                <c:pt idx="6">
                  <c:v>7.5833333333333357</c:v>
                </c:pt>
                <c:pt idx="7">
                  <c:v>5.1666666666666714</c:v>
                </c:pt>
                <c:pt idx="8">
                  <c:v>4.8333333333333286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006080"/>
        <c:axId val="221000200"/>
      </c:barChart>
      <c:catAx>
        <c:axId val="221006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21000200"/>
        <c:crosses val="autoZero"/>
        <c:auto val="1"/>
        <c:lblAlgn val="ctr"/>
        <c:lblOffset val="100"/>
        <c:noMultiLvlLbl val="0"/>
      </c:catAx>
      <c:valAx>
        <c:axId val="221000200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21006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strRef>
          <c:f>'CAF Gráficos'!$L$5</c:f>
          <c:strCache>
            <c:ptCount val="1"/>
            <c:pt idx="0">
              <c:v>Resultados Inquirição do Pessoal Docente</c:v>
            </c:pt>
          </c:strCache>
        </c:strRef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'CAF Gráficos'!$L$6</c:f>
              <c:strCache>
                <c:ptCount val="1"/>
                <c:pt idx="0">
                  <c:v>1ª Aplicação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'CAF Gráficos'!$M$5:$U$5</c:f>
              <c:strCache>
                <c:ptCount val="9"/>
                <c:pt idx="0">
                  <c:v>1. Liderança</c:v>
                </c:pt>
                <c:pt idx="1">
                  <c:v>2. Plan. e Estratégia</c:v>
                </c:pt>
                <c:pt idx="2">
                  <c:v>3. Pessoas</c:v>
                </c:pt>
                <c:pt idx="3">
                  <c:v>4. Parcerias e Recursos</c:v>
                </c:pt>
                <c:pt idx="4">
                  <c:v>5. Processos</c:v>
                </c:pt>
                <c:pt idx="5">
                  <c:v>6. Result. Cidadãos</c:v>
                </c:pt>
                <c:pt idx="6">
                  <c:v>7. Result. Pessoas</c:v>
                </c:pt>
                <c:pt idx="7">
                  <c:v>8. Impacto na Socied.</c:v>
                </c:pt>
                <c:pt idx="8">
                  <c:v>9. Result. Desempenho Chave</c:v>
                </c:pt>
              </c:strCache>
            </c:strRef>
          </c:cat>
          <c:val>
            <c:numRef>
              <c:f>'CAF Gráficos'!$M$6:$U$6</c:f>
              <c:numCache>
                <c:formatCode>0</c:formatCode>
                <c:ptCount val="9"/>
                <c:pt idx="0">
                  <c:v>67.5</c:v>
                </c:pt>
                <c:pt idx="1">
                  <c:v>66.166666666666671</c:v>
                </c:pt>
                <c:pt idx="2">
                  <c:v>65.25</c:v>
                </c:pt>
                <c:pt idx="3">
                  <c:v>69.833333333333329</c:v>
                </c:pt>
                <c:pt idx="4">
                  <c:v>73.916666666666671</c:v>
                </c:pt>
                <c:pt idx="5">
                  <c:v>74.5</c:v>
                </c:pt>
                <c:pt idx="6">
                  <c:v>68.333333333333329</c:v>
                </c:pt>
                <c:pt idx="7">
                  <c:v>73.583333333333329</c:v>
                </c:pt>
                <c:pt idx="8">
                  <c:v>71.75</c:v>
                </c:pt>
              </c:numCache>
            </c:numRef>
          </c:val>
        </c:ser>
        <c:ser>
          <c:idx val="1"/>
          <c:order val="1"/>
          <c:tx>
            <c:strRef>
              <c:f>'CAF Gráficos'!$L$7</c:f>
              <c:strCache>
                <c:ptCount val="1"/>
                <c:pt idx="0">
                  <c:v>2ª Aplicação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'CAF Gráficos'!$M$5:$U$5</c:f>
              <c:strCache>
                <c:ptCount val="9"/>
                <c:pt idx="0">
                  <c:v>1. Liderança</c:v>
                </c:pt>
                <c:pt idx="1">
                  <c:v>2. Plan. e Estratégia</c:v>
                </c:pt>
                <c:pt idx="2">
                  <c:v>3. Pessoas</c:v>
                </c:pt>
                <c:pt idx="3">
                  <c:v>4. Parcerias e Recursos</c:v>
                </c:pt>
                <c:pt idx="4">
                  <c:v>5. Processos</c:v>
                </c:pt>
                <c:pt idx="5">
                  <c:v>6. Result. Cidadãos</c:v>
                </c:pt>
                <c:pt idx="6">
                  <c:v>7. Result. Pessoas</c:v>
                </c:pt>
                <c:pt idx="7">
                  <c:v>8. Impacto na Socied.</c:v>
                </c:pt>
                <c:pt idx="8">
                  <c:v>9. Result. Desempenho Chave</c:v>
                </c:pt>
              </c:strCache>
            </c:strRef>
          </c:cat>
          <c:val>
            <c:numRef>
              <c:f>'CAF Gráficos'!$M$7:$U$7</c:f>
              <c:numCache>
                <c:formatCode>0</c:formatCode>
                <c:ptCount val="9"/>
                <c:pt idx="0">
                  <c:v>75.833333333333329</c:v>
                </c:pt>
                <c:pt idx="1">
                  <c:v>76.75</c:v>
                </c:pt>
                <c:pt idx="2">
                  <c:v>72.833333333333329</c:v>
                </c:pt>
                <c:pt idx="3">
                  <c:v>77.666666666666671</c:v>
                </c:pt>
                <c:pt idx="4">
                  <c:v>81.083333333333329</c:v>
                </c:pt>
                <c:pt idx="5">
                  <c:v>85.083333333333329</c:v>
                </c:pt>
                <c:pt idx="6">
                  <c:v>74.583333333333329</c:v>
                </c:pt>
                <c:pt idx="7">
                  <c:v>81.916666666666671</c:v>
                </c:pt>
                <c:pt idx="8">
                  <c:v>79.083333333333329</c:v>
                </c:pt>
              </c:numCache>
            </c:numRef>
          </c:val>
        </c:ser>
        <c:ser>
          <c:idx val="2"/>
          <c:order val="2"/>
          <c:tx>
            <c:strRef>
              <c:f>'CAF Gráficos'!$L$8</c:f>
              <c:strCache>
                <c:ptCount val="1"/>
                <c:pt idx="0">
                  <c:v>Evolução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'CAF Gráficos'!$M$5:$U$5</c:f>
              <c:strCache>
                <c:ptCount val="9"/>
                <c:pt idx="0">
                  <c:v>1. Liderança</c:v>
                </c:pt>
                <c:pt idx="1">
                  <c:v>2. Plan. e Estratégia</c:v>
                </c:pt>
                <c:pt idx="2">
                  <c:v>3. Pessoas</c:v>
                </c:pt>
                <c:pt idx="3">
                  <c:v>4. Parcerias e Recursos</c:v>
                </c:pt>
                <c:pt idx="4">
                  <c:v>5. Processos</c:v>
                </c:pt>
                <c:pt idx="5">
                  <c:v>6. Result. Cidadãos</c:v>
                </c:pt>
                <c:pt idx="6">
                  <c:v>7. Result. Pessoas</c:v>
                </c:pt>
                <c:pt idx="7">
                  <c:v>8. Impacto na Socied.</c:v>
                </c:pt>
                <c:pt idx="8">
                  <c:v>9. Result. Desempenho Chave</c:v>
                </c:pt>
              </c:strCache>
            </c:strRef>
          </c:cat>
          <c:val>
            <c:numRef>
              <c:f>'CAF Gráficos'!$M$8:$U$8</c:f>
              <c:numCache>
                <c:formatCode>0</c:formatCode>
                <c:ptCount val="9"/>
                <c:pt idx="0">
                  <c:v>8.3333333333333286</c:v>
                </c:pt>
                <c:pt idx="1">
                  <c:v>10.583333333333329</c:v>
                </c:pt>
                <c:pt idx="2">
                  <c:v>7.5833333333333286</c:v>
                </c:pt>
                <c:pt idx="3">
                  <c:v>7.8333333333333428</c:v>
                </c:pt>
                <c:pt idx="4">
                  <c:v>7.1666666666666572</c:v>
                </c:pt>
                <c:pt idx="5">
                  <c:v>10.583333333333329</c:v>
                </c:pt>
                <c:pt idx="6">
                  <c:v>6.25</c:v>
                </c:pt>
                <c:pt idx="7">
                  <c:v>8.3333333333333428</c:v>
                </c:pt>
                <c:pt idx="8">
                  <c:v>7.3333333333333286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006864"/>
        <c:axId val="221003336"/>
      </c:barChart>
      <c:catAx>
        <c:axId val="221006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21003336"/>
        <c:crosses val="autoZero"/>
        <c:auto val="1"/>
        <c:lblAlgn val="ctr"/>
        <c:lblOffset val="100"/>
        <c:noMultiLvlLbl val="0"/>
      </c:catAx>
      <c:valAx>
        <c:axId val="22100333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21006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strRef>
          <c:f>'CAF Gráficos'!$A$5</c:f>
          <c:strCache>
            <c:ptCount val="1"/>
            <c:pt idx="0">
              <c:v>Resultados da GAA</c:v>
            </c:pt>
          </c:strCache>
        </c:strRef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'CAF Gráficos'!$A$6</c:f>
              <c:strCache>
                <c:ptCount val="1"/>
                <c:pt idx="0">
                  <c:v>1ª Aplicação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'CAF Gráficos'!$B$5:$J$5</c:f>
              <c:strCache>
                <c:ptCount val="9"/>
                <c:pt idx="0">
                  <c:v>1. Liderança</c:v>
                </c:pt>
                <c:pt idx="1">
                  <c:v>2. Plan. e Estratégia</c:v>
                </c:pt>
                <c:pt idx="2">
                  <c:v>3. Pessoas</c:v>
                </c:pt>
                <c:pt idx="3">
                  <c:v>4. Parcerias e Recursos</c:v>
                </c:pt>
                <c:pt idx="4">
                  <c:v>5. Processos</c:v>
                </c:pt>
                <c:pt idx="5">
                  <c:v>6. Result. Cidadãos</c:v>
                </c:pt>
                <c:pt idx="6">
                  <c:v>7. Result. Pessoas</c:v>
                </c:pt>
                <c:pt idx="7">
                  <c:v>8. Impacto na Socied.</c:v>
                </c:pt>
                <c:pt idx="8">
                  <c:v>9. Result. Desempenho Chave</c:v>
                </c:pt>
              </c:strCache>
            </c:strRef>
          </c:cat>
          <c:val>
            <c:numRef>
              <c:f>'CAF Gráficos'!$B$6:$J$6</c:f>
              <c:numCache>
                <c:formatCode>0</c:formatCode>
                <c:ptCount val="9"/>
                <c:pt idx="0">
                  <c:v>71.833333333333329</c:v>
                </c:pt>
                <c:pt idx="1">
                  <c:v>68.5</c:v>
                </c:pt>
                <c:pt idx="2">
                  <c:v>67</c:v>
                </c:pt>
                <c:pt idx="3">
                  <c:v>71.666666666666671</c:v>
                </c:pt>
                <c:pt idx="4">
                  <c:v>62.583333333333336</c:v>
                </c:pt>
                <c:pt idx="5">
                  <c:v>59.666666666666664</c:v>
                </c:pt>
                <c:pt idx="6">
                  <c:v>52.166666666666664</c:v>
                </c:pt>
                <c:pt idx="7">
                  <c:v>62.25</c:v>
                </c:pt>
                <c:pt idx="8">
                  <c:v>61</c:v>
                </c:pt>
              </c:numCache>
            </c:numRef>
          </c:val>
        </c:ser>
        <c:ser>
          <c:idx val="1"/>
          <c:order val="1"/>
          <c:tx>
            <c:strRef>
              <c:f>'CAF Gráficos'!$A$7</c:f>
              <c:strCache>
                <c:ptCount val="1"/>
                <c:pt idx="0">
                  <c:v>2ª Aplicação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'CAF Gráficos'!$B$5:$J$5</c:f>
              <c:strCache>
                <c:ptCount val="9"/>
                <c:pt idx="0">
                  <c:v>1. Liderança</c:v>
                </c:pt>
                <c:pt idx="1">
                  <c:v>2. Plan. e Estratégia</c:v>
                </c:pt>
                <c:pt idx="2">
                  <c:v>3. Pessoas</c:v>
                </c:pt>
                <c:pt idx="3">
                  <c:v>4. Parcerias e Recursos</c:v>
                </c:pt>
                <c:pt idx="4">
                  <c:v>5. Processos</c:v>
                </c:pt>
                <c:pt idx="5">
                  <c:v>6. Result. Cidadãos</c:v>
                </c:pt>
                <c:pt idx="6">
                  <c:v>7. Result. Pessoas</c:v>
                </c:pt>
                <c:pt idx="7">
                  <c:v>8. Impacto na Socied.</c:v>
                </c:pt>
                <c:pt idx="8">
                  <c:v>9. Result. Desempenho Chave</c:v>
                </c:pt>
              </c:strCache>
            </c:strRef>
          </c:cat>
          <c:val>
            <c:numRef>
              <c:f>'CAF Gráficos'!$B$7:$J$7</c:f>
              <c:numCache>
                <c:formatCode>0</c:formatCode>
                <c:ptCount val="9"/>
                <c:pt idx="0">
                  <c:v>69.666666666666671</c:v>
                </c:pt>
                <c:pt idx="1">
                  <c:v>72.916666666666671</c:v>
                </c:pt>
                <c:pt idx="2">
                  <c:v>62.416666666666664</c:v>
                </c:pt>
                <c:pt idx="3">
                  <c:v>70.5</c:v>
                </c:pt>
                <c:pt idx="4">
                  <c:v>75.36363636363636</c:v>
                </c:pt>
                <c:pt idx="5">
                  <c:v>71.083333333333329</c:v>
                </c:pt>
                <c:pt idx="6">
                  <c:v>66.166666666666671</c:v>
                </c:pt>
                <c:pt idx="7">
                  <c:v>75.833333333333329</c:v>
                </c:pt>
                <c:pt idx="8">
                  <c:v>75</c:v>
                </c:pt>
              </c:numCache>
            </c:numRef>
          </c:val>
        </c:ser>
        <c:ser>
          <c:idx val="2"/>
          <c:order val="2"/>
          <c:tx>
            <c:strRef>
              <c:f>'CAF Gráficos'!$A$8</c:f>
              <c:strCache>
                <c:ptCount val="1"/>
                <c:pt idx="0">
                  <c:v>Evolução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'CAF Gráficos'!$B$5:$J$5</c:f>
              <c:strCache>
                <c:ptCount val="9"/>
                <c:pt idx="0">
                  <c:v>1. Liderança</c:v>
                </c:pt>
                <c:pt idx="1">
                  <c:v>2. Plan. e Estratégia</c:v>
                </c:pt>
                <c:pt idx="2">
                  <c:v>3. Pessoas</c:v>
                </c:pt>
                <c:pt idx="3">
                  <c:v>4. Parcerias e Recursos</c:v>
                </c:pt>
                <c:pt idx="4">
                  <c:v>5. Processos</c:v>
                </c:pt>
                <c:pt idx="5">
                  <c:v>6. Result. Cidadãos</c:v>
                </c:pt>
                <c:pt idx="6">
                  <c:v>7. Result. Pessoas</c:v>
                </c:pt>
                <c:pt idx="7">
                  <c:v>8. Impacto na Socied.</c:v>
                </c:pt>
                <c:pt idx="8">
                  <c:v>9. Result. Desempenho Chave</c:v>
                </c:pt>
              </c:strCache>
            </c:strRef>
          </c:cat>
          <c:val>
            <c:numRef>
              <c:f>'CAF Gráficos'!$B$8:$J$8</c:f>
              <c:numCache>
                <c:formatCode>0</c:formatCode>
                <c:ptCount val="9"/>
                <c:pt idx="0">
                  <c:v>-2.1666666666666572</c:v>
                </c:pt>
                <c:pt idx="1">
                  <c:v>4.4166666666666714</c:v>
                </c:pt>
                <c:pt idx="2">
                  <c:v>-4.5833333333333357</c:v>
                </c:pt>
                <c:pt idx="3">
                  <c:v>-1.1666666666666714</c:v>
                </c:pt>
                <c:pt idx="4">
                  <c:v>12.780303030303024</c:v>
                </c:pt>
                <c:pt idx="5">
                  <c:v>11.416666666666664</c:v>
                </c:pt>
                <c:pt idx="6">
                  <c:v>14.000000000000007</c:v>
                </c:pt>
                <c:pt idx="7">
                  <c:v>13.583333333333329</c:v>
                </c:pt>
                <c:pt idx="8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007256"/>
        <c:axId val="221000592"/>
      </c:barChart>
      <c:catAx>
        <c:axId val="221007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21000592"/>
        <c:crosses val="autoZero"/>
        <c:auto val="1"/>
        <c:lblAlgn val="ctr"/>
        <c:lblOffset val="100"/>
        <c:noMultiLvlLbl val="0"/>
      </c:catAx>
      <c:valAx>
        <c:axId val="221000592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21007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strRef>
          <c:f>'Ações de Melhoria'!$E$1</c:f>
          <c:strCache>
            <c:ptCount val="1"/>
            <c:pt idx="0">
              <c:v>Distribuição (%) das Ações de Melhoria</c:v>
            </c:pt>
          </c:strCache>
        </c:strRef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/>
      <c:barChart>
        <c:barDir val="bar"/>
        <c:grouping val="stacked"/>
        <c:varyColors val="0"/>
        <c:ser>
          <c:idx val="1"/>
          <c:order val="0"/>
          <c:tx>
            <c:strRef>
              <c:f>'Ações de Melhoria'!$E$2</c:f>
              <c:strCache>
                <c:ptCount val="1"/>
                <c:pt idx="0">
                  <c:v>1 - Liderança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'Ações de Melhoria'!$G$1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'Ações de Melhoria'!$G$2</c:f>
              <c:numCache>
                <c:formatCode>0.00</c:formatCode>
                <c:ptCount val="1"/>
                <c:pt idx="0">
                  <c:v>7.0934256055363329</c:v>
                </c:pt>
              </c:numCache>
            </c:numRef>
          </c:val>
        </c:ser>
        <c:ser>
          <c:idx val="0"/>
          <c:order val="1"/>
          <c:tx>
            <c:strRef>
              <c:f>'Ações de Melhoria'!$E$3</c:f>
              <c:strCache>
                <c:ptCount val="1"/>
                <c:pt idx="0">
                  <c:v>2 - Planeamento e Estratégia</c:v>
                </c:pt>
              </c:strCache>
            </c:strRef>
          </c:tx>
          <c:spPr>
            <a:solidFill>
              <a:schemeClr val="accent1">
                <a:shade val="53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pt-PT"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'Ações de Melhoria'!$G$1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'Ações de Melhoria'!$G$3</c:f>
              <c:numCache>
                <c:formatCode>0.00</c:formatCode>
                <c:ptCount val="1"/>
                <c:pt idx="0">
                  <c:v>20.069204152249135</c:v>
                </c:pt>
              </c:numCache>
            </c:numRef>
          </c:val>
        </c:ser>
        <c:ser>
          <c:idx val="2"/>
          <c:order val="2"/>
          <c:tx>
            <c:strRef>
              <c:f>'Ações de Melhoria'!$E$4</c:f>
              <c:strCache>
                <c:ptCount val="1"/>
                <c:pt idx="0">
                  <c:v>3 - Pessoas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'Ações de Melhoria'!$G$1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'Ações de Melhoria'!$G$4</c:f>
              <c:numCache>
                <c:formatCode>0.00</c:formatCode>
                <c:ptCount val="1"/>
                <c:pt idx="0">
                  <c:v>16.089965397923876</c:v>
                </c:pt>
              </c:numCache>
            </c:numRef>
          </c:val>
        </c:ser>
        <c:ser>
          <c:idx val="3"/>
          <c:order val="3"/>
          <c:tx>
            <c:strRef>
              <c:f>'Ações de Melhoria'!$E$5</c:f>
              <c:strCache>
                <c:ptCount val="1"/>
                <c:pt idx="0">
                  <c:v>4 - Parcerias e Recursos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'Ações de Melhoria'!$G$1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'Ações de Melhoria'!$G$5</c:f>
              <c:numCache>
                <c:formatCode>0.00</c:formatCode>
                <c:ptCount val="1"/>
                <c:pt idx="0">
                  <c:v>16.262975778546711</c:v>
                </c:pt>
              </c:numCache>
            </c:numRef>
          </c:val>
        </c:ser>
        <c:ser>
          <c:idx val="4"/>
          <c:order val="4"/>
          <c:tx>
            <c:strRef>
              <c:f>'Ações de Melhoria'!$E$6</c:f>
              <c:strCache>
                <c:ptCount val="1"/>
                <c:pt idx="0">
                  <c:v>5 - Processos</c:v>
                </c:pt>
              </c:strCache>
            </c:strRef>
          </c:tx>
          <c:spPr>
            <a:solidFill>
              <a:schemeClr val="accent1">
                <a:tint val="54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'Ações de Melhoria'!$G$1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'Ações de Melhoria'!$G$6</c:f>
              <c:numCache>
                <c:formatCode>0.00</c:formatCode>
                <c:ptCount val="1"/>
                <c:pt idx="0">
                  <c:v>40.484429065743946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21001376"/>
        <c:axId val="221001768"/>
      </c:barChart>
      <c:catAx>
        <c:axId val="221001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21001768"/>
        <c:crosses val="autoZero"/>
        <c:auto val="1"/>
        <c:lblAlgn val="ctr"/>
        <c:lblOffset val="100"/>
        <c:noMultiLvlLbl val="0"/>
      </c:catAx>
      <c:valAx>
        <c:axId val="221001768"/>
        <c:scaling>
          <c:orientation val="minMax"/>
          <c:max val="1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21001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4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6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7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8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9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hyperlink" Target="http://educationnext.org/school-leaders-matter/" TargetMode="Externa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hyperlink" Target="http://blogs.kqed.org/mindshift/2014/09/how-students-can-be-partners-in-data-driven-approaches-to-learning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585392-588F-4081-8E46-C56C4BCA8AE8}" type="doc">
      <dgm:prSet loTypeId="urn:microsoft.com/office/officeart/2008/layout/Lined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pt-PT"/>
        </a:p>
      </dgm:t>
    </dgm:pt>
    <dgm:pt modelId="{748271FF-EAAD-469C-B8ED-4297A6E35081}">
      <dgm:prSet custT="1"/>
      <dgm:spPr/>
      <dgm:t>
        <a:bodyPr/>
        <a:lstStyle/>
        <a:p>
          <a:pPr rtl="0"/>
          <a:r>
            <a:rPr lang="pt-PT" sz="2000" dirty="0" smtClean="0"/>
            <a:t>1. A CAF e a gestão da mudança</a:t>
          </a:r>
          <a:endParaRPr lang="pt-PT" sz="2000" b="0" dirty="0">
            <a:solidFill>
              <a:schemeClr val="bg1">
                <a:lumMod val="50000"/>
              </a:schemeClr>
            </a:solidFill>
          </a:endParaRPr>
        </a:p>
      </dgm:t>
    </dgm:pt>
    <dgm:pt modelId="{C644C13F-CC41-4795-A1D6-D502E64CC04D}" type="parTrans" cxnId="{6C72AF2C-036F-4F34-A1FC-F15FB0E7AE61}">
      <dgm:prSet/>
      <dgm:spPr/>
      <dgm:t>
        <a:bodyPr/>
        <a:lstStyle/>
        <a:p>
          <a:endParaRPr lang="pt-PT" sz="1600"/>
        </a:p>
      </dgm:t>
    </dgm:pt>
    <dgm:pt modelId="{AA94CC26-67B6-42D2-B49B-5B89984EF588}" type="sibTrans" cxnId="{6C72AF2C-036F-4F34-A1FC-F15FB0E7AE61}">
      <dgm:prSet/>
      <dgm:spPr/>
      <dgm:t>
        <a:bodyPr/>
        <a:lstStyle/>
        <a:p>
          <a:endParaRPr lang="pt-PT" sz="1600"/>
        </a:p>
      </dgm:t>
    </dgm:pt>
    <dgm:pt modelId="{156401FE-8894-4B4F-9AF2-291A9CA94A6E}">
      <dgm:prSet/>
      <dgm:spPr/>
      <dgm:t>
        <a:bodyPr/>
        <a:lstStyle/>
        <a:p>
          <a:pPr rtl="0"/>
          <a:r>
            <a:rPr lang="pt-PT" dirty="0" smtClean="0"/>
            <a:t>2. Evolução da aplicação da CAF nas Escolas Portuguesas</a:t>
          </a:r>
        </a:p>
      </dgm:t>
    </dgm:pt>
    <dgm:pt modelId="{FCED56D3-685E-4D21-B198-CECB6248F4DB}" type="parTrans" cxnId="{D45AB1C7-7585-4190-98B7-501096C2A770}">
      <dgm:prSet/>
      <dgm:spPr/>
      <dgm:t>
        <a:bodyPr/>
        <a:lstStyle/>
        <a:p>
          <a:endParaRPr lang="pt-PT"/>
        </a:p>
      </dgm:t>
    </dgm:pt>
    <dgm:pt modelId="{17C0B7A4-DE9B-41CD-A889-962DB46AED77}" type="sibTrans" cxnId="{D45AB1C7-7585-4190-98B7-501096C2A770}">
      <dgm:prSet/>
      <dgm:spPr/>
      <dgm:t>
        <a:bodyPr/>
        <a:lstStyle/>
        <a:p>
          <a:endParaRPr lang="pt-PT"/>
        </a:p>
      </dgm:t>
    </dgm:pt>
    <dgm:pt modelId="{AB9290EF-5361-42FE-B707-E5957E03AC7B}">
      <dgm:prSet/>
      <dgm:spPr/>
      <dgm:t>
        <a:bodyPr/>
        <a:lstStyle/>
        <a:p>
          <a:pPr rtl="0"/>
          <a:r>
            <a:rPr lang="pt-PT" dirty="0" smtClean="0"/>
            <a:t>3. Melhorias introduzidas pela aplicação do Modelo CAF</a:t>
          </a:r>
        </a:p>
      </dgm:t>
    </dgm:pt>
    <dgm:pt modelId="{8E667B47-0C69-46CF-833D-11BBAF01DC8E}" type="parTrans" cxnId="{E24E19F9-63EF-432C-AC13-B2B6F6B803C0}">
      <dgm:prSet/>
      <dgm:spPr/>
      <dgm:t>
        <a:bodyPr/>
        <a:lstStyle/>
        <a:p>
          <a:endParaRPr lang="pt-PT"/>
        </a:p>
      </dgm:t>
    </dgm:pt>
    <dgm:pt modelId="{9FFE8208-55CC-4044-8E2A-CB74A89C1955}" type="sibTrans" cxnId="{E24E19F9-63EF-432C-AC13-B2B6F6B803C0}">
      <dgm:prSet/>
      <dgm:spPr/>
      <dgm:t>
        <a:bodyPr/>
        <a:lstStyle/>
        <a:p>
          <a:endParaRPr lang="pt-PT"/>
        </a:p>
      </dgm:t>
    </dgm:pt>
    <dgm:pt modelId="{5CED1FCA-E68B-42E3-B239-275F8E1C6259}">
      <dgm:prSet/>
      <dgm:spPr/>
      <dgm:t>
        <a:bodyPr/>
        <a:lstStyle/>
        <a:p>
          <a:pPr rtl="0"/>
          <a:r>
            <a:rPr lang="pt-PT" dirty="0" smtClean="0"/>
            <a:t>4. Estratégias focalizadas decorrentes da aplicação do Modelo CAF (critério 5)</a:t>
          </a:r>
        </a:p>
      </dgm:t>
    </dgm:pt>
    <dgm:pt modelId="{E1FD2B53-602F-4048-9A77-C20776C9BADA}" type="parTrans" cxnId="{B01D70C9-E8A3-4891-87F3-06F3464E5C39}">
      <dgm:prSet/>
      <dgm:spPr/>
      <dgm:t>
        <a:bodyPr/>
        <a:lstStyle/>
        <a:p>
          <a:endParaRPr lang="pt-PT"/>
        </a:p>
      </dgm:t>
    </dgm:pt>
    <dgm:pt modelId="{71514D6A-FF70-4422-BF4D-D03D285C4F89}" type="sibTrans" cxnId="{B01D70C9-E8A3-4891-87F3-06F3464E5C39}">
      <dgm:prSet/>
      <dgm:spPr/>
      <dgm:t>
        <a:bodyPr/>
        <a:lstStyle/>
        <a:p>
          <a:endParaRPr lang="pt-PT"/>
        </a:p>
      </dgm:t>
    </dgm:pt>
    <dgm:pt modelId="{82E5EB6C-9AB2-468A-9B74-061F4655A6AD}" type="pres">
      <dgm:prSet presAssocID="{EB585392-588F-4081-8E46-C56C4BCA8AE8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44BD7522-97FD-4DC6-85A3-9F4A861F1B77}" type="pres">
      <dgm:prSet presAssocID="{748271FF-EAAD-469C-B8ED-4297A6E35081}" presName="thickLine" presStyleLbl="alignNode1" presStyleIdx="0" presStyleCnt="4"/>
      <dgm:spPr/>
    </dgm:pt>
    <dgm:pt modelId="{DC3649A9-6828-46EF-A478-44FA6EE50A8D}" type="pres">
      <dgm:prSet presAssocID="{748271FF-EAAD-469C-B8ED-4297A6E35081}" presName="horz1" presStyleCnt="0"/>
      <dgm:spPr/>
    </dgm:pt>
    <dgm:pt modelId="{50A08162-36CE-41B1-B15C-979EC41D4ECB}" type="pres">
      <dgm:prSet presAssocID="{748271FF-EAAD-469C-B8ED-4297A6E35081}" presName="tx1" presStyleLbl="revTx" presStyleIdx="0" presStyleCnt="4"/>
      <dgm:spPr/>
      <dgm:t>
        <a:bodyPr/>
        <a:lstStyle/>
        <a:p>
          <a:endParaRPr lang="en-GB"/>
        </a:p>
      </dgm:t>
    </dgm:pt>
    <dgm:pt modelId="{DE17F998-29B5-428C-BC90-E2BD28E31180}" type="pres">
      <dgm:prSet presAssocID="{748271FF-EAAD-469C-B8ED-4297A6E35081}" presName="vert1" presStyleCnt="0"/>
      <dgm:spPr/>
    </dgm:pt>
    <dgm:pt modelId="{64D38C1D-C067-468F-9B95-DC8DAC8B11A8}" type="pres">
      <dgm:prSet presAssocID="{156401FE-8894-4B4F-9AF2-291A9CA94A6E}" presName="thickLine" presStyleLbl="alignNode1" presStyleIdx="1" presStyleCnt="4"/>
      <dgm:spPr/>
    </dgm:pt>
    <dgm:pt modelId="{D6A7DAF8-626D-4D8A-9B3A-50ECE9C1B3CF}" type="pres">
      <dgm:prSet presAssocID="{156401FE-8894-4B4F-9AF2-291A9CA94A6E}" presName="horz1" presStyleCnt="0"/>
      <dgm:spPr/>
    </dgm:pt>
    <dgm:pt modelId="{77A0D75A-1CB3-496C-A6B5-525B153C38C9}" type="pres">
      <dgm:prSet presAssocID="{156401FE-8894-4B4F-9AF2-291A9CA94A6E}" presName="tx1" presStyleLbl="revTx" presStyleIdx="1" presStyleCnt="4"/>
      <dgm:spPr/>
      <dgm:t>
        <a:bodyPr/>
        <a:lstStyle/>
        <a:p>
          <a:endParaRPr lang="pt-PT"/>
        </a:p>
      </dgm:t>
    </dgm:pt>
    <dgm:pt modelId="{B483E9FF-E1EE-4BB0-83AF-9D50CB95F16F}" type="pres">
      <dgm:prSet presAssocID="{156401FE-8894-4B4F-9AF2-291A9CA94A6E}" presName="vert1" presStyleCnt="0"/>
      <dgm:spPr/>
    </dgm:pt>
    <dgm:pt modelId="{CF2B7815-1D91-4B42-B3F7-91335487CD54}" type="pres">
      <dgm:prSet presAssocID="{AB9290EF-5361-42FE-B707-E5957E03AC7B}" presName="thickLine" presStyleLbl="alignNode1" presStyleIdx="2" presStyleCnt="4"/>
      <dgm:spPr/>
    </dgm:pt>
    <dgm:pt modelId="{5022EE1E-975B-4F2E-8EAD-6F88DA344695}" type="pres">
      <dgm:prSet presAssocID="{AB9290EF-5361-42FE-B707-E5957E03AC7B}" presName="horz1" presStyleCnt="0"/>
      <dgm:spPr/>
    </dgm:pt>
    <dgm:pt modelId="{CF5DD6A5-2F2E-4016-8AD4-9EE9D6C4327C}" type="pres">
      <dgm:prSet presAssocID="{AB9290EF-5361-42FE-B707-E5957E03AC7B}" presName="tx1" presStyleLbl="revTx" presStyleIdx="2" presStyleCnt="4"/>
      <dgm:spPr/>
      <dgm:t>
        <a:bodyPr/>
        <a:lstStyle/>
        <a:p>
          <a:endParaRPr lang="pt-PT"/>
        </a:p>
      </dgm:t>
    </dgm:pt>
    <dgm:pt modelId="{A70C5C2A-446F-4463-8DDC-44A1C3B89751}" type="pres">
      <dgm:prSet presAssocID="{AB9290EF-5361-42FE-B707-E5957E03AC7B}" presName="vert1" presStyleCnt="0"/>
      <dgm:spPr/>
    </dgm:pt>
    <dgm:pt modelId="{41B7C1CA-9278-4F82-8C59-04F1A0159EC1}" type="pres">
      <dgm:prSet presAssocID="{5CED1FCA-E68B-42E3-B239-275F8E1C6259}" presName="thickLine" presStyleLbl="alignNode1" presStyleIdx="3" presStyleCnt="4"/>
      <dgm:spPr/>
    </dgm:pt>
    <dgm:pt modelId="{692317A5-749D-45B8-889A-53237EF90026}" type="pres">
      <dgm:prSet presAssocID="{5CED1FCA-E68B-42E3-B239-275F8E1C6259}" presName="horz1" presStyleCnt="0"/>
      <dgm:spPr/>
    </dgm:pt>
    <dgm:pt modelId="{7AC4D3C5-55BF-44D1-B445-541FB61B03A2}" type="pres">
      <dgm:prSet presAssocID="{5CED1FCA-E68B-42E3-B239-275F8E1C6259}" presName="tx1" presStyleLbl="revTx" presStyleIdx="3" presStyleCnt="4"/>
      <dgm:spPr/>
      <dgm:t>
        <a:bodyPr/>
        <a:lstStyle/>
        <a:p>
          <a:endParaRPr lang="pt-PT"/>
        </a:p>
      </dgm:t>
    </dgm:pt>
    <dgm:pt modelId="{F6F7FB58-CB42-4278-A4AD-2884592DAC29}" type="pres">
      <dgm:prSet presAssocID="{5CED1FCA-E68B-42E3-B239-275F8E1C6259}" presName="vert1" presStyleCnt="0"/>
      <dgm:spPr/>
    </dgm:pt>
  </dgm:ptLst>
  <dgm:cxnLst>
    <dgm:cxn modelId="{C66A5350-ACE3-4568-B4F4-0008B388F247}" type="presOf" srcId="{5CED1FCA-E68B-42E3-B239-275F8E1C6259}" destId="{7AC4D3C5-55BF-44D1-B445-541FB61B03A2}" srcOrd="0" destOrd="0" presId="urn:microsoft.com/office/officeart/2008/layout/LinedList"/>
    <dgm:cxn modelId="{8E043DD6-898E-4D33-8195-379D761FA89A}" type="presOf" srcId="{AB9290EF-5361-42FE-B707-E5957E03AC7B}" destId="{CF5DD6A5-2F2E-4016-8AD4-9EE9D6C4327C}" srcOrd="0" destOrd="0" presId="urn:microsoft.com/office/officeart/2008/layout/LinedList"/>
    <dgm:cxn modelId="{1E522653-A3C9-4B64-BBD0-8C160EB5F7B9}" type="presOf" srcId="{EB585392-588F-4081-8E46-C56C4BCA8AE8}" destId="{82E5EB6C-9AB2-468A-9B74-061F4655A6AD}" srcOrd="0" destOrd="0" presId="urn:microsoft.com/office/officeart/2008/layout/LinedList"/>
    <dgm:cxn modelId="{D45AB1C7-7585-4190-98B7-501096C2A770}" srcId="{EB585392-588F-4081-8E46-C56C4BCA8AE8}" destId="{156401FE-8894-4B4F-9AF2-291A9CA94A6E}" srcOrd="1" destOrd="0" parTransId="{FCED56D3-685E-4D21-B198-CECB6248F4DB}" sibTransId="{17C0B7A4-DE9B-41CD-A889-962DB46AED77}"/>
    <dgm:cxn modelId="{6C72AF2C-036F-4F34-A1FC-F15FB0E7AE61}" srcId="{EB585392-588F-4081-8E46-C56C4BCA8AE8}" destId="{748271FF-EAAD-469C-B8ED-4297A6E35081}" srcOrd="0" destOrd="0" parTransId="{C644C13F-CC41-4795-A1D6-D502E64CC04D}" sibTransId="{AA94CC26-67B6-42D2-B49B-5B89984EF588}"/>
    <dgm:cxn modelId="{B01D70C9-E8A3-4891-87F3-06F3464E5C39}" srcId="{EB585392-588F-4081-8E46-C56C4BCA8AE8}" destId="{5CED1FCA-E68B-42E3-B239-275F8E1C6259}" srcOrd="3" destOrd="0" parTransId="{E1FD2B53-602F-4048-9A77-C20776C9BADA}" sibTransId="{71514D6A-FF70-4422-BF4D-D03D285C4F89}"/>
    <dgm:cxn modelId="{A19C37F0-971F-4FB7-9562-FE2A9CBFBE2A}" type="presOf" srcId="{748271FF-EAAD-469C-B8ED-4297A6E35081}" destId="{50A08162-36CE-41B1-B15C-979EC41D4ECB}" srcOrd="0" destOrd="0" presId="urn:microsoft.com/office/officeart/2008/layout/LinedList"/>
    <dgm:cxn modelId="{3A54EB6C-CE08-4AD8-84F2-DC15E619E2AC}" type="presOf" srcId="{156401FE-8894-4B4F-9AF2-291A9CA94A6E}" destId="{77A0D75A-1CB3-496C-A6B5-525B153C38C9}" srcOrd="0" destOrd="0" presId="urn:microsoft.com/office/officeart/2008/layout/LinedList"/>
    <dgm:cxn modelId="{E24E19F9-63EF-432C-AC13-B2B6F6B803C0}" srcId="{EB585392-588F-4081-8E46-C56C4BCA8AE8}" destId="{AB9290EF-5361-42FE-B707-E5957E03AC7B}" srcOrd="2" destOrd="0" parTransId="{8E667B47-0C69-46CF-833D-11BBAF01DC8E}" sibTransId="{9FFE8208-55CC-4044-8E2A-CB74A89C1955}"/>
    <dgm:cxn modelId="{553A7D5D-7BA6-4CF9-9DCA-7C28FCB4F753}" type="presParOf" srcId="{82E5EB6C-9AB2-468A-9B74-061F4655A6AD}" destId="{44BD7522-97FD-4DC6-85A3-9F4A861F1B77}" srcOrd="0" destOrd="0" presId="urn:microsoft.com/office/officeart/2008/layout/LinedList"/>
    <dgm:cxn modelId="{7A3593FF-C738-4D81-A951-DFACAA3A11B6}" type="presParOf" srcId="{82E5EB6C-9AB2-468A-9B74-061F4655A6AD}" destId="{DC3649A9-6828-46EF-A478-44FA6EE50A8D}" srcOrd="1" destOrd="0" presId="urn:microsoft.com/office/officeart/2008/layout/LinedList"/>
    <dgm:cxn modelId="{34A0CB78-1300-47F1-8ACE-E1E28AF93CE2}" type="presParOf" srcId="{DC3649A9-6828-46EF-A478-44FA6EE50A8D}" destId="{50A08162-36CE-41B1-B15C-979EC41D4ECB}" srcOrd="0" destOrd="0" presId="urn:microsoft.com/office/officeart/2008/layout/LinedList"/>
    <dgm:cxn modelId="{72453E02-B7FE-4A2D-99E1-666426746C5F}" type="presParOf" srcId="{DC3649A9-6828-46EF-A478-44FA6EE50A8D}" destId="{DE17F998-29B5-428C-BC90-E2BD28E31180}" srcOrd="1" destOrd="0" presId="urn:microsoft.com/office/officeart/2008/layout/LinedList"/>
    <dgm:cxn modelId="{F4D1DE89-87AF-4DA5-A275-21C9CCA7A906}" type="presParOf" srcId="{82E5EB6C-9AB2-468A-9B74-061F4655A6AD}" destId="{64D38C1D-C067-468F-9B95-DC8DAC8B11A8}" srcOrd="2" destOrd="0" presId="urn:microsoft.com/office/officeart/2008/layout/LinedList"/>
    <dgm:cxn modelId="{7D317CAA-A2E9-49A1-B52D-01F352EE7716}" type="presParOf" srcId="{82E5EB6C-9AB2-468A-9B74-061F4655A6AD}" destId="{D6A7DAF8-626D-4D8A-9B3A-50ECE9C1B3CF}" srcOrd="3" destOrd="0" presId="urn:microsoft.com/office/officeart/2008/layout/LinedList"/>
    <dgm:cxn modelId="{50EB0982-3F24-4967-A53C-A27853D3F050}" type="presParOf" srcId="{D6A7DAF8-626D-4D8A-9B3A-50ECE9C1B3CF}" destId="{77A0D75A-1CB3-496C-A6B5-525B153C38C9}" srcOrd="0" destOrd="0" presId="urn:microsoft.com/office/officeart/2008/layout/LinedList"/>
    <dgm:cxn modelId="{68607F9D-377C-4BB9-9E7C-127E635E0A62}" type="presParOf" srcId="{D6A7DAF8-626D-4D8A-9B3A-50ECE9C1B3CF}" destId="{B483E9FF-E1EE-4BB0-83AF-9D50CB95F16F}" srcOrd="1" destOrd="0" presId="urn:microsoft.com/office/officeart/2008/layout/LinedList"/>
    <dgm:cxn modelId="{25B6087A-D3C8-4362-BDD4-77F6410494D2}" type="presParOf" srcId="{82E5EB6C-9AB2-468A-9B74-061F4655A6AD}" destId="{CF2B7815-1D91-4B42-B3F7-91335487CD54}" srcOrd="4" destOrd="0" presId="urn:microsoft.com/office/officeart/2008/layout/LinedList"/>
    <dgm:cxn modelId="{645CCF80-11CE-4B9A-BF4C-3F5B8ADEE704}" type="presParOf" srcId="{82E5EB6C-9AB2-468A-9B74-061F4655A6AD}" destId="{5022EE1E-975B-4F2E-8EAD-6F88DA344695}" srcOrd="5" destOrd="0" presId="urn:microsoft.com/office/officeart/2008/layout/LinedList"/>
    <dgm:cxn modelId="{5BBC675C-E44D-4DE3-97CD-0752C864806E}" type="presParOf" srcId="{5022EE1E-975B-4F2E-8EAD-6F88DA344695}" destId="{CF5DD6A5-2F2E-4016-8AD4-9EE9D6C4327C}" srcOrd="0" destOrd="0" presId="urn:microsoft.com/office/officeart/2008/layout/LinedList"/>
    <dgm:cxn modelId="{A98B0192-621B-467C-9BCE-3E7371368D31}" type="presParOf" srcId="{5022EE1E-975B-4F2E-8EAD-6F88DA344695}" destId="{A70C5C2A-446F-4463-8DDC-44A1C3B89751}" srcOrd="1" destOrd="0" presId="urn:microsoft.com/office/officeart/2008/layout/LinedList"/>
    <dgm:cxn modelId="{B82E973B-18A7-4047-811B-DCBFAD99A22B}" type="presParOf" srcId="{82E5EB6C-9AB2-468A-9B74-061F4655A6AD}" destId="{41B7C1CA-9278-4F82-8C59-04F1A0159EC1}" srcOrd="6" destOrd="0" presId="urn:microsoft.com/office/officeart/2008/layout/LinedList"/>
    <dgm:cxn modelId="{A8257FCE-CDBC-4772-9ADA-ABAA934EAE65}" type="presParOf" srcId="{82E5EB6C-9AB2-468A-9B74-061F4655A6AD}" destId="{692317A5-749D-45B8-889A-53237EF90026}" srcOrd="7" destOrd="0" presId="urn:microsoft.com/office/officeart/2008/layout/LinedList"/>
    <dgm:cxn modelId="{E3B1FF44-C933-445A-A7CE-A03FBB5806D7}" type="presParOf" srcId="{692317A5-749D-45B8-889A-53237EF90026}" destId="{7AC4D3C5-55BF-44D1-B445-541FB61B03A2}" srcOrd="0" destOrd="0" presId="urn:microsoft.com/office/officeart/2008/layout/LinedList"/>
    <dgm:cxn modelId="{1896D7E9-6712-4ACD-807D-02CE205F55E9}" type="presParOf" srcId="{692317A5-749D-45B8-889A-53237EF90026}" destId="{F6F7FB58-CB42-4278-A4AD-2884592DAC2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B585392-588F-4081-8E46-C56C4BCA8AE8}" type="doc">
      <dgm:prSet loTypeId="urn:microsoft.com/office/officeart/2008/layout/Lined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pt-PT"/>
        </a:p>
      </dgm:t>
    </dgm:pt>
    <dgm:pt modelId="{748271FF-EAAD-469C-B8ED-4297A6E35081}">
      <dgm:prSet custT="1"/>
      <dgm:spPr/>
      <dgm:t>
        <a:bodyPr/>
        <a:lstStyle/>
        <a:p>
          <a:pPr rtl="0"/>
          <a:r>
            <a:rPr lang="pt-PT" sz="2000" dirty="0" smtClean="0">
              <a:solidFill>
                <a:schemeClr val="bg2">
                  <a:lumMod val="50000"/>
                </a:schemeClr>
              </a:solidFill>
            </a:rPr>
            <a:t>1. A CAF e a gestão da mudança</a:t>
          </a:r>
          <a:endParaRPr lang="pt-PT" sz="2000" b="0" dirty="0">
            <a:solidFill>
              <a:schemeClr val="bg2">
                <a:lumMod val="50000"/>
              </a:schemeClr>
            </a:solidFill>
          </a:endParaRPr>
        </a:p>
      </dgm:t>
    </dgm:pt>
    <dgm:pt modelId="{C644C13F-CC41-4795-A1D6-D502E64CC04D}" type="parTrans" cxnId="{6C72AF2C-036F-4F34-A1FC-F15FB0E7AE61}">
      <dgm:prSet/>
      <dgm:spPr/>
      <dgm:t>
        <a:bodyPr/>
        <a:lstStyle/>
        <a:p>
          <a:endParaRPr lang="pt-PT" sz="1600"/>
        </a:p>
      </dgm:t>
    </dgm:pt>
    <dgm:pt modelId="{AA94CC26-67B6-42D2-B49B-5B89984EF588}" type="sibTrans" cxnId="{6C72AF2C-036F-4F34-A1FC-F15FB0E7AE61}">
      <dgm:prSet/>
      <dgm:spPr/>
      <dgm:t>
        <a:bodyPr/>
        <a:lstStyle/>
        <a:p>
          <a:endParaRPr lang="pt-PT" sz="1600"/>
        </a:p>
      </dgm:t>
    </dgm:pt>
    <dgm:pt modelId="{156401FE-8894-4B4F-9AF2-291A9CA94A6E}">
      <dgm:prSet custT="1"/>
      <dgm:spPr/>
      <dgm:t>
        <a:bodyPr/>
        <a:lstStyle/>
        <a:p>
          <a:pPr rtl="0"/>
          <a:r>
            <a:rPr lang="pt-PT" sz="1900" dirty="0" smtClean="0">
              <a:solidFill>
                <a:schemeClr val="tx1"/>
              </a:solidFill>
            </a:rPr>
            <a:t>2. Evolução da aplicação </a:t>
          </a:r>
          <a:r>
            <a:rPr lang="pt-PT" sz="2000" dirty="0" smtClean="0">
              <a:solidFill>
                <a:schemeClr val="tx1"/>
              </a:solidFill>
            </a:rPr>
            <a:t>da</a:t>
          </a:r>
          <a:r>
            <a:rPr lang="pt-PT" sz="1900" dirty="0" smtClean="0">
              <a:solidFill>
                <a:schemeClr val="tx1"/>
              </a:solidFill>
            </a:rPr>
            <a:t> CAF nas Escolas</a:t>
          </a:r>
        </a:p>
      </dgm:t>
    </dgm:pt>
    <dgm:pt modelId="{FCED56D3-685E-4D21-B198-CECB6248F4DB}" type="parTrans" cxnId="{D45AB1C7-7585-4190-98B7-501096C2A770}">
      <dgm:prSet/>
      <dgm:spPr/>
      <dgm:t>
        <a:bodyPr/>
        <a:lstStyle/>
        <a:p>
          <a:endParaRPr lang="pt-PT"/>
        </a:p>
      </dgm:t>
    </dgm:pt>
    <dgm:pt modelId="{17C0B7A4-DE9B-41CD-A889-962DB46AED77}" type="sibTrans" cxnId="{D45AB1C7-7585-4190-98B7-501096C2A770}">
      <dgm:prSet/>
      <dgm:spPr/>
      <dgm:t>
        <a:bodyPr/>
        <a:lstStyle/>
        <a:p>
          <a:endParaRPr lang="pt-PT"/>
        </a:p>
      </dgm:t>
    </dgm:pt>
    <dgm:pt modelId="{AB9290EF-5361-42FE-B707-E5957E03AC7B}">
      <dgm:prSet/>
      <dgm:spPr/>
      <dgm:t>
        <a:bodyPr/>
        <a:lstStyle/>
        <a:p>
          <a:pPr rtl="0"/>
          <a:r>
            <a:rPr lang="pt-PT" dirty="0" smtClean="0">
              <a:solidFill>
                <a:schemeClr val="bg2">
                  <a:lumMod val="50000"/>
                </a:schemeClr>
              </a:solidFill>
            </a:rPr>
            <a:t>3. Melhorias introduzidas pela aplicação do Modelo CAF</a:t>
          </a:r>
        </a:p>
      </dgm:t>
    </dgm:pt>
    <dgm:pt modelId="{8E667B47-0C69-46CF-833D-11BBAF01DC8E}" type="parTrans" cxnId="{E24E19F9-63EF-432C-AC13-B2B6F6B803C0}">
      <dgm:prSet/>
      <dgm:spPr/>
      <dgm:t>
        <a:bodyPr/>
        <a:lstStyle/>
        <a:p>
          <a:endParaRPr lang="pt-PT"/>
        </a:p>
      </dgm:t>
    </dgm:pt>
    <dgm:pt modelId="{9FFE8208-55CC-4044-8E2A-CB74A89C1955}" type="sibTrans" cxnId="{E24E19F9-63EF-432C-AC13-B2B6F6B803C0}">
      <dgm:prSet/>
      <dgm:spPr/>
      <dgm:t>
        <a:bodyPr/>
        <a:lstStyle/>
        <a:p>
          <a:endParaRPr lang="pt-PT"/>
        </a:p>
      </dgm:t>
    </dgm:pt>
    <dgm:pt modelId="{5CED1FCA-E68B-42E3-B239-275F8E1C6259}">
      <dgm:prSet/>
      <dgm:spPr/>
      <dgm:t>
        <a:bodyPr/>
        <a:lstStyle/>
        <a:p>
          <a:pPr rtl="0"/>
          <a:r>
            <a:rPr lang="pt-PT" dirty="0" smtClean="0">
              <a:solidFill>
                <a:schemeClr val="bg2">
                  <a:lumMod val="50000"/>
                </a:schemeClr>
              </a:solidFill>
            </a:rPr>
            <a:t>4. Estratégias focalizadas decorrentes da aplicação do Modelo CAF (critério 5)</a:t>
          </a:r>
        </a:p>
      </dgm:t>
    </dgm:pt>
    <dgm:pt modelId="{E1FD2B53-602F-4048-9A77-C20776C9BADA}" type="parTrans" cxnId="{B01D70C9-E8A3-4891-87F3-06F3464E5C39}">
      <dgm:prSet/>
      <dgm:spPr/>
      <dgm:t>
        <a:bodyPr/>
        <a:lstStyle/>
        <a:p>
          <a:endParaRPr lang="pt-PT"/>
        </a:p>
      </dgm:t>
    </dgm:pt>
    <dgm:pt modelId="{71514D6A-FF70-4422-BF4D-D03D285C4F89}" type="sibTrans" cxnId="{B01D70C9-E8A3-4891-87F3-06F3464E5C39}">
      <dgm:prSet/>
      <dgm:spPr/>
      <dgm:t>
        <a:bodyPr/>
        <a:lstStyle/>
        <a:p>
          <a:endParaRPr lang="pt-PT"/>
        </a:p>
      </dgm:t>
    </dgm:pt>
    <dgm:pt modelId="{82E5EB6C-9AB2-468A-9B74-061F4655A6AD}" type="pres">
      <dgm:prSet presAssocID="{EB585392-588F-4081-8E46-C56C4BCA8AE8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44BD7522-97FD-4DC6-85A3-9F4A861F1B77}" type="pres">
      <dgm:prSet presAssocID="{748271FF-EAAD-469C-B8ED-4297A6E35081}" presName="thickLine" presStyleLbl="alignNode1" presStyleIdx="0" presStyleCnt="4"/>
      <dgm:spPr/>
    </dgm:pt>
    <dgm:pt modelId="{DC3649A9-6828-46EF-A478-44FA6EE50A8D}" type="pres">
      <dgm:prSet presAssocID="{748271FF-EAAD-469C-B8ED-4297A6E35081}" presName="horz1" presStyleCnt="0"/>
      <dgm:spPr/>
    </dgm:pt>
    <dgm:pt modelId="{50A08162-36CE-41B1-B15C-979EC41D4ECB}" type="pres">
      <dgm:prSet presAssocID="{748271FF-EAAD-469C-B8ED-4297A6E35081}" presName="tx1" presStyleLbl="revTx" presStyleIdx="0" presStyleCnt="4"/>
      <dgm:spPr/>
      <dgm:t>
        <a:bodyPr/>
        <a:lstStyle/>
        <a:p>
          <a:endParaRPr lang="en-GB"/>
        </a:p>
      </dgm:t>
    </dgm:pt>
    <dgm:pt modelId="{DE17F998-29B5-428C-BC90-E2BD28E31180}" type="pres">
      <dgm:prSet presAssocID="{748271FF-EAAD-469C-B8ED-4297A6E35081}" presName="vert1" presStyleCnt="0"/>
      <dgm:spPr/>
    </dgm:pt>
    <dgm:pt modelId="{64D38C1D-C067-468F-9B95-DC8DAC8B11A8}" type="pres">
      <dgm:prSet presAssocID="{156401FE-8894-4B4F-9AF2-291A9CA94A6E}" presName="thickLine" presStyleLbl="alignNode1" presStyleIdx="1" presStyleCnt="4"/>
      <dgm:spPr/>
    </dgm:pt>
    <dgm:pt modelId="{D6A7DAF8-626D-4D8A-9B3A-50ECE9C1B3CF}" type="pres">
      <dgm:prSet presAssocID="{156401FE-8894-4B4F-9AF2-291A9CA94A6E}" presName="horz1" presStyleCnt="0"/>
      <dgm:spPr/>
    </dgm:pt>
    <dgm:pt modelId="{77A0D75A-1CB3-496C-A6B5-525B153C38C9}" type="pres">
      <dgm:prSet presAssocID="{156401FE-8894-4B4F-9AF2-291A9CA94A6E}" presName="tx1" presStyleLbl="revTx" presStyleIdx="1" presStyleCnt="4"/>
      <dgm:spPr/>
      <dgm:t>
        <a:bodyPr/>
        <a:lstStyle/>
        <a:p>
          <a:endParaRPr lang="pt-PT"/>
        </a:p>
      </dgm:t>
    </dgm:pt>
    <dgm:pt modelId="{B483E9FF-E1EE-4BB0-83AF-9D50CB95F16F}" type="pres">
      <dgm:prSet presAssocID="{156401FE-8894-4B4F-9AF2-291A9CA94A6E}" presName="vert1" presStyleCnt="0"/>
      <dgm:spPr/>
    </dgm:pt>
    <dgm:pt modelId="{CF2B7815-1D91-4B42-B3F7-91335487CD54}" type="pres">
      <dgm:prSet presAssocID="{AB9290EF-5361-42FE-B707-E5957E03AC7B}" presName="thickLine" presStyleLbl="alignNode1" presStyleIdx="2" presStyleCnt="4"/>
      <dgm:spPr/>
    </dgm:pt>
    <dgm:pt modelId="{5022EE1E-975B-4F2E-8EAD-6F88DA344695}" type="pres">
      <dgm:prSet presAssocID="{AB9290EF-5361-42FE-B707-E5957E03AC7B}" presName="horz1" presStyleCnt="0"/>
      <dgm:spPr/>
    </dgm:pt>
    <dgm:pt modelId="{CF5DD6A5-2F2E-4016-8AD4-9EE9D6C4327C}" type="pres">
      <dgm:prSet presAssocID="{AB9290EF-5361-42FE-B707-E5957E03AC7B}" presName="tx1" presStyleLbl="revTx" presStyleIdx="2" presStyleCnt="4"/>
      <dgm:spPr/>
      <dgm:t>
        <a:bodyPr/>
        <a:lstStyle/>
        <a:p>
          <a:endParaRPr lang="pt-PT"/>
        </a:p>
      </dgm:t>
    </dgm:pt>
    <dgm:pt modelId="{A70C5C2A-446F-4463-8DDC-44A1C3B89751}" type="pres">
      <dgm:prSet presAssocID="{AB9290EF-5361-42FE-B707-E5957E03AC7B}" presName="vert1" presStyleCnt="0"/>
      <dgm:spPr/>
    </dgm:pt>
    <dgm:pt modelId="{41B7C1CA-9278-4F82-8C59-04F1A0159EC1}" type="pres">
      <dgm:prSet presAssocID="{5CED1FCA-E68B-42E3-B239-275F8E1C6259}" presName="thickLine" presStyleLbl="alignNode1" presStyleIdx="3" presStyleCnt="4"/>
      <dgm:spPr/>
    </dgm:pt>
    <dgm:pt modelId="{692317A5-749D-45B8-889A-53237EF90026}" type="pres">
      <dgm:prSet presAssocID="{5CED1FCA-E68B-42E3-B239-275F8E1C6259}" presName="horz1" presStyleCnt="0"/>
      <dgm:spPr/>
    </dgm:pt>
    <dgm:pt modelId="{7AC4D3C5-55BF-44D1-B445-541FB61B03A2}" type="pres">
      <dgm:prSet presAssocID="{5CED1FCA-E68B-42E3-B239-275F8E1C6259}" presName="tx1" presStyleLbl="revTx" presStyleIdx="3" presStyleCnt="4"/>
      <dgm:spPr/>
      <dgm:t>
        <a:bodyPr/>
        <a:lstStyle/>
        <a:p>
          <a:endParaRPr lang="pt-PT"/>
        </a:p>
      </dgm:t>
    </dgm:pt>
    <dgm:pt modelId="{F6F7FB58-CB42-4278-A4AD-2884592DAC29}" type="pres">
      <dgm:prSet presAssocID="{5CED1FCA-E68B-42E3-B239-275F8E1C6259}" presName="vert1" presStyleCnt="0"/>
      <dgm:spPr/>
    </dgm:pt>
  </dgm:ptLst>
  <dgm:cxnLst>
    <dgm:cxn modelId="{67FF1CA3-F5E7-45AB-B2A7-14D317B6E1AB}" type="presOf" srcId="{AB9290EF-5361-42FE-B707-E5957E03AC7B}" destId="{CF5DD6A5-2F2E-4016-8AD4-9EE9D6C4327C}" srcOrd="0" destOrd="0" presId="urn:microsoft.com/office/officeart/2008/layout/LinedList"/>
    <dgm:cxn modelId="{6060B038-3AF4-48CD-A08D-76D289717F56}" type="presOf" srcId="{748271FF-EAAD-469C-B8ED-4297A6E35081}" destId="{50A08162-36CE-41B1-B15C-979EC41D4ECB}" srcOrd="0" destOrd="0" presId="urn:microsoft.com/office/officeart/2008/layout/LinedList"/>
    <dgm:cxn modelId="{D45AB1C7-7585-4190-98B7-501096C2A770}" srcId="{EB585392-588F-4081-8E46-C56C4BCA8AE8}" destId="{156401FE-8894-4B4F-9AF2-291A9CA94A6E}" srcOrd="1" destOrd="0" parTransId="{FCED56D3-685E-4D21-B198-CECB6248F4DB}" sibTransId="{17C0B7A4-DE9B-41CD-A889-962DB46AED77}"/>
    <dgm:cxn modelId="{6C72AF2C-036F-4F34-A1FC-F15FB0E7AE61}" srcId="{EB585392-588F-4081-8E46-C56C4BCA8AE8}" destId="{748271FF-EAAD-469C-B8ED-4297A6E35081}" srcOrd="0" destOrd="0" parTransId="{C644C13F-CC41-4795-A1D6-D502E64CC04D}" sibTransId="{AA94CC26-67B6-42D2-B49B-5B89984EF588}"/>
    <dgm:cxn modelId="{B01D70C9-E8A3-4891-87F3-06F3464E5C39}" srcId="{EB585392-588F-4081-8E46-C56C4BCA8AE8}" destId="{5CED1FCA-E68B-42E3-B239-275F8E1C6259}" srcOrd="3" destOrd="0" parTransId="{E1FD2B53-602F-4048-9A77-C20776C9BADA}" sibTransId="{71514D6A-FF70-4422-BF4D-D03D285C4F89}"/>
    <dgm:cxn modelId="{1A3821F0-54A2-403B-BBE7-155991A09543}" type="presOf" srcId="{5CED1FCA-E68B-42E3-B239-275F8E1C6259}" destId="{7AC4D3C5-55BF-44D1-B445-541FB61B03A2}" srcOrd="0" destOrd="0" presId="urn:microsoft.com/office/officeart/2008/layout/LinedList"/>
    <dgm:cxn modelId="{E2914598-F87E-49E8-AC61-F718A223840D}" type="presOf" srcId="{156401FE-8894-4B4F-9AF2-291A9CA94A6E}" destId="{77A0D75A-1CB3-496C-A6B5-525B153C38C9}" srcOrd="0" destOrd="0" presId="urn:microsoft.com/office/officeart/2008/layout/LinedList"/>
    <dgm:cxn modelId="{B84CC254-50D5-4AFF-83A0-A4383C576D5A}" type="presOf" srcId="{EB585392-588F-4081-8E46-C56C4BCA8AE8}" destId="{82E5EB6C-9AB2-468A-9B74-061F4655A6AD}" srcOrd="0" destOrd="0" presId="urn:microsoft.com/office/officeart/2008/layout/LinedList"/>
    <dgm:cxn modelId="{E24E19F9-63EF-432C-AC13-B2B6F6B803C0}" srcId="{EB585392-588F-4081-8E46-C56C4BCA8AE8}" destId="{AB9290EF-5361-42FE-B707-E5957E03AC7B}" srcOrd="2" destOrd="0" parTransId="{8E667B47-0C69-46CF-833D-11BBAF01DC8E}" sibTransId="{9FFE8208-55CC-4044-8E2A-CB74A89C1955}"/>
    <dgm:cxn modelId="{4E4FAC99-32D6-43D8-A0BC-702D3C78D065}" type="presParOf" srcId="{82E5EB6C-9AB2-468A-9B74-061F4655A6AD}" destId="{44BD7522-97FD-4DC6-85A3-9F4A861F1B77}" srcOrd="0" destOrd="0" presId="urn:microsoft.com/office/officeart/2008/layout/LinedList"/>
    <dgm:cxn modelId="{4BCC266A-C34B-4569-8A75-1213E95D71EE}" type="presParOf" srcId="{82E5EB6C-9AB2-468A-9B74-061F4655A6AD}" destId="{DC3649A9-6828-46EF-A478-44FA6EE50A8D}" srcOrd="1" destOrd="0" presId="urn:microsoft.com/office/officeart/2008/layout/LinedList"/>
    <dgm:cxn modelId="{AE1C1732-F78C-4C92-9361-15A1B2118CD5}" type="presParOf" srcId="{DC3649A9-6828-46EF-A478-44FA6EE50A8D}" destId="{50A08162-36CE-41B1-B15C-979EC41D4ECB}" srcOrd="0" destOrd="0" presId="urn:microsoft.com/office/officeart/2008/layout/LinedList"/>
    <dgm:cxn modelId="{5F223976-24D6-43DC-A518-5B8111F24FA8}" type="presParOf" srcId="{DC3649A9-6828-46EF-A478-44FA6EE50A8D}" destId="{DE17F998-29B5-428C-BC90-E2BD28E31180}" srcOrd="1" destOrd="0" presId="urn:microsoft.com/office/officeart/2008/layout/LinedList"/>
    <dgm:cxn modelId="{69DF30AA-BEF8-4D26-81F6-93E6D9AF484D}" type="presParOf" srcId="{82E5EB6C-9AB2-468A-9B74-061F4655A6AD}" destId="{64D38C1D-C067-468F-9B95-DC8DAC8B11A8}" srcOrd="2" destOrd="0" presId="urn:microsoft.com/office/officeart/2008/layout/LinedList"/>
    <dgm:cxn modelId="{4B7DD870-A678-4A1B-8EAA-3684CA5A990B}" type="presParOf" srcId="{82E5EB6C-9AB2-468A-9B74-061F4655A6AD}" destId="{D6A7DAF8-626D-4D8A-9B3A-50ECE9C1B3CF}" srcOrd="3" destOrd="0" presId="urn:microsoft.com/office/officeart/2008/layout/LinedList"/>
    <dgm:cxn modelId="{8EED4299-8AC0-47AE-BB3B-6CECE5AA4571}" type="presParOf" srcId="{D6A7DAF8-626D-4D8A-9B3A-50ECE9C1B3CF}" destId="{77A0D75A-1CB3-496C-A6B5-525B153C38C9}" srcOrd="0" destOrd="0" presId="urn:microsoft.com/office/officeart/2008/layout/LinedList"/>
    <dgm:cxn modelId="{AE51231A-7791-4CFD-9A83-8929A56706AE}" type="presParOf" srcId="{D6A7DAF8-626D-4D8A-9B3A-50ECE9C1B3CF}" destId="{B483E9FF-E1EE-4BB0-83AF-9D50CB95F16F}" srcOrd="1" destOrd="0" presId="urn:microsoft.com/office/officeart/2008/layout/LinedList"/>
    <dgm:cxn modelId="{BA7FF1CD-4886-46DB-95EA-0DF342E48860}" type="presParOf" srcId="{82E5EB6C-9AB2-468A-9B74-061F4655A6AD}" destId="{CF2B7815-1D91-4B42-B3F7-91335487CD54}" srcOrd="4" destOrd="0" presId="urn:microsoft.com/office/officeart/2008/layout/LinedList"/>
    <dgm:cxn modelId="{373CF32C-D2B2-4091-9E4E-923631B047B9}" type="presParOf" srcId="{82E5EB6C-9AB2-468A-9B74-061F4655A6AD}" destId="{5022EE1E-975B-4F2E-8EAD-6F88DA344695}" srcOrd="5" destOrd="0" presId="urn:microsoft.com/office/officeart/2008/layout/LinedList"/>
    <dgm:cxn modelId="{C5F77213-E0AF-476B-958A-78565506D0CA}" type="presParOf" srcId="{5022EE1E-975B-4F2E-8EAD-6F88DA344695}" destId="{CF5DD6A5-2F2E-4016-8AD4-9EE9D6C4327C}" srcOrd="0" destOrd="0" presId="urn:microsoft.com/office/officeart/2008/layout/LinedList"/>
    <dgm:cxn modelId="{0E9DECC6-5E16-4D66-8088-47B4DCBEE92B}" type="presParOf" srcId="{5022EE1E-975B-4F2E-8EAD-6F88DA344695}" destId="{A70C5C2A-446F-4463-8DDC-44A1C3B89751}" srcOrd="1" destOrd="0" presId="urn:microsoft.com/office/officeart/2008/layout/LinedList"/>
    <dgm:cxn modelId="{1836E367-60F0-4D55-B8E0-8772C2781C01}" type="presParOf" srcId="{82E5EB6C-9AB2-468A-9B74-061F4655A6AD}" destId="{41B7C1CA-9278-4F82-8C59-04F1A0159EC1}" srcOrd="6" destOrd="0" presId="urn:microsoft.com/office/officeart/2008/layout/LinedList"/>
    <dgm:cxn modelId="{9A7AD0DA-C286-4764-8B13-B6273E8D8363}" type="presParOf" srcId="{82E5EB6C-9AB2-468A-9B74-061F4655A6AD}" destId="{692317A5-749D-45B8-889A-53237EF90026}" srcOrd="7" destOrd="0" presId="urn:microsoft.com/office/officeart/2008/layout/LinedList"/>
    <dgm:cxn modelId="{6C415726-92DB-42BF-BF3A-FCD6DE94554C}" type="presParOf" srcId="{692317A5-749D-45B8-889A-53237EF90026}" destId="{7AC4D3C5-55BF-44D1-B445-541FB61B03A2}" srcOrd="0" destOrd="0" presId="urn:microsoft.com/office/officeart/2008/layout/LinedList"/>
    <dgm:cxn modelId="{4B1B85E3-36DF-4096-BB17-3D8DDCC19D95}" type="presParOf" srcId="{692317A5-749D-45B8-889A-53237EF90026}" destId="{F6F7FB58-CB42-4278-A4AD-2884592DAC2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768F353-6434-4E63-8BE6-E775B7B2CA86}" type="doc">
      <dgm:prSet loTypeId="urn:microsoft.com/office/officeart/2005/8/layout/process1" loCatId="process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pt-PT"/>
        </a:p>
      </dgm:t>
    </dgm:pt>
    <dgm:pt modelId="{96DBB03D-CF68-43A5-BD7F-9F44F14BFFCD}">
      <dgm:prSet/>
      <dgm:spPr/>
      <dgm:t>
        <a:bodyPr/>
        <a:lstStyle/>
        <a:p>
          <a:pPr rtl="0"/>
          <a:r>
            <a:rPr lang="pt-PT" smtClean="0"/>
            <a:t>Da melhoria organizacional… </a:t>
          </a:r>
          <a:endParaRPr lang="pt-PT"/>
        </a:p>
      </dgm:t>
    </dgm:pt>
    <dgm:pt modelId="{3DFBB16D-FAEA-4774-B45F-D6851F16960D}" type="parTrans" cxnId="{D9041C16-D2B6-4C10-A4F7-A90FA8464297}">
      <dgm:prSet/>
      <dgm:spPr/>
      <dgm:t>
        <a:bodyPr/>
        <a:lstStyle/>
        <a:p>
          <a:endParaRPr lang="pt-PT"/>
        </a:p>
      </dgm:t>
    </dgm:pt>
    <dgm:pt modelId="{2F77DE59-6FF4-47B9-810C-854993C447DB}" type="sibTrans" cxnId="{D9041C16-D2B6-4C10-A4F7-A90FA8464297}">
      <dgm:prSet/>
      <dgm:spPr/>
      <dgm:t>
        <a:bodyPr/>
        <a:lstStyle/>
        <a:p>
          <a:endParaRPr lang="pt-PT"/>
        </a:p>
      </dgm:t>
    </dgm:pt>
    <dgm:pt modelId="{95B08607-1676-4FBB-A8D4-6F6C0BEBE2B5}">
      <dgm:prSet/>
      <dgm:spPr/>
      <dgm:t>
        <a:bodyPr/>
        <a:lstStyle/>
        <a:p>
          <a:pPr rtl="0"/>
          <a:r>
            <a:rPr lang="pt-PT" smtClean="0"/>
            <a:t>… à melhoria da sala de aula</a:t>
          </a:r>
          <a:endParaRPr lang="pt-PT"/>
        </a:p>
      </dgm:t>
    </dgm:pt>
    <dgm:pt modelId="{BE3C06D9-185C-4E03-A575-C7C78E752E70}" type="parTrans" cxnId="{BE0EDEEA-C007-42D8-B260-4E0600A2B2A1}">
      <dgm:prSet/>
      <dgm:spPr/>
      <dgm:t>
        <a:bodyPr/>
        <a:lstStyle/>
        <a:p>
          <a:endParaRPr lang="pt-PT"/>
        </a:p>
      </dgm:t>
    </dgm:pt>
    <dgm:pt modelId="{ABBB6A7D-9431-4EEC-A312-4FFF58F0060E}" type="sibTrans" cxnId="{BE0EDEEA-C007-42D8-B260-4E0600A2B2A1}">
      <dgm:prSet/>
      <dgm:spPr/>
      <dgm:t>
        <a:bodyPr/>
        <a:lstStyle/>
        <a:p>
          <a:endParaRPr lang="pt-PT"/>
        </a:p>
      </dgm:t>
    </dgm:pt>
    <dgm:pt modelId="{F7D5288F-CB29-41C0-8974-7443C5BB9EDE}" type="pres">
      <dgm:prSet presAssocID="{B768F353-6434-4E63-8BE6-E775B7B2CA8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B4CE8A3F-5320-4A9C-A24B-A71324BA87DB}" type="pres">
      <dgm:prSet presAssocID="{96DBB03D-CF68-43A5-BD7F-9F44F14BFFCD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D05E68B2-3F66-4544-91E3-27A5D19F5505}" type="pres">
      <dgm:prSet presAssocID="{2F77DE59-6FF4-47B9-810C-854993C447DB}" presName="sibTrans" presStyleLbl="sibTrans2D1" presStyleIdx="0" presStyleCnt="1"/>
      <dgm:spPr/>
      <dgm:t>
        <a:bodyPr/>
        <a:lstStyle/>
        <a:p>
          <a:endParaRPr lang="pt-PT"/>
        </a:p>
      </dgm:t>
    </dgm:pt>
    <dgm:pt modelId="{8CE57054-25D0-4981-A187-E8BE0A07FCC3}" type="pres">
      <dgm:prSet presAssocID="{2F77DE59-6FF4-47B9-810C-854993C447DB}" presName="connectorText" presStyleLbl="sibTrans2D1" presStyleIdx="0" presStyleCnt="1"/>
      <dgm:spPr/>
      <dgm:t>
        <a:bodyPr/>
        <a:lstStyle/>
        <a:p>
          <a:endParaRPr lang="pt-PT"/>
        </a:p>
      </dgm:t>
    </dgm:pt>
    <dgm:pt modelId="{6B93BA7A-121A-4769-8433-413DE577B258}" type="pres">
      <dgm:prSet presAssocID="{95B08607-1676-4FBB-A8D4-6F6C0BEBE2B5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D9041C16-D2B6-4C10-A4F7-A90FA8464297}" srcId="{B768F353-6434-4E63-8BE6-E775B7B2CA86}" destId="{96DBB03D-CF68-43A5-BD7F-9F44F14BFFCD}" srcOrd="0" destOrd="0" parTransId="{3DFBB16D-FAEA-4774-B45F-D6851F16960D}" sibTransId="{2F77DE59-6FF4-47B9-810C-854993C447DB}"/>
    <dgm:cxn modelId="{E8B18394-B946-45A1-95FA-42657CB0AD7A}" type="presOf" srcId="{2F77DE59-6FF4-47B9-810C-854993C447DB}" destId="{D05E68B2-3F66-4544-91E3-27A5D19F5505}" srcOrd="0" destOrd="0" presId="urn:microsoft.com/office/officeart/2005/8/layout/process1"/>
    <dgm:cxn modelId="{E083C966-3478-4DD2-9FB0-C46B3D5F90A7}" type="presOf" srcId="{96DBB03D-CF68-43A5-BD7F-9F44F14BFFCD}" destId="{B4CE8A3F-5320-4A9C-A24B-A71324BA87DB}" srcOrd="0" destOrd="0" presId="urn:microsoft.com/office/officeart/2005/8/layout/process1"/>
    <dgm:cxn modelId="{8B7814D8-02D1-4BEB-9E7F-2679CDA3BC32}" type="presOf" srcId="{B768F353-6434-4E63-8BE6-E775B7B2CA86}" destId="{F7D5288F-CB29-41C0-8974-7443C5BB9EDE}" srcOrd="0" destOrd="0" presId="urn:microsoft.com/office/officeart/2005/8/layout/process1"/>
    <dgm:cxn modelId="{2C4B8013-C4CA-4F55-A14B-B0660BA50794}" type="presOf" srcId="{2F77DE59-6FF4-47B9-810C-854993C447DB}" destId="{8CE57054-25D0-4981-A187-E8BE0A07FCC3}" srcOrd="1" destOrd="0" presId="urn:microsoft.com/office/officeart/2005/8/layout/process1"/>
    <dgm:cxn modelId="{55DEBAFC-825F-4601-9A02-2F0567905345}" type="presOf" srcId="{95B08607-1676-4FBB-A8D4-6F6C0BEBE2B5}" destId="{6B93BA7A-121A-4769-8433-413DE577B258}" srcOrd="0" destOrd="0" presId="urn:microsoft.com/office/officeart/2005/8/layout/process1"/>
    <dgm:cxn modelId="{BE0EDEEA-C007-42D8-B260-4E0600A2B2A1}" srcId="{B768F353-6434-4E63-8BE6-E775B7B2CA86}" destId="{95B08607-1676-4FBB-A8D4-6F6C0BEBE2B5}" srcOrd="1" destOrd="0" parTransId="{BE3C06D9-185C-4E03-A575-C7C78E752E70}" sibTransId="{ABBB6A7D-9431-4EEC-A312-4FFF58F0060E}"/>
    <dgm:cxn modelId="{0A4E5062-B9E0-4E61-9582-6C2D98D67547}" type="presParOf" srcId="{F7D5288F-CB29-41C0-8974-7443C5BB9EDE}" destId="{B4CE8A3F-5320-4A9C-A24B-A71324BA87DB}" srcOrd="0" destOrd="0" presId="urn:microsoft.com/office/officeart/2005/8/layout/process1"/>
    <dgm:cxn modelId="{3479EBA1-F098-4DF3-9DAB-866F23A1B20A}" type="presParOf" srcId="{F7D5288F-CB29-41C0-8974-7443C5BB9EDE}" destId="{D05E68B2-3F66-4544-91E3-27A5D19F5505}" srcOrd="1" destOrd="0" presId="urn:microsoft.com/office/officeart/2005/8/layout/process1"/>
    <dgm:cxn modelId="{225F5CE1-3CB7-413D-AA82-D32497AB88CD}" type="presParOf" srcId="{D05E68B2-3F66-4544-91E3-27A5D19F5505}" destId="{8CE57054-25D0-4981-A187-E8BE0A07FCC3}" srcOrd="0" destOrd="0" presId="urn:microsoft.com/office/officeart/2005/8/layout/process1"/>
    <dgm:cxn modelId="{309E2F35-60BD-430A-9439-7CCD3F1FA4AA}" type="presParOf" srcId="{F7D5288F-CB29-41C0-8974-7443C5BB9EDE}" destId="{6B93BA7A-121A-4769-8433-413DE577B258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E6796B3-AFFE-41D5-8B59-3A85B520221D}" type="doc">
      <dgm:prSet loTypeId="urn:microsoft.com/office/officeart/2005/8/layout/lProcess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PT"/>
        </a:p>
      </dgm:t>
    </dgm:pt>
    <dgm:pt modelId="{4CF29F7E-0DBE-4B68-A2AC-E004AF576EAE}">
      <dgm:prSet phldrT="[Text]"/>
      <dgm:spPr>
        <a:xfrm>
          <a:off x="0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DBD4349-F455-43ED-B58E-E81B8469B8B1}" type="parTrans" cxnId="{84118418-6FA7-4EF7-A78D-FF97E8A2BA7C}">
      <dgm:prSet/>
      <dgm:spPr/>
      <dgm:t>
        <a:bodyPr/>
        <a:lstStyle/>
        <a:p>
          <a:endParaRPr lang="pt-PT"/>
        </a:p>
      </dgm:t>
    </dgm:pt>
    <dgm:pt modelId="{8F93A3D0-BABD-4DE5-BE99-887304955D6C}" type="sibTrans" cxnId="{84118418-6FA7-4EF7-A78D-FF97E8A2BA7C}">
      <dgm:prSet/>
      <dgm:spPr/>
      <dgm:t>
        <a:bodyPr/>
        <a:lstStyle/>
        <a:p>
          <a:endParaRPr lang="pt-PT"/>
        </a:p>
      </dgm:t>
    </dgm:pt>
    <dgm:pt modelId="{2E2E5FCA-0019-4984-B162-5F28EDBF20E8}">
      <dgm:prSet phldrT="[Text]"/>
      <dgm:spPr>
        <a:xfrm>
          <a:off x="158411" y="1091041"/>
          <a:ext cx="1262436" cy="2363923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1. </a:t>
          </a:r>
        </a:p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Liderança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2EC2D92-E8D1-4A3D-B8CC-839719D98151}" type="parTrans" cxnId="{A809EB0D-93C6-48D5-9A4E-C4584441F1E0}">
      <dgm:prSet/>
      <dgm:spPr/>
      <dgm:t>
        <a:bodyPr/>
        <a:lstStyle/>
        <a:p>
          <a:endParaRPr lang="pt-PT"/>
        </a:p>
      </dgm:t>
    </dgm:pt>
    <dgm:pt modelId="{277D7F25-3741-4834-88F5-B7E2B7600D4D}" type="sibTrans" cxnId="{A809EB0D-93C6-48D5-9A4E-C4584441F1E0}">
      <dgm:prSet/>
      <dgm:spPr/>
      <dgm:t>
        <a:bodyPr/>
        <a:lstStyle/>
        <a:p>
          <a:endParaRPr lang="pt-PT"/>
        </a:p>
      </dgm:t>
    </dgm:pt>
    <dgm:pt modelId="{C77300E0-60FE-41AD-B8AC-947DE9ACA4E3}">
      <dgm:prSet phldrT="[Text]"/>
      <dgm:spPr>
        <a:xfrm>
          <a:off x="1697005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DDFAF91F-73DC-4CCE-BAB4-3DC67A6C0DFB}" type="parTrans" cxnId="{E5786F28-BB62-4F90-A592-4AF69DA8E559}">
      <dgm:prSet/>
      <dgm:spPr/>
      <dgm:t>
        <a:bodyPr/>
        <a:lstStyle/>
        <a:p>
          <a:endParaRPr lang="pt-PT"/>
        </a:p>
      </dgm:t>
    </dgm:pt>
    <dgm:pt modelId="{1D4E4931-0F34-4486-89BA-7DBCED0E5014}" type="sibTrans" cxnId="{E5786F28-BB62-4F90-A592-4AF69DA8E559}">
      <dgm:prSet/>
      <dgm:spPr/>
      <dgm:t>
        <a:bodyPr/>
        <a:lstStyle/>
        <a:p>
          <a:endParaRPr lang="pt-PT"/>
        </a:p>
      </dgm:t>
    </dgm:pt>
    <dgm:pt modelId="{EF69B781-0CC5-4286-8FD5-D38A617E507B}">
      <dgm:prSet phldrT="[Text]"/>
      <dgm:spPr>
        <a:xfrm>
          <a:off x="1854809" y="1091352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Pessoas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2D038FA-BCCC-4F02-89C4-2E261E001BA9}" type="parTrans" cxnId="{B48D41A2-7CC7-4668-8DC4-4488BCB575AB}">
      <dgm:prSet/>
      <dgm:spPr/>
      <dgm:t>
        <a:bodyPr/>
        <a:lstStyle/>
        <a:p>
          <a:endParaRPr lang="pt-PT"/>
        </a:p>
      </dgm:t>
    </dgm:pt>
    <dgm:pt modelId="{77BF96DA-31A7-4073-B4AB-6B63DD695D10}" type="sibTrans" cxnId="{B48D41A2-7CC7-4668-8DC4-4488BCB575AB}">
      <dgm:prSet/>
      <dgm:spPr/>
      <dgm:t>
        <a:bodyPr/>
        <a:lstStyle/>
        <a:p>
          <a:endParaRPr lang="pt-PT"/>
        </a:p>
      </dgm:t>
    </dgm:pt>
    <dgm:pt modelId="{FE99FD11-5FCD-45B7-B386-41913BB91820}">
      <dgm:prSet phldrT="[Text]"/>
      <dgm:spPr>
        <a:xfrm>
          <a:off x="1854809" y="1915759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Planeamento e Estratégia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F03CEBB5-4C23-4D40-9EC3-215E80D9CDA8}" type="parTrans" cxnId="{B01F6F69-C985-4411-8426-4BBB72BA697B}">
      <dgm:prSet/>
      <dgm:spPr/>
      <dgm:t>
        <a:bodyPr/>
        <a:lstStyle/>
        <a:p>
          <a:endParaRPr lang="pt-PT"/>
        </a:p>
      </dgm:t>
    </dgm:pt>
    <dgm:pt modelId="{C908A667-7F05-46C5-9F9F-B447D6E729EF}" type="sibTrans" cxnId="{B01F6F69-C985-4411-8426-4BBB72BA697B}">
      <dgm:prSet/>
      <dgm:spPr/>
      <dgm:t>
        <a:bodyPr/>
        <a:lstStyle/>
        <a:p>
          <a:endParaRPr lang="pt-PT"/>
        </a:p>
      </dgm:t>
    </dgm:pt>
    <dgm:pt modelId="{F4EB6277-D5BC-4D4B-BE37-ED17521F4FBA}">
      <dgm:prSet phldrT="[Text]"/>
      <dgm:spPr>
        <a:xfrm>
          <a:off x="3551208" y="1091041"/>
          <a:ext cx="1262436" cy="2363923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5. </a:t>
          </a:r>
        </a:p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Processos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E58C7975-750A-4132-BEA7-6A43F73446C9}" type="parTrans" cxnId="{D1D69430-F41A-40B3-B25C-550E6A6C85CC}">
      <dgm:prSet/>
      <dgm:spPr/>
      <dgm:t>
        <a:bodyPr/>
        <a:lstStyle/>
        <a:p>
          <a:endParaRPr lang="pt-PT"/>
        </a:p>
      </dgm:t>
    </dgm:pt>
    <dgm:pt modelId="{36B33CA1-0C13-4882-AAB3-724A9F0735D4}" type="sibTrans" cxnId="{D1D69430-F41A-40B3-B25C-550E6A6C85CC}">
      <dgm:prSet/>
      <dgm:spPr/>
      <dgm:t>
        <a:bodyPr/>
        <a:lstStyle/>
        <a:p>
          <a:endParaRPr lang="pt-PT"/>
        </a:p>
      </dgm:t>
    </dgm:pt>
    <dgm:pt modelId="{E65D7BB3-3760-45CA-B33E-81B328013884}">
      <dgm:prSet phldrT="[Text]"/>
      <dgm:spPr>
        <a:xfrm>
          <a:off x="1854809" y="2740167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Parcerias e Recursos 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9006838A-77E5-4C59-A1F8-DAFD114BA441}" type="parTrans" cxnId="{E23E3740-90F6-4851-86AC-2F1A71156A4B}">
      <dgm:prSet/>
      <dgm:spPr/>
      <dgm:t>
        <a:bodyPr/>
        <a:lstStyle/>
        <a:p>
          <a:endParaRPr lang="pt-PT"/>
        </a:p>
      </dgm:t>
    </dgm:pt>
    <dgm:pt modelId="{D149990F-71F6-4BF1-A366-813DC7FB71DC}" type="sibTrans" cxnId="{E23E3740-90F6-4851-86AC-2F1A71156A4B}">
      <dgm:prSet/>
      <dgm:spPr/>
      <dgm:t>
        <a:bodyPr/>
        <a:lstStyle/>
        <a:p>
          <a:endParaRPr lang="pt-PT"/>
        </a:p>
      </dgm:t>
    </dgm:pt>
    <dgm:pt modelId="{E1ACB3BC-6640-4D5A-9D85-063CDE7E686E}">
      <dgm:prSet phldrT="[Text]"/>
      <dgm:spPr>
        <a:xfrm>
          <a:off x="3393403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7547106-4D59-4B7A-A63D-CF83A71AA986}" type="parTrans" cxnId="{2050639C-4118-4066-ABEE-C723D837EC7B}">
      <dgm:prSet/>
      <dgm:spPr/>
      <dgm:t>
        <a:bodyPr/>
        <a:lstStyle/>
        <a:p>
          <a:endParaRPr lang="pt-PT"/>
        </a:p>
      </dgm:t>
    </dgm:pt>
    <dgm:pt modelId="{03E8B401-8E53-421B-8617-73785113A35A}" type="sibTrans" cxnId="{2050639C-4118-4066-ABEE-C723D837EC7B}">
      <dgm:prSet/>
      <dgm:spPr/>
      <dgm:t>
        <a:bodyPr/>
        <a:lstStyle/>
        <a:p>
          <a:endParaRPr lang="pt-PT"/>
        </a:p>
      </dgm:t>
    </dgm:pt>
    <dgm:pt modelId="{468294DB-989D-45D0-B690-424262391513}" type="pres">
      <dgm:prSet presAssocID="{DE6796B3-AFFE-41D5-8B59-3A85B520221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639B5B3A-F86D-4B6A-AD76-05EFA432D78E}" type="pres">
      <dgm:prSet presAssocID="{4CF29F7E-0DBE-4B68-A2AC-E004AF576EAE}" presName="compNode" presStyleCnt="0"/>
      <dgm:spPr/>
    </dgm:pt>
    <dgm:pt modelId="{E402AB0E-1E6C-4C94-8ACB-FD5D2D7F7B4D}" type="pres">
      <dgm:prSet presAssocID="{4CF29F7E-0DBE-4B68-A2AC-E004AF576EAE}" presName="aNode" presStyleLbl="bgShp" presStyleIdx="0" presStyleCnt="3" custLinFactNeighborX="-1851" custLinFactNeighborY="311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D43C5386-02BE-418C-BA62-40F8AC87D363}" type="pres">
      <dgm:prSet presAssocID="{4CF29F7E-0DBE-4B68-A2AC-E004AF576EAE}" presName="textNode" presStyleLbl="bgShp" presStyleIdx="0" presStyleCnt="3"/>
      <dgm:spPr/>
      <dgm:t>
        <a:bodyPr/>
        <a:lstStyle/>
        <a:p>
          <a:endParaRPr lang="pt-PT"/>
        </a:p>
      </dgm:t>
    </dgm:pt>
    <dgm:pt modelId="{E99CA516-35C9-41F7-8951-B26D00C00544}" type="pres">
      <dgm:prSet presAssocID="{4CF29F7E-0DBE-4B68-A2AC-E004AF576EAE}" presName="compChildNode" presStyleCnt="0"/>
      <dgm:spPr/>
    </dgm:pt>
    <dgm:pt modelId="{F4388A50-ADAF-4045-BC82-33BA8CBECFAD}" type="pres">
      <dgm:prSet presAssocID="{4CF29F7E-0DBE-4B68-A2AC-E004AF576EAE}" presName="theInnerList" presStyleCnt="0"/>
      <dgm:spPr/>
    </dgm:pt>
    <dgm:pt modelId="{06C64237-8A57-4EC4-8CF3-C8F40A71D098}" type="pres">
      <dgm:prSet presAssocID="{2E2E5FCA-0019-4984-B162-5F28EDBF20E8}" presName="childNode" presStyleLbl="node1" presStyleIdx="0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03D6B3E6-6107-4A36-B584-B1C0728778B0}" type="pres">
      <dgm:prSet presAssocID="{4CF29F7E-0DBE-4B68-A2AC-E004AF576EAE}" presName="aSpace" presStyleCnt="0"/>
      <dgm:spPr/>
    </dgm:pt>
    <dgm:pt modelId="{D82615D3-28BC-4881-B91E-36CC8BEC6E57}" type="pres">
      <dgm:prSet presAssocID="{C77300E0-60FE-41AD-B8AC-947DE9ACA4E3}" presName="compNode" presStyleCnt="0"/>
      <dgm:spPr/>
    </dgm:pt>
    <dgm:pt modelId="{7E4649AB-987A-4DC9-8376-B80C7B19E3DD}" type="pres">
      <dgm:prSet presAssocID="{C77300E0-60FE-41AD-B8AC-947DE9ACA4E3}" presName="aNode" presStyleLbl="bgShp" presStyleIdx="1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FE7FD89F-FFE3-48AD-8DC7-513203314667}" type="pres">
      <dgm:prSet presAssocID="{C77300E0-60FE-41AD-B8AC-947DE9ACA4E3}" presName="textNode" presStyleLbl="bgShp" presStyleIdx="1" presStyleCnt="3"/>
      <dgm:spPr/>
      <dgm:t>
        <a:bodyPr/>
        <a:lstStyle/>
        <a:p>
          <a:endParaRPr lang="pt-PT"/>
        </a:p>
      </dgm:t>
    </dgm:pt>
    <dgm:pt modelId="{74E90F0C-72AB-43F2-BB70-A426DC2CD174}" type="pres">
      <dgm:prSet presAssocID="{C77300E0-60FE-41AD-B8AC-947DE9ACA4E3}" presName="compChildNode" presStyleCnt="0"/>
      <dgm:spPr/>
    </dgm:pt>
    <dgm:pt modelId="{D361393A-C1F2-4B58-B4DD-E63F4AD0B474}" type="pres">
      <dgm:prSet presAssocID="{C77300E0-60FE-41AD-B8AC-947DE9ACA4E3}" presName="theInnerList" presStyleCnt="0"/>
      <dgm:spPr/>
    </dgm:pt>
    <dgm:pt modelId="{369A6194-49A5-47B5-81AB-8CA5974EDF85}" type="pres">
      <dgm:prSet presAssocID="{EF69B781-0CC5-4286-8FD5-D38A617E507B}" presName="childNode" presStyleLbl="node1" presStyleIdx="1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705E0045-A1E0-4B5D-B565-DB4A50FE8676}" type="pres">
      <dgm:prSet presAssocID="{EF69B781-0CC5-4286-8FD5-D38A617E507B}" presName="aSpace2" presStyleCnt="0"/>
      <dgm:spPr/>
    </dgm:pt>
    <dgm:pt modelId="{C08D7A94-66F2-4465-8619-EDFD15000429}" type="pres">
      <dgm:prSet presAssocID="{FE99FD11-5FCD-45B7-B386-41913BB91820}" presName="childNode" presStyleLbl="node1" presStyleIdx="2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69FA486F-016F-4359-A6B7-ED554E4D2A45}" type="pres">
      <dgm:prSet presAssocID="{FE99FD11-5FCD-45B7-B386-41913BB91820}" presName="aSpace2" presStyleCnt="0"/>
      <dgm:spPr/>
    </dgm:pt>
    <dgm:pt modelId="{1E0146BE-BB8E-4B4E-98C6-1A8BB6237D70}" type="pres">
      <dgm:prSet presAssocID="{E65D7BB3-3760-45CA-B33E-81B328013884}" presName="childNode" presStyleLbl="node1" presStyleIdx="3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EBDB2049-AB4F-41FA-99EA-31E748367D6D}" type="pres">
      <dgm:prSet presAssocID="{C77300E0-60FE-41AD-B8AC-947DE9ACA4E3}" presName="aSpace" presStyleCnt="0"/>
      <dgm:spPr/>
    </dgm:pt>
    <dgm:pt modelId="{07C6817C-B693-438E-9123-0365629149DC}" type="pres">
      <dgm:prSet presAssocID="{E1ACB3BC-6640-4D5A-9D85-063CDE7E686E}" presName="compNode" presStyleCnt="0"/>
      <dgm:spPr/>
    </dgm:pt>
    <dgm:pt modelId="{9784CE8D-475A-41F1-BB6B-068272A417A2}" type="pres">
      <dgm:prSet presAssocID="{E1ACB3BC-6640-4D5A-9D85-063CDE7E686E}" presName="aNode" presStyleLbl="bgShp" presStyleIdx="2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8B26CE20-8388-43A3-B9DC-02E0D46E8FC1}" type="pres">
      <dgm:prSet presAssocID="{E1ACB3BC-6640-4D5A-9D85-063CDE7E686E}" presName="textNode" presStyleLbl="bgShp" presStyleIdx="2" presStyleCnt="3"/>
      <dgm:spPr/>
      <dgm:t>
        <a:bodyPr/>
        <a:lstStyle/>
        <a:p>
          <a:endParaRPr lang="pt-PT"/>
        </a:p>
      </dgm:t>
    </dgm:pt>
    <dgm:pt modelId="{7079A103-2D35-49F3-9886-988E064D9518}" type="pres">
      <dgm:prSet presAssocID="{E1ACB3BC-6640-4D5A-9D85-063CDE7E686E}" presName="compChildNode" presStyleCnt="0"/>
      <dgm:spPr/>
    </dgm:pt>
    <dgm:pt modelId="{9BAFDA4B-C40E-4649-875D-C420AC7E458D}" type="pres">
      <dgm:prSet presAssocID="{E1ACB3BC-6640-4D5A-9D85-063CDE7E686E}" presName="theInnerList" presStyleCnt="0"/>
      <dgm:spPr/>
    </dgm:pt>
    <dgm:pt modelId="{38B810C3-D0F8-4179-A6FB-5E3DFF14228B}" type="pres">
      <dgm:prSet presAssocID="{F4EB6277-D5BC-4D4B-BE37-ED17521F4FBA}" presName="childNode" presStyleLbl="node1" presStyleIdx="4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</dgm:ptLst>
  <dgm:cxnLst>
    <dgm:cxn modelId="{EFBF276E-4B3E-426D-AAE5-3AE43CAA1A3B}" type="presOf" srcId="{C77300E0-60FE-41AD-B8AC-947DE9ACA4E3}" destId="{FE7FD89F-FFE3-48AD-8DC7-513203314667}" srcOrd="1" destOrd="0" presId="urn:microsoft.com/office/officeart/2005/8/layout/lProcess2"/>
    <dgm:cxn modelId="{D142F1B0-FF42-4E1F-A875-63C700E496D3}" type="presOf" srcId="{E65D7BB3-3760-45CA-B33E-81B328013884}" destId="{1E0146BE-BB8E-4B4E-98C6-1A8BB6237D70}" srcOrd="0" destOrd="0" presId="urn:microsoft.com/office/officeart/2005/8/layout/lProcess2"/>
    <dgm:cxn modelId="{77E08DAC-207F-4F59-8A8D-427D713799C3}" type="presOf" srcId="{C77300E0-60FE-41AD-B8AC-947DE9ACA4E3}" destId="{7E4649AB-987A-4DC9-8376-B80C7B19E3DD}" srcOrd="0" destOrd="0" presId="urn:microsoft.com/office/officeart/2005/8/layout/lProcess2"/>
    <dgm:cxn modelId="{AD80757D-99BD-4F49-B7F9-E93A0FB8E956}" type="presOf" srcId="{2E2E5FCA-0019-4984-B162-5F28EDBF20E8}" destId="{06C64237-8A57-4EC4-8CF3-C8F40A71D098}" srcOrd="0" destOrd="0" presId="urn:microsoft.com/office/officeart/2005/8/layout/lProcess2"/>
    <dgm:cxn modelId="{32E4C0B7-CE21-4F30-A557-E3E690FC8002}" type="presOf" srcId="{4CF29F7E-0DBE-4B68-A2AC-E004AF576EAE}" destId="{D43C5386-02BE-418C-BA62-40F8AC87D363}" srcOrd="1" destOrd="0" presId="urn:microsoft.com/office/officeart/2005/8/layout/lProcess2"/>
    <dgm:cxn modelId="{59C100D0-C877-421B-933C-A8C6232D68B9}" type="presOf" srcId="{EF69B781-0CC5-4286-8FD5-D38A617E507B}" destId="{369A6194-49A5-47B5-81AB-8CA5974EDF85}" srcOrd="0" destOrd="0" presId="urn:microsoft.com/office/officeart/2005/8/layout/lProcess2"/>
    <dgm:cxn modelId="{D1D69430-F41A-40B3-B25C-550E6A6C85CC}" srcId="{E1ACB3BC-6640-4D5A-9D85-063CDE7E686E}" destId="{F4EB6277-D5BC-4D4B-BE37-ED17521F4FBA}" srcOrd="0" destOrd="0" parTransId="{E58C7975-750A-4132-BEA7-6A43F73446C9}" sibTransId="{36B33CA1-0C13-4882-AAB3-724A9F0735D4}"/>
    <dgm:cxn modelId="{0578A21A-6490-4E32-8937-1B4F604FC38C}" type="presOf" srcId="{4CF29F7E-0DBE-4B68-A2AC-E004AF576EAE}" destId="{E402AB0E-1E6C-4C94-8ACB-FD5D2D7F7B4D}" srcOrd="0" destOrd="0" presId="urn:microsoft.com/office/officeart/2005/8/layout/lProcess2"/>
    <dgm:cxn modelId="{E5786F28-BB62-4F90-A592-4AF69DA8E559}" srcId="{DE6796B3-AFFE-41D5-8B59-3A85B520221D}" destId="{C77300E0-60FE-41AD-B8AC-947DE9ACA4E3}" srcOrd="1" destOrd="0" parTransId="{DDFAF91F-73DC-4CCE-BAB4-3DC67A6C0DFB}" sibTransId="{1D4E4931-0F34-4486-89BA-7DBCED0E5014}"/>
    <dgm:cxn modelId="{B48D41A2-7CC7-4668-8DC4-4488BCB575AB}" srcId="{C77300E0-60FE-41AD-B8AC-947DE9ACA4E3}" destId="{EF69B781-0CC5-4286-8FD5-D38A617E507B}" srcOrd="0" destOrd="0" parTransId="{22D038FA-BCCC-4F02-89C4-2E261E001BA9}" sibTransId="{77BF96DA-31A7-4073-B4AB-6B63DD695D10}"/>
    <dgm:cxn modelId="{B01F6F69-C985-4411-8426-4BBB72BA697B}" srcId="{C77300E0-60FE-41AD-B8AC-947DE9ACA4E3}" destId="{FE99FD11-5FCD-45B7-B386-41913BB91820}" srcOrd="1" destOrd="0" parTransId="{F03CEBB5-4C23-4D40-9EC3-215E80D9CDA8}" sibTransId="{C908A667-7F05-46C5-9F9F-B447D6E729EF}"/>
    <dgm:cxn modelId="{84118418-6FA7-4EF7-A78D-FF97E8A2BA7C}" srcId="{DE6796B3-AFFE-41D5-8B59-3A85B520221D}" destId="{4CF29F7E-0DBE-4B68-A2AC-E004AF576EAE}" srcOrd="0" destOrd="0" parTransId="{EDBD4349-F455-43ED-B58E-E81B8469B8B1}" sibTransId="{8F93A3D0-BABD-4DE5-BE99-887304955D6C}"/>
    <dgm:cxn modelId="{88483D52-7242-4053-933D-0730A670A81C}" type="presOf" srcId="{DE6796B3-AFFE-41D5-8B59-3A85B520221D}" destId="{468294DB-989D-45D0-B690-424262391513}" srcOrd="0" destOrd="0" presId="urn:microsoft.com/office/officeart/2005/8/layout/lProcess2"/>
    <dgm:cxn modelId="{2050639C-4118-4066-ABEE-C723D837EC7B}" srcId="{DE6796B3-AFFE-41D5-8B59-3A85B520221D}" destId="{E1ACB3BC-6640-4D5A-9D85-063CDE7E686E}" srcOrd="2" destOrd="0" parTransId="{E7547106-4D59-4B7A-A63D-CF83A71AA986}" sibTransId="{03E8B401-8E53-421B-8617-73785113A35A}"/>
    <dgm:cxn modelId="{E23E3740-90F6-4851-86AC-2F1A71156A4B}" srcId="{C77300E0-60FE-41AD-B8AC-947DE9ACA4E3}" destId="{E65D7BB3-3760-45CA-B33E-81B328013884}" srcOrd="2" destOrd="0" parTransId="{9006838A-77E5-4C59-A1F8-DAFD114BA441}" sibTransId="{D149990F-71F6-4BF1-A366-813DC7FB71DC}"/>
    <dgm:cxn modelId="{FA788FCD-E048-4EAB-B6B7-93CFD14CDE92}" type="presOf" srcId="{E1ACB3BC-6640-4D5A-9D85-063CDE7E686E}" destId="{8B26CE20-8388-43A3-B9DC-02E0D46E8FC1}" srcOrd="1" destOrd="0" presId="urn:microsoft.com/office/officeart/2005/8/layout/lProcess2"/>
    <dgm:cxn modelId="{0628A72A-852C-460D-A1B7-43A4CC9F5143}" type="presOf" srcId="{F4EB6277-D5BC-4D4B-BE37-ED17521F4FBA}" destId="{38B810C3-D0F8-4179-A6FB-5E3DFF14228B}" srcOrd="0" destOrd="0" presId="urn:microsoft.com/office/officeart/2005/8/layout/lProcess2"/>
    <dgm:cxn modelId="{59804B01-F0C2-40C1-AF70-4482BACCF78C}" type="presOf" srcId="{FE99FD11-5FCD-45B7-B386-41913BB91820}" destId="{C08D7A94-66F2-4465-8619-EDFD15000429}" srcOrd="0" destOrd="0" presId="urn:microsoft.com/office/officeart/2005/8/layout/lProcess2"/>
    <dgm:cxn modelId="{E6277949-4EE8-44CB-86D9-F3F9972A9CB8}" type="presOf" srcId="{E1ACB3BC-6640-4D5A-9D85-063CDE7E686E}" destId="{9784CE8D-475A-41F1-BB6B-068272A417A2}" srcOrd="0" destOrd="0" presId="urn:microsoft.com/office/officeart/2005/8/layout/lProcess2"/>
    <dgm:cxn modelId="{A809EB0D-93C6-48D5-9A4E-C4584441F1E0}" srcId="{4CF29F7E-0DBE-4B68-A2AC-E004AF576EAE}" destId="{2E2E5FCA-0019-4984-B162-5F28EDBF20E8}" srcOrd="0" destOrd="0" parTransId="{A2EC2D92-E8D1-4A3D-B8CC-839719D98151}" sibTransId="{277D7F25-3741-4834-88F5-B7E2B7600D4D}"/>
    <dgm:cxn modelId="{59927DC5-1FEC-4A18-8529-09AEA37F6A70}" type="presParOf" srcId="{468294DB-989D-45D0-B690-424262391513}" destId="{639B5B3A-F86D-4B6A-AD76-05EFA432D78E}" srcOrd="0" destOrd="0" presId="urn:microsoft.com/office/officeart/2005/8/layout/lProcess2"/>
    <dgm:cxn modelId="{6CF16DB5-4458-458E-8C98-AA46131FB487}" type="presParOf" srcId="{639B5B3A-F86D-4B6A-AD76-05EFA432D78E}" destId="{E402AB0E-1E6C-4C94-8ACB-FD5D2D7F7B4D}" srcOrd="0" destOrd="0" presId="urn:microsoft.com/office/officeart/2005/8/layout/lProcess2"/>
    <dgm:cxn modelId="{7D631EFC-D19E-4236-B9FE-BBA2E0039CC1}" type="presParOf" srcId="{639B5B3A-F86D-4B6A-AD76-05EFA432D78E}" destId="{D43C5386-02BE-418C-BA62-40F8AC87D363}" srcOrd="1" destOrd="0" presId="urn:microsoft.com/office/officeart/2005/8/layout/lProcess2"/>
    <dgm:cxn modelId="{9F7A7C34-9E0E-41D2-B61D-57B1D8CADD47}" type="presParOf" srcId="{639B5B3A-F86D-4B6A-AD76-05EFA432D78E}" destId="{E99CA516-35C9-41F7-8951-B26D00C00544}" srcOrd="2" destOrd="0" presId="urn:microsoft.com/office/officeart/2005/8/layout/lProcess2"/>
    <dgm:cxn modelId="{B5865A2B-EEB3-4A73-A93C-B8C6A8758BC0}" type="presParOf" srcId="{E99CA516-35C9-41F7-8951-B26D00C00544}" destId="{F4388A50-ADAF-4045-BC82-33BA8CBECFAD}" srcOrd="0" destOrd="0" presId="urn:microsoft.com/office/officeart/2005/8/layout/lProcess2"/>
    <dgm:cxn modelId="{30F9BAC5-9EC5-430A-81B8-B5B552698D44}" type="presParOf" srcId="{F4388A50-ADAF-4045-BC82-33BA8CBECFAD}" destId="{06C64237-8A57-4EC4-8CF3-C8F40A71D098}" srcOrd="0" destOrd="0" presId="urn:microsoft.com/office/officeart/2005/8/layout/lProcess2"/>
    <dgm:cxn modelId="{4924AEC6-0C8E-4AA3-84A9-0D75F92E5B30}" type="presParOf" srcId="{468294DB-989D-45D0-B690-424262391513}" destId="{03D6B3E6-6107-4A36-B584-B1C0728778B0}" srcOrd="1" destOrd="0" presId="urn:microsoft.com/office/officeart/2005/8/layout/lProcess2"/>
    <dgm:cxn modelId="{D003B866-D453-42C3-AFDD-D9E2F039F53A}" type="presParOf" srcId="{468294DB-989D-45D0-B690-424262391513}" destId="{D82615D3-28BC-4881-B91E-36CC8BEC6E57}" srcOrd="2" destOrd="0" presId="urn:microsoft.com/office/officeart/2005/8/layout/lProcess2"/>
    <dgm:cxn modelId="{E4684168-D5B6-4A14-AC32-D620A4B33B52}" type="presParOf" srcId="{D82615D3-28BC-4881-B91E-36CC8BEC6E57}" destId="{7E4649AB-987A-4DC9-8376-B80C7B19E3DD}" srcOrd="0" destOrd="0" presId="urn:microsoft.com/office/officeart/2005/8/layout/lProcess2"/>
    <dgm:cxn modelId="{3863678F-D842-4E7D-988F-0222A3B53AB7}" type="presParOf" srcId="{D82615D3-28BC-4881-B91E-36CC8BEC6E57}" destId="{FE7FD89F-FFE3-48AD-8DC7-513203314667}" srcOrd="1" destOrd="0" presId="urn:microsoft.com/office/officeart/2005/8/layout/lProcess2"/>
    <dgm:cxn modelId="{D3825D18-F1BF-484E-B106-5C29C2636FDA}" type="presParOf" srcId="{D82615D3-28BC-4881-B91E-36CC8BEC6E57}" destId="{74E90F0C-72AB-43F2-BB70-A426DC2CD174}" srcOrd="2" destOrd="0" presId="urn:microsoft.com/office/officeart/2005/8/layout/lProcess2"/>
    <dgm:cxn modelId="{5A0C8B5D-F95B-404C-B006-0F8EDBDB6871}" type="presParOf" srcId="{74E90F0C-72AB-43F2-BB70-A426DC2CD174}" destId="{D361393A-C1F2-4B58-B4DD-E63F4AD0B474}" srcOrd="0" destOrd="0" presId="urn:microsoft.com/office/officeart/2005/8/layout/lProcess2"/>
    <dgm:cxn modelId="{8F40737B-6838-498C-ADA5-137AD6BC72D4}" type="presParOf" srcId="{D361393A-C1F2-4B58-B4DD-E63F4AD0B474}" destId="{369A6194-49A5-47B5-81AB-8CA5974EDF85}" srcOrd="0" destOrd="0" presId="urn:microsoft.com/office/officeart/2005/8/layout/lProcess2"/>
    <dgm:cxn modelId="{9363EC2D-931D-4152-88CA-2F6068DD8262}" type="presParOf" srcId="{D361393A-C1F2-4B58-B4DD-E63F4AD0B474}" destId="{705E0045-A1E0-4B5D-B565-DB4A50FE8676}" srcOrd="1" destOrd="0" presId="urn:microsoft.com/office/officeart/2005/8/layout/lProcess2"/>
    <dgm:cxn modelId="{CF36E301-E497-4FEB-9AC9-986EC63CAF10}" type="presParOf" srcId="{D361393A-C1F2-4B58-B4DD-E63F4AD0B474}" destId="{C08D7A94-66F2-4465-8619-EDFD15000429}" srcOrd="2" destOrd="0" presId="urn:microsoft.com/office/officeart/2005/8/layout/lProcess2"/>
    <dgm:cxn modelId="{1A9BAAE6-2FAD-44D2-8ECA-7C8898D97B7C}" type="presParOf" srcId="{D361393A-C1F2-4B58-B4DD-E63F4AD0B474}" destId="{69FA486F-016F-4359-A6B7-ED554E4D2A45}" srcOrd="3" destOrd="0" presId="urn:microsoft.com/office/officeart/2005/8/layout/lProcess2"/>
    <dgm:cxn modelId="{4D700A8B-4D1F-4208-9452-77F9BC0619DB}" type="presParOf" srcId="{D361393A-C1F2-4B58-B4DD-E63F4AD0B474}" destId="{1E0146BE-BB8E-4B4E-98C6-1A8BB6237D70}" srcOrd="4" destOrd="0" presId="urn:microsoft.com/office/officeart/2005/8/layout/lProcess2"/>
    <dgm:cxn modelId="{71921DD1-A396-4CE7-B337-FC39E1392F6B}" type="presParOf" srcId="{468294DB-989D-45D0-B690-424262391513}" destId="{EBDB2049-AB4F-41FA-99EA-31E748367D6D}" srcOrd="3" destOrd="0" presId="urn:microsoft.com/office/officeart/2005/8/layout/lProcess2"/>
    <dgm:cxn modelId="{B99CEA24-B5BC-4C7B-AB3B-C30DDB39BE76}" type="presParOf" srcId="{468294DB-989D-45D0-B690-424262391513}" destId="{07C6817C-B693-438E-9123-0365629149DC}" srcOrd="4" destOrd="0" presId="urn:microsoft.com/office/officeart/2005/8/layout/lProcess2"/>
    <dgm:cxn modelId="{D9C80B53-6F36-4689-A853-15219DF50555}" type="presParOf" srcId="{07C6817C-B693-438E-9123-0365629149DC}" destId="{9784CE8D-475A-41F1-BB6B-068272A417A2}" srcOrd="0" destOrd="0" presId="urn:microsoft.com/office/officeart/2005/8/layout/lProcess2"/>
    <dgm:cxn modelId="{B6A4A6F2-C3C4-4229-A500-6DA9CD33C487}" type="presParOf" srcId="{07C6817C-B693-438E-9123-0365629149DC}" destId="{8B26CE20-8388-43A3-B9DC-02E0D46E8FC1}" srcOrd="1" destOrd="0" presId="urn:microsoft.com/office/officeart/2005/8/layout/lProcess2"/>
    <dgm:cxn modelId="{6606A5A8-1B39-4E79-92E7-B7988EB041C8}" type="presParOf" srcId="{07C6817C-B693-438E-9123-0365629149DC}" destId="{7079A103-2D35-49F3-9886-988E064D9518}" srcOrd="2" destOrd="0" presId="urn:microsoft.com/office/officeart/2005/8/layout/lProcess2"/>
    <dgm:cxn modelId="{AE3A2D88-72AF-4945-AB6F-637CADCE5DEE}" type="presParOf" srcId="{7079A103-2D35-49F3-9886-988E064D9518}" destId="{9BAFDA4B-C40E-4649-875D-C420AC7E458D}" srcOrd="0" destOrd="0" presId="urn:microsoft.com/office/officeart/2005/8/layout/lProcess2"/>
    <dgm:cxn modelId="{9066CE3C-F3AF-4016-B07B-C278587A5CA6}" type="presParOf" srcId="{9BAFDA4B-C40E-4649-875D-C420AC7E458D}" destId="{38B810C3-D0F8-4179-A6FB-5E3DFF14228B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E6796B3-AFFE-41D5-8B59-3A85B520221D}" type="doc">
      <dgm:prSet loTypeId="urn:microsoft.com/office/officeart/2005/8/layout/lProcess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pt-PT"/>
        </a:p>
      </dgm:t>
    </dgm:pt>
    <dgm:pt modelId="{78B138FA-9AFA-4BCC-A597-7A529C8B29B1}">
      <dgm:prSet phldrT="[Text]" custT="1"/>
      <dgm:spPr>
        <a:xfrm>
          <a:off x="155451" y="1091352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sz="12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7. Resultados das pessoas</a:t>
          </a:r>
          <a:endParaRPr lang="pt-PT" sz="1200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D4D8B06F-5AAD-47D2-9174-7998BFCB2502}" type="parTrans" cxnId="{B446E448-6322-483A-AB5B-0F5044AAE578}">
      <dgm:prSet/>
      <dgm:spPr/>
      <dgm:t>
        <a:bodyPr/>
        <a:lstStyle/>
        <a:p>
          <a:endParaRPr lang="pt-PT"/>
        </a:p>
      </dgm:t>
    </dgm:pt>
    <dgm:pt modelId="{A94FB171-A4BF-417A-822E-92D4BF755F71}" type="sibTrans" cxnId="{B446E448-6322-483A-AB5B-0F5044AAE578}">
      <dgm:prSet/>
      <dgm:spPr/>
      <dgm:t>
        <a:bodyPr/>
        <a:lstStyle/>
        <a:p>
          <a:endParaRPr lang="pt-PT"/>
        </a:p>
      </dgm:t>
    </dgm:pt>
    <dgm:pt modelId="{A70C44F5-1AD8-4A01-8442-6AB96F81D199}">
      <dgm:prSet phldrT="[Text]"/>
      <dgm:spPr>
        <a:xfrm>
          <a:off x="1599" y="0"/>
          <a:ext cx="1538521" cy="3636805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F2E63905-C430-435C-BBC8-51683BC2208A}" type="parTrans" cxnId="{E05A84EF-3967-4A71-883D-DB2FDEB94DA0}">
      <dgm:prSet/>
      <dgm:spPr/>
      <dgm:t>
        <a:bodyPr/>
        <a:lstStyle/>
        <a:p>
          <a:endParaRPr lang="pt-PT"/>
        </a:p>
      </dgm:t>
    </dgm:pt>
    <dgm:pt modelId="{A512FCAA-8D11-4423-AD42-28D8D734A26D}" type="sibTrans" cxnId="{E05A84EF-3967-4A71-883D-DB2FDEB94DA0}">
      <dgm:prSet/>
      <dgm:spPr/>
      <dgm:t>
        <a:bodyPr/>
        <a:lstStyle/>
        <a:p>
          <a:endParaRPr lang="pt-PT"/>
        </a:p>
      </dgm:t>
    </dgm:pt>
    <dgm:pt modelId="{B0A4ADD2-80B8-443D-97A5-797DB3FBA152}">
      <dgm:prSet phldrT="[Text]"/>
      <dgm:spPr>
        <a:xfrm>
          <a:off x="155451" y="1915759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6.  Resultados  orientados para os cidadãos/clientes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5FC7E574-E27E-4011-B5BB-857C2E5CD468}" type="parTrans" cxnId="{BF314BB7-BC96-4917-B207-C10923E27404}">
      <dgm:prSet/>
      <dgm:spPr/>
      <dgm:t>
        <a:bodyPr/>
        <a:lstStyle/>
        <a:p>
          <a:endParaRPr lang="pt-PT"/>
        </a:p>
      </dgm:t>
    </dgm:pt>
    <dgm:pt modelId="{EE38198E-05E6-4B9C-9408-B6440159A6ED}" type="sibTrans" cxnId="{BF314BB7-BC96-4917-B207-C10923E27404}">
      <dgm:prSet/>
      <dgm:spPr/>
      <dgm:t>
        <a:bodyPr/>
        <a:lstStyle/>
        <a:p>
          <a:endParaRPr lang="pt-PT"/>
        </a:p>
      </dgm:t>
    </dgm:pt>
    <dgm:pt modelId="{6FEB3764-4BD7-49C6-AEFD-0E9A5EAFE039}">
      <dgm:prSet phldrT="[Text]" custT="1"/>
      <dgm:spPr>
        <a:xfrm>
          <a:off x="155451" y="2740167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sz="12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8. Impacto na Sociedade</a:t>
          </a:r>
          <a:endParaRPr lang="pt-PT" sz="1200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917C5EC-9556-4989-B75A-65F62B965C86}" type="parTrans" cxnId="{BABE974D-E028-487C-8F8E-3723FC32CC70}">
      <dgm:prSet/>
      <dgm:spPr/>
      <dgm:t>
        <a:bodyPr/>
        <a:lstStyle/>
        <a:p>
          <a:endParaRPr lang="pt-PT"/>
        </a:p>
      </dgm:t>
    </dgm:pt>
    <dgm:pt modelId="{68BF253E-B553-437F-B7E8-D3C40A276513}" type="sibTrans" cxnId="{BABE974D-E028-487C-8F8E-3723FC32CC70}">
      <dgm:prSet/>
      <dgm:spPr/>
      <dgm:t>
        <a:bodyPr/>
        <a:lstStyle/>
        <a:p>
          <a:endParaRPr lang="pt-PT"/>
        </a:p>
      </dgm:t>
    </dgm:pt>
    <dgm:pt modelId="{DEDB2A03-A8C9-428A-AC41-2D6F5CEE025E}">
      <dgm:prSet phldrT="[Text]" custT="1"/>
      <dgm:spPr>
        <a:xfrm>
          <a:off x="1809361" y="1091041"/>
          <a:ext cx="1230816" cy="2363923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sz="14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9. </a:t>
          </a:r>
        </a:p>
        <a:p>
          <a:r>
            <a:rPr lang="pt-PT" sz="14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Resultados de Desempenho Chave</a:t>
          </a:r>
          <a:endParaRPr lang="pt-PT" sz="1400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BFCCD6C0-E8F4-42D6-8F39-40E363E669D4}" type="parTrans" cxnId="{C6F95E67-3DDB-4834-8A6D-A617CBFBC2BA}">
      <dgm:prSet/>
      <dgm:spPr/>
      <dgm:t>
        <a:bodyPr/>
        <a:lstStyle/>
        <a:p>
          <a:endParaRPr lang="pt-PT"/>
        </a:p>
      </dgm:t>
    </dgm:pt>
    <dgm:pt modelId="{C01A7D40-BB65-451E-90D7-3DA07370A42C}" type="sibTrans" cxnId="{C6F95E67-3DDB-4834-8A6D-A617CBFBC2BA}">
      <dgm:prSet/>
      <dgm:spPr/>
      <dgm:t>
        <a:bodyPr/>
        <a:lstStyle/>
        <a:p>
          <a:endParaRPr lang="pt-PT"/>
        </a:p>
      </dgm:t>
    </dgm:pt>
    <dgm:pt modelId="{A9F571D7-4218-48DA-9E6B-5212F5F0BA35}">
      <dgm:prSet phldrT="[Text]"/>
      <dgm:spPr>
        <a:xfrm>
          <a:off x="1655509" y="0"/>
          <a:ext cx="1538521" cy="3636805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115F30A-7DD5-4371-83DC-5E45FA595262}" type="parTrans" cxnId="{D99BE4BC-436C-4987-BFFD-94ACAAF47B7C}">
      <dgm:prSet/>
      <dgm:spPr/>
      <dgm:t>
        <a:bodyPr/>
        <a:lstStyle/>
        <a:p>
          <a:endParaRPr lang="pt-PT"/>
        </a:p>
      </dgm:t>
    </dgm:pt>
    <dgm:pt modelId="{3C5D82D0-308C-4A6E-AAA4-11F807A713EB}" type="sibTrans" cxnId="{D99BE4BC-436C-4987-BFFD-94ACAAF47B7C}">
      <dgm:prSet/>
      <dgm:spPr/>
      <dgm:t>
        <a:bodyPr/>
        <a:lstStyle/>
        <a:p>
          <a:endParaRPr lang="pt-PT"/>
        </a:p>
      </dgm:t>
    </dgm:pt>
    <dgm:pt modelId="{468294DB-989D-45D0-B690-424262391513}" type="pres">
      <dgm:prSet presAssocID="{DE6796B3-AFFE-41D5-8B59-3A85B520221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2FF287D7-6323-426D-ACAC-35142FC591B8}" type="pres">
      <dgm:prSet presAssocID="{A70C44F5-1AD8-4A01-8442-6AB96F81D199}" presName="compNode" presStyleCnt="0"/>
      <dgm:spPr/>
    </dgm:pt>
    <dgm:pt modelId="{1D54E5CD-29CF-4394-8361-20AF451F38B0}" type="pres">
      <dgm:prSet presAssocID="{A70C44F5-1AD8-4A01-8442-6AB96F81D199}" presName="aNode" presStyleLbl="bgShp" presStyleIdx="0" presStyleCnt="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0094492E-15BB-42E8-BA30-CD2BB81B040F}" type="pres">
      <dgm:prSet presAssocID="{A70C44F5-1AD8-4A01-8442-6AB96F81D199}" presName="textNode" presStyleLbl="bgShp" presStyleIdx="0" presStyleCnt="2"/>
      <dgm:spPr/>
      <dgm:t>
        <a:bodyPr/>
        <a:lstStyle/>
        <a:p>
          <a:endParaRPr lang="pt-PT"/>
        </a:p>
      </dgm:t>
    </dgm:pt>
    <dgm:pt modelId="{98814BBA-26E7-4773-BCD9-45F8D5BAF904}" type="pres">
      <dgm:prSet presAssocID="{A70C44F5-1AD8-4A01-8442-6AB96F81D199}" presName="compChildNode" presStyleCnt="0"/>
      <dgm:spPr/>
    </dgm:pt>
    <dgm:pt modelId="{D4D31583-E685-4BC8-BD9B-AAB7F36CC360}" type="pres">
      <dgm:prSet presAssocID="{A70C44F5-1AD8-4A01-8442-6AB96F81D199}" presName="theInnerList" presStyleCnt="0"/>
      <dgm:spPr/>
    </dgm:pt>
    <dgm:pt modelId="{DCDC9FF9-7CDD-480C-B082-9936BA6F95B7}" type="pres">
      <dgm:prSet presAssocID="{78B138FA-9AFA-4BCC-A597-7A529C8B29B1}" presName="childNode" presStyleLbl="node1" presStyleIdx="0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495953B5-76C6-48CE-9017-DB910A804435}" type="pres">
      <dgm:prSet presAssocID="{78B138FA-9AFA-4BCC-A597-7A529C8B29B1}" presName="aSpace2" presStyleCnt="0"/>
      <dgm:spPr/>
    </dgm:pt>
    <dgm:pt modelId="{304BB1A3-1BC6-4A3F-94E1-71EDFE13005A}" type="pres">
      <dgm:prSet presAssocID="{B0A4ADD2-80B8-443D-97A5-797DB3FBA152}" presName="childNode" presStyleLbl="node1" presStyleIdx="1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67102E46-A504-4E40-91AE-96AC14A00E75}" type="pres">
      <dgm:prSet presAssocID="{B0A4ADD2-80B8-443D-97A5-797DB3FBA152}" presName="aSpace2" presStyleCnt="0"/>
      <dgm:spPr/>
    </dgm:pt>
    <dgm:pt modelId="{AF5B40D9-0196-4471-A9DE-0D0AA2C49CC7}" type="pres">
      <dgm:prSet presAssocID="{6FEB3764-4BD7-49C6-AEFD-0E9A5EAFE039}" presName="childNode" presStyleLbl="node1" presStyleIdx="2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8A966BE9-52C6-4E0B-9220-97D482FEE899}" type="pres">
      <dgm:prSet presAssocID="{A70C44F5-1AD8-4A01-8442-6AB96F81D199}" presName="aSpace" presStyleCnt="0"/>
      <dgm:spPr/>
    </dgm:pt>
    <dgm:pt modelId="{A2F4372E-47CE-4B77-82EF-D9EAE12570E2}" type="pres">
      <dgm:prSet presAssocID="{A9F571D7-4218-48DA-9E6B-5212F5F0BA35}" presName="compNode" presStyleCnt="0"/>
      <dgm:spPr/>
    </dgm:pt>
    <dgm:pt modelId="{C164206E-0C79-4598-A858-B6821531FD0A}" type="pres">
      <dgm:prSet presAssocID="{A9F571D7-4218-48DA-9E6B-5212F5F0BA35}" presName="aNode" presStyleLbl="bgShp" presStyleIdx="1" presStyleCnt="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313AA28B-1162-4468-9B77-16A9582F80E2}" type="pres">
      <dgm:prSet presAssocID="{A9F571D7-4218-48DA-9E6B-5212F5F0BA35}" presName="textNode" presStyleLbl="bgShp" presStyleIdx="1" presStyleCnt="2"/>
      <dgm:spPr/>
      <dgm:t>
        <a:bodyPr/>
        <a:lstStyle/>
        <a:p>
          <a:endParaRPr lang="pt-PT"/>
        </a:p>
      </dgm:t>
    </dgm:pt>
    <dgm:pt modelId="{490FA4ED-3373-4C02-9062-3FA7BDD980BF}" type="pres">
      <dgm:prSet presAssocID="{A9F571D7-4218-48DA-9E6B-5212F5F0BA35}" presName="compChildNode" presStyleCnt="0"/>
      <dgm:spPr/>
    </dgm:pt>
    <dgm:pt modelId="{5B958936-8BAC-4C41-817C-239EFB792E3C}" type="pres">
      <dgm:prSet presAssocID="{A9F571D7-4218-48DA-9E6B-5212F5F0BA35}" presName="theInnerList" presStyleCnt="0"/>
      <dgm:spPr/>
    </dgm:pt>
    <dgm:pt modelId="{5E45EBEB-EF97-45AC-A597-7A84CD027854}" type="pres">
      <dgm:prSet presAssocID="{DEDB2A03-A8C9-428A-AC41-2D6F5CEE025E}" presName="childNode" presStyleLbl="node1" presStyleIdx="3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</dgm:ptLst>
  <dgm:cxnLst>
    <dgm:cxn modelId="{B446E448-6322-483A-AB5B-0F5044AAE578}" srcId="{A70C44F5-1AD8-4A01-8442-6AB96F81D199}" destId="{78B138FA-9AFA-4BCC-A597-7A529C8B29B1}" srcOrd="0" destOrd="0" parTransId="{D4D8B06F-5AAD-47D2-9174-7998BFCB2502}" sibTransId="{A94FB171-A4BF-417A-822E-92D4BF755F71}"/>
    <dgm:cxn modelId="{8BEAD026-A4A3-4B5C-A045-68171C4547B1}" type="presOf" srcId="{B0A4ADD2-80B8-443D-97A5-797DB3FBA152}" destId="{304BB1A3-1BC6-4A3F-94E1-71EDFE13005A}" srcOrd="0" destOrd="0" presId="urn:microsoft.com/office/officeart/2005/8/layout/lProcess2"/>
    <dgm:cxn modelId="{E05A84EF-3967-4A71-883D-DB2FDEB94DA0}" srcId="{DE6796B3-AFFE-41D5-8B59-3A85B520221D}" destId="{A70C44F5-1AD8-4A01-8442-6AB96F81D199}" srcOrd="0" destOrd="0" parTransId="{F2E63905-C430-435C-BBC8-51683BC2208A}" sibTransId="{A512FCAA-8D11-4423-AD42-28D8D734A26D}"/>
    <dgm:cxn modelId="{C6F95E67-3DDB-4834-8A6D-A617CBFBC2BA}" srcId="{A9F571D7-4218-48DA-9E6B-5212F5F0BA35}" destId="{DEDB2A03-A8C9-428A-AC41-2D6F5CEE025E}" srcOrd="0" destOrd="0" parTransId="{BFCCD6C0-E8F4-42D6-8F39-40E363E669D4}" sibTransId="{C01A7D40-BB65-451E-90D7-3DA07370A42C}"/>
    <dgm:cxn modelId="{13873A85-950E-4C99-9F24-A5B2DB556532}" type="presOf" srcId="{A9F571D7-4218-48DA-9E6B-5212F5F0BA35}" destId="{C164206E-0C79-4598-A858-B6821531FD0A}" srcOrd="0" destOrd="0" presId="urn:microsoft.com/office/officeart/2005/8/layout/lProcess2"/>
    <dgm:cxn modelId="{DF844B60-C122-432D-ADC3-086043B8B5D9}" type="presOf" srcId="{A70C44F5-1AD8-4A01-8442-6AB96F81D199}" destId="{1D54E5CD-29CF-4394-8361-20AF451F38B0}" srcOrd="0" destOrd="0" presId="urn:microsoft.com/office/officeart/2005/8/layout/lProcess2"/>
    <dgm:cxn modelId="{53406C30-BF60-45F5-ACDB-D5040337D467}" type="presOf" srcId="{6FEB3764-4BD7-49C6-AEFD-0E9A5EAFE039}" destId="{AF5B40D9-0196-4471-A9DE-0D0AA2C49CC7}" srcOrd="0" destOrd="0" presId="urn:microsoft.com/office/officeart/2005/8/layout/lProcess2"/>
    <dgm:cxn modelId="{501225C8-E8BA-4299-A18B-1428C5CC904C}" type="presOf" srcId="{A70C44F5-1AD8-4A01-8442-6AB96F81D199}" destId="{0094492E-15BB-42E8-BA30-CD2BB81B040F}" srcOrd="1" destOrd="0" presId="urn:microsoft.com/office/officeart/2005/8/layout/lProcess2"/>
    <dgm:cxn modelId="{BF314BB7-BC96-4917-B207-C10923E27404}" srcId="{A70C44F5-1AD8-4A01-8442-6AB96F81D199}" destId="{B0A4ADD2-80B8-443D-97A5-797DB3FBA152}" srcOrd="1" destOrd="0" parTransId="{5FC7E574-E27E-4011-B5BB-857C2E5CD468}" sibTransId="{EE38198E-05E6-4B9C-9408-B6440159A6ED}"/>
    <dgm:cxn modelId="{A0F89ED1-9AB5-432E-99FF-8888E07E264F}" type="presOf" srcId="{DEDB2A03-A8C9-428A-AC41-2D6F5CEE025E}" destId="{5E45EBEB-EF97-45AC-A597-7A84CD027854}" srcOrd="0" destOrd="0" presId="urn:microsoft.com/office/officeart/2005/8/layout/lProcess2"/>
    <dgm:cxn modelId="{EEFD1CD1-E55E-459A-97B7-95ACD92062E2}" type="presOf" srcId="{78B138FA-9AFA-4BCC-A597-7A529C8B29B1}" destId="{DCDC9FF9-7CDD-480C-B082-9936BA6F95B7}" srcOrd="0" destOrd="0" presId="urn:microsoft.com/office/officeart/2005/8/layout/lProcess2"/>
    <dgm:cxn modelId="{D99BE4BC-436C-4987-BFFD-94ACAAF47B7C}" srcId="{DE6796B3-AFFE-41D5-8B59-3A85B520221D}" destId="{A9F571D7-4218-48DA-9E6B-5212F5F0BA35}" srcOrd="1" destOrd="0" parTransId="{E115F30A-7DD5-4371-83DC-5E45FA595262}" sibTransId="{3C5D82D0-308C-4A6E-AAA4-11F807A713EB}"/>
    <dgm:cxn modelId="{BABE974D-E028-487C-8F8E-3723FC32CC70}" srcId="{A70C44F5-1AD8-4A01-8442-6AB96F81D199}" destId="{6FEB3764-4BD7-49C6-AEFD-0E9A5EAFE039}" srcOrd="2" destOrd="0" parTransId="{2917C5EC-9556-4989-B75A-65F62B965C86}" sibTransId="{68BF253E-B553-437F-B7E8-D3C40A276513}"/>
    <dgm:cxn modelId="{3A265126-EB67-4831-B224-5336FAF7F072}" type="presOf" srcId="{A9F571D7-4218-48DA-9E6B-5212F5F0BA35}" destId="{313AA28B-1162-4468-9B77-16A9582F80E2}" srcOrd="1" destOrd="0" presId="urn:microsoft.com/office/officeart/2005/8/layout/lProcess2"/>
    <dgm:cxn modelId="{8647907E-AB54-40BD-B578-15210A81A5BB}" type="presOf" srcId="{DE6796B3-AFFE-41D5-8B59-3A85B520221D}" destId="{468294DB-989D-45D0-B690-424262391513}" srcOrd="0" destOrd="0" presId="urn:microsoft.com/office/officeart/2005/8/layout/lProcess2"/>
    <dgm:cxn modelId="{EEAF0A94-CB14-44A6-B873-744CCC1A5EE3}" type="presParOf" srcId="{468294DB-989D-45D0-B690-424262391513}" destId="{2FF287D7-6323-426D-ACAC-35142FC591B8}" srcOrd="0" destOrd="0" presId="urn:microsoft.com/office/officeart/2005/8/layout/lProcess2"/>
    <dgm:cxn modelId="{3882D16F-967A-4211-8E45-41FF0C855380}" type="presParOf" srcId="{2FF287D7-6323-426D-ACAC-35142FC591B8}" destId="{1D54E5CD-29CF-4394-8361-20AF451F38B0}" srcOrd="0" destOrd="0" presId="urn:microsoft.com/office/officeart/2005/8/layout/lProcess2"/>
    <dgm:cxn modelId="{A27C8218-F6A1-477C-88F9-197BCAABA364}" type="presParOf" srcId="{2FF287D7-6323-426D-ACAC-35142FC591B8}" destId="{0094492E-15BB-42E8-BA30-CD2BB81B040F}" srcOrd="1" destOrd="0" presId="urn:microsoft.com/office/officeart/2005/8/layout/lProcess2"/>
    <dgm:cxn modelId="{8145B429-C475-48C4-BAB8-568F18897372}" type="presParOf" srcId="{2FF287D7-6323-426D-ACAC-35142FC591B8}" destId="{98814BBA-26E7-4773-BCD9-45F8D5BAF904}" srcOrd="2" destOrd="0" presId="urn:microsoft.com/office/officeart/2005/8/layout/lProcess2"/>
    <dgm:cxn modelId="{46FCF41E-C150-4872-A924-034D490B8C7D}" type="presParOf" srcId="{98814BBA-26E7-4773-BCD9-45F8D5BAF904}" destId="{D4D31583-E685-4BC8-BD9B-AAB7F36CC360}" srcOrd="0" destOrd="0" presId="urn:microsoft.com/office/officeart/2005/8/layout/lProcess2"/>
    <dgm:cxn modelId="{BEBB201C-F040-4722-BEBE-6A9FA59241B3}" type="presParOf" srcId="{D4D31583-E685-4BC8-BD9B-AAB7F36CC360}" destId="{DCDC9FF9-7CDD-480C-B082-9936BA6F95B7}" srcOrd="0" destOrd="0" presId="urn:microsoft.com/office/officeart/2005/8/layout/lProcess2"/>
    <dgm:cxn modelId="{0B5D39E2-AC54-4BC6-8EF0-82B9FEB9B19A}" type="presParOf" srcId="{D4D31583-E685-4BC8-BD9B-AAB7F36CC360}" destId="{495953B5-76C6-48CE-9017-DB910A804435}" srcOrd="1" destOrd="0" presId="urn:microsoft.com/office/officeart/2005/8/layout/lProcess2"/>
    <dgm:cxn modelId="{282868CD-A610-43DF-B92A-AD11D3FA264D}" type="presParOf" srcId="{D4D31583-E685-4BC8-BD9B-AAB7F36CC360}" destId="{304BB1A3-1BC6-4A3F-94E1-71EDFE13005A}" srcOrd="2" destOrd="0" presId="urn:microsoft.com/office/officeart/2005/8/layout/lProcess2"/>
    <dgm:cxn modelId="{556C78EF-F67B-4DC2-BE4C-8D864EFC7B3D}" type="presParOf" srcId="{D4D31583-E685-4BC8-BD9B-AAB7F36CC360}" destId="{67102E46-A504-4E40-91AE-96AC14A00E75}" srcOrd="3" destOrd="0" presId="urn:microsoft.com/office/officeart/2005/8/layout/lProcess2"/>
    <dgm:cxn modelId="{D6D4A867-A5FA-4E51-BE6B-1BFD2E0A4037}" type="presParOf" srcId="{D4D31583-E685-4BC8-BD9B-AAB7F36CC360}" destId="{AF5B40D9-0196-4471-A9DE-0D0AA2C49CC7}" srcOrd="4" destOrd="0" presId="urn:microsoft.com/office/officeart/2005/8/layout/lProcess2"/>
    <dgm:cxn modelId="{AC3B91E5-23D3-4226-9979-8056C3E69C34}" type="presParOf" srcId="{468294DB-989D-45D0-B690-424262391513}" destId="{8A966BE9-52C6-4E0B-9220-97D482FEE899}" srcOrd="1" destOrd="0" presId="urn:microsoft.com/office/officeart/2005/8/layout/lProcess2"/>
    <dgm:cxn modelId="{00AFBFFA-37A9-46A4-B27B-AB5B6A8DBC87}" type="presParOf" srcId="{468294DB-989D-45D0-B690-424262391513}" destId="{A2F4372E-47CE-4B77-82EF-D9EAE12570E2}" srcOrd="2" destOrd="0" presId="urn:microsoft.com/office/officeart/2005/8/layout/lProcess2"/>
    <dgm:cxn modelId="{06FEF02D-CB7F-46AA-8D0D-55B165D87BD9}" type="presParOf" srcId="{A2F4372E-47CE-4B77-82EF-D9EAE12570E2}" destId="{C164206E-0C79-4598-A858-B6821531FD0A}" srcOrd="0" destOrd="0" presId="urn:microsoft.com/office/officeart/2005/8/layout/lProcess2"/>
    <dgm:cxn modelId="{F8AA68EF-6846-483D-847C-DF043F66B2FD}" type="presParOf" srcId="{A2F4372E-47CE-4B77-82EF-D9EAE12570E2}" destId="{313AA28B-1162-4468-9B77-16A9582F80E2}" srcOrd="1" destOrd="0" presId="urn:microsoft.com/office/officeart/2005/8/layout/lProcess2"/>
    <dgm:cxn modelId="{282FC6AE-CAC3-4047-AF65-9BBD17E02DF8}" type="presParOf" srcId="{A2F4372E-47CE-4B77-82EF-D9EAE12570E2}" destId="{490FA4ED-3373-4C02-9062-3FA7BDD980BF}" srcOrd="2" destOrd="0" presId="urn:microsoft.com/office/officeart/2005/8/layout/lProcess2"/>
    <dgm:cxn modelId="{E7418D35-13D9-4CF3-BF7A-F1E5099F948A}" type="presParOf" srcId="{490FA4ED-3373-4C02-9062-3FA7BDD980BF}" destId="{5B958936-8BAC-4C41-817C-239EFB792E3C}" srcOrd="0" destOrd="0" presId="urn:microsoft.com/office/officeart/2005/8/layout/lProcess2"/>
    <dgm:cxn modelId="{854CF0E7-A2F6-48E8-A1F4-9BBE3A8343DD}" type="presParOf" srcId="{5B958936-8BAC-4C41-817C-239EFB792E3C}" destId="{5E45EBEB-EF97-45AC-A597-7A84CD027854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DF207CB-DE72-4734-B418-6BA88C5E65CB}" type="doc">
      <dgm:prSet loTypeId="urn:microsoft.com/office/officeart/2005/8/layout/hChevron3" loCatId="process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pt-PT"/>
        </a:p>
      </dgm:t>
    </dgm:pt>
    <dgm:pt modelId="{36BAFA48-4383-436C-8B8D-8313C50C2744}">
      <dgm:prSet/>
      <dgm:spPr>
        <a:xfrm>
          <a:off x="2197" y="0"/>
          <a:ext cx="4496198" cy="375050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97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pt-PT" dirty="0" smtClean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Critérios de Meios</a:t>
          </a:r>
          <a:endParaRPr lang="pt-PT" dirty="0">
            <a:solidFill>
              <a:srgbClr val="1F497D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gm:t>
    </dgm:pt>
    <dgm:pt modelId="{15A875A5-B97C-4DB5-B26A-00F9384D722E}" type="parTrans" cxnId="{14CDB508-D367-49C0-991C-29BC79B3BF9D}">
      <dgm:prSet/>
      <dgm:spPr/>
      <dgm:t>
        <a:bodyPr/>
        <a:lstStyle/>
        <a:p>
          <a:endParaRPr lang="pt-PT"/>
        </a:p>
      </dgm:t>
    </dgm:pt>
    <dgm:pt modelId="{4435F79D-6041-4F12-B5D7-09C771D25BBA}" type="sibTrans" cxnId="{14CDB508-D367-49C0-991C-29BC79B3BF9D}">
      <dgm:prSet/>
      <dgm:spPr/>
      <dgm:t>
        <a:bodyPr/>
        <a:lstStyle/>
        <a:p>
          <a:endParaRPr lang="pt-PT"/>
        </a:p>
      </dgm:t>
    </dgm:pt>
    <dgm:pt modelId="{3E670FE5-DD58-411F-9E98-D5584B32CD71}" type="pres">
      <dgm:prSet presAssocID="{6DF207CB-DE72-4734-B418-6BA88C5E65C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75DFE11-E748-431A-836A-28F9E920A844}" type="pres">
      <dgm:prSet presAssocID="{36BAFA48-4383-436C-8B8D-8313C50C2744}" presName="parTxOnly" presStyleLbl="node1" presStyleIdx="0" presStyleCnt="1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pt-PT"/>
        </a:p>
      </dgm:t>
    </dgm:pt>
  </dgm:ptLst>
  <dgm:cxnLst>
    <dgm:cxn modelId="{14CDB508-D367-49C0-991C-29BC79B3BF9D}" srcId="{6DF207CB-DE72-4734-B418-6BA88C5E65CB}" destId="{36BAFA48-4383-436C-8B8D-8313C50C2744}" srcOrd="0" destOrd="0" parTransId="{15A875A5-B97C-4DB5-B26A-00F9384D722E}" sibTransId="{4435F79D-6041-4F12-B5D7-09C771D25BBA}"/>
    <dgm:cxn modelId="{6FB48EED-548B-4D99-9655-0D607515720D}" type="presOf" srcId="{36BAFA48-4383-436C-8B8D-8313C50C2744}" destId="{A75DFE11-E748-431A-836A-28F9E920A844}" srcOrd="0" destOrd="0" presId="urn:microsoft.com/office/officeart/2005/8/layout/hChevron3"/>
    <dgm:cxn modelId="{561C98F2-7137-417D-9D29-076913069A00}" type="presOf" srcId="{6DF207CB-DE72-4734-B418-6BA88C5E65CB}" destId="{3E670FE5-DD58-411F-9E98-D5584B32CD71}" srcOrd="0" destOrd="0" presId="urn:microsoft.com/office/officeart/2005/8/layout/hChevron3"/>
    <dgm:cxn modelId="{C9DD54B0-5385-42AC-BAFB-8CC7C4126438}" type="presParOf" srcId="{3E670FE5-DD58-411F-9E98-D5584B32CD71}" destId="{A75DFE11-E748-431A-836A-28F9E920A844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6DF207CB-DE72-4734-B418-6BA88C5E65CB}" type="doc">
      <dgm:prSet loTypeId="urn:microsoft.com/office/officeart/2005/8/layout/hChevron3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pt-PT"/>
        </a:p>
      </dgm:t>
    </dgm:pt>
    <dgm:pt modelId="{36BAFA48-4383-436C-8B8D-8313C50C2744}">
      <dgm:prSet/>
      <dgm:spPr>
        <a:xfrm>
          <a:off x="2860" y="0"/>
          <a:ext cx="2926097" cy="375050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pt-PT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Critérios de Resultados</a:t>
          </a:r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5A875A5-B97C-4DB5-B26A-00F9384D722E}" type="parTrans" cxnId="{14CDB508-D367-49C0-991C-29BC79B3BF9D}">
      <dgm:prSet/>
      <dgm:spPr/>
      <dgm:t>
        <a:bodyPr/>
        <a:lstStyle/>
        <a:p>
          <a:endParaRPr lang="pt-PT"/>
        </a:p>
      </dgm:t>
    </dgm:pt>
    <dgm:pt modelId="{4435F79D-6041-4F12-B5D7-09C771D25BBA}" type="sibTrans" cxnId="{14CDB508-D367-49C0-991C-29BC79B3BF9D}">
      <dgm:prSet/>
      <dgm:spPr/>
      <dgm:t>
        <a:bodyPr/>
        <a:lstStyle/>
        <a:p>
          <a:endParaRPr lang="pt-PT"/>
        </a:p>
      </dgm:t>
    </dgm:pt>
    <dgm:pt modelId="{3E670FE5-DD58-411F-9E98-D5584B32CD71}" type="pres">
      <dgm:prSet presAssocID="{6DF207CB-DE72-4734-B418-6BA88C5E65C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75DFE11-E748-431A-836A-28F9E920A844}" type="pres">
      <dgm:prSet presAssocID="{36BAFA48-4383-436C-8B8D-8313C50C2744}" presName="parTxOnly" presStyleLbl="node1" presStyleIdx="0" presStyleCnt="1" custLinFactNeighborX="389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pt-PT"/>
        </a:p>
      </dgm:t>
    </dgm:pt>
  </dgm:ptLst>
  <dgm:cxnLst>
    <dgm:cxn modelId="{14CDB508-D367-49C0-991C-29BC79B3BF9D}" srcId="{6DF207CB-DE72-4734-B418-6BA88C5E65CB}" destId="{36BAFA48-4383-436C-8B8D-8313C50C2744}" srcOrd="0" destOrd="0" parTransId="{15A875A5-B97C-4DB5-B26A-00F9384D722E}" sibTransId="{4435F79D-6041-4F12-B5D7-09C771D25BBA}"/>
    <dgm:cxn modelId="{64EA8AEF-7A64-4C77-8B9A-DD51A4B48917}" type="presOf" srcId="{36BAFA48-4383-436C-8B8D-8313C50C2744}" destId="{A75DFE11-E748-431A-836A-28F9E920A844}" srcOrd="0" destOrd="0" presId="urn:microsoft.com/office/officeart/2005/8/layout/hChevron3"/>
    <dgm:cxn modelId="{5FF6077B-B3B3-419C-A015-0EF4A393A6C2}" type="presOf" srcId="{6DF207CB-DE72-4734-B418-6BA88C5E65CB}" destId="{3E670FE5-DD58-411F-9E98-D5584B32CD71}" srcOrd="0" destOrd="0" presId="urn:microsoft.com/office/officeart/2005/8/layout/hChevron3"/>
    <dgm:cxn modelId="{92CA357D-EE66-4B7B-B25B-DD7492E228C8}" type="presParOf" srcId="{3E670FE5-DD58-411F-9E98-D5584B32CD71}" destId="{A75DFE11-E748-431A-836A-28F9E920A844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9D2C596-D8A2-48B1-AF9D-65AD56A5D55F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/>
      <dgm:spPr/>
      <dgm:t>
        <a:bodyPr/>
        <a:lstStyle/>
        <a:p>
          <a:endParaRPr lang="pt-PT"/>
        </a:p>
      </dgm:t>
    </dgm:pt>
    <dgm:pt modelId="{38BB35AB-1C36-4704-9E6F-076206DA00B2}">
      <dgm:prSet/>
      <dgm:spPr>
        <a:xfrm rot="10800000">
          <a:off x="4046" y="0"/>
          <a:ext cx="8278715" cy="321471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0"/>
          <a:r>
            <a:rPr lang="pt-PT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Aprendizagem e Inovação</a:t>
          </a:r>
          <a:endParaRPr lang="pt-PT" b="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F2D42480-1906-46D0-AC32-F62B4841E014}" type="parTrans" cxnId="{788F8079-7D78-41D0-ABCA-BCADED52275C}">
      <dgm:prSet/>
      <dgm:spPr/>
      <dgm:t>
        <a:bodyPr/>
        <a:lstStyle/>
        <a:p>
          <a:pPr algn="ctr"/>
          <a:endParaRPr lang="pt-PT" b="0"/>
        </a:p>
      </dgm:t>
    </dgm:pt>
    <dgm:pt modelId="{6B1DDBEE-C642-4362-A234-DE6ECB86D9A7}" type="sibTrans" cxnId="{788F8079-7D78-41D0-ABCA-BCADED52275C}">
      <dgm:prSet/>
      <dgm:spPr/>
      <dgm:t>
        <a:bodyPr/>
        <a:lstStyle/>
        <a:p>
          <a:pPr algn="ctr"/>
          <a:endParaRPr lang="pt-PT" b="0"/>
        </a:p>
      </dgm:t>
    </dgm:pt>
    <dgm:pt modelId="{5D6121CC-1DBB-495E-85AD-1B9B50BCA6A2}" type="pres">
      <dgm:prSet presAssocID="{09D2C596-D8A2-48B1-AF9D-65AD56A5D55F}" presName="Name0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5DCEFDC3-E4D4-44FC-A0FA-E2F2ECB82587}" type="pres">
      <dgm:prSet presAssocID="{38BB35AB-1C36-4704-9E6F-076206DA00B2}" presName="parTxOnly" presStyleLbl="node1" presStyleIdx="0" presStyleCnt="1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pt-PT"/>
        </a:p>
      </dgm:t>
    </dgm:pt>
  </dgm:ptLst>
  <dgm:cxnLst>
    <dgm:cxn modelId="{05CE2C12-93C1-4B83-8DA7-7918D8B441B9}" type="presOf" srcId="{38BB35AB-1C36-4704-9E6F-076206DA00B2}" destId="{5DCEFDC3-E4D4-44FC-A0FA-E2F2ECB82587}" srcOrd="0" destOrd="0" presId="urn:microsoft.com/office/officeart/2005/8/layout/hChevron3"/>
    <dgm:cxn modelId="{788F8079-7D78-41D0-ABCA-BCADED52275C}" srcId="{09D2C596-D8A2-48B1-AF9D-65AD56A5D55F}" destId="{38BB35AB-1C36-4704-9E6F-076206DA00B2}" srcOrd="0" destOrd="0" parTransId="{F2D42480-1906-46D0-AC32-F62B4841E014}" sibTransId="{6B1DDBEE-C642-4362-A234-DE6ECB86D9A7}"/>
    <dgm:cxn modelId="{7969DA68-8B8B-4A25-83E9-A2A83B608715}" type="presOf" srcId="{09D2C596-D8A2-48B1-AF9D-65AD56A5D55F}" destId="{5D6121CC-1DBB-495E-85AD-1B9B50BCA6A2}" srcOrd="0" destOrd="0" presId="urn:microsoft.com/office/officeart/2005/8/layout/hChevron3"/>
    <dgm:cxn modelId="{2C582087-9061-4542-BA79-A8F3621DE32A}" type="presParOf" srcId="{5D6121CC-1DBB-495E-85AD-1B9B50BCA6A2}" destId="{5DCEFDC3-E4D4-44FC-A0FA-E2F2ECB82587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20F8D7B-6068-42AE-B9FC-B67541884472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5ED47B22-1002-43FF-A584-A704DB99FDA4}">
      <dgm:prSet/>
      <dgm:spPr/>
      <dgm:t>
        <a:bodyPr/>
        <a:lstStyle/>
        <a:p>
          <a:pPr rtl="0"/>
          <a:r>
            <a:rPr lang="pt-PT" dirty="0" smtClean="0"/>
            <a:t>Escolas</a:t>
          </a:r>
          <a:endParaRPr lang="pt-PT" dirty="0"/>
        </a:p>
      </dgm:t>
    </dgm:pt>
    <dgm:pt modelId="{DE224125-A3BC-4525-9D77-3F377E1FB7A4}" type="parTrans" cxnId="{1AF14F54-E8D1-4E17-B026-FA978C11C38B}">
      <dgm:prSet/>
      <dgm:spPr/>
      <dgm:t>
        <a:bodyPr/>
        <a:lstStyle/>
        <a:p>
          <a:endParaRPr lang="pt-PT"/>
        </a:p>
      </dgm:t>
    </dgm:pt>
    <dgm:pt modelId="{785D29ED-7DF9-4FEE-BFD1-1DDEC1441DE9}" type="sibTrans" cxnId="{1AF14F54-E8D1-4E17-B026-FA978C11C38B}">
      <dgm:prSet/>
      <dgm:spPr/>
      <dgm:t>
        <a:bodyPr/>
        <a:lstStyle/>
        <a:p>
          <a:endParaRPr lang="pt-PT"/>
        </a:p>
      </dgm:t>
    </dgm:pt>
    <dgm:pt modelId="{CA95BBC8-ABBA-46DF-8C7A-BB5F0765AF75}">
      <dgm:prSet/>
      <dgm:spPr/>
      <dgm:t>
        <a:bodyPr/>
        <a:lstStyle/>
        <a:p>
          <a:pPr rtl="0"/>
          <a:r>
            <a:rPr lang="pt-PT" dirty="0" smtClean="0"/>
            <a:t>12 – resultados </a:t>
          </a:r>
          <a:r>
            <a:rPr lang="pt-PT" smtClean="0"/>
            <a:t>da GAA (2ª CAF)</a:t>
          </a:r>
          <a:endParaRPr lang="pt-PT" dirty="0"/>
        </a:p>
      </dgm:t>
    </dgm:pt>
    <dgm:pt modelId="{C12724F0-9634-44A6-82ED-3AB16552A386}" type="parTrans" cxnId="{1EB43729-93DB-46B4-9D29-1B200BB0F471}">
      <dgm:prSet/>
      <dgm:spPr/>
      <dgm:t>
        <a:bodyPr/>
        <a:lstStyle/>
        <a:p>
          <a:endParaRPr lang="pt-PT"/>
        </a:p>
      </dgm:t>
    </dgm:pt>
    <dgm:pt modelId="{CD576D5F-A47C-40BA-9F19-5614D7196F0F}" type="sibTrans" cxnId="{1EB43729-93DB-46B4-9D29-1B200BB0F471}">
      <dgm:prSet/>
      <dgm:spPr/>
      <dgm:t>
        <a:bodyPr/>
        <a:lstStyle/>
        <a:p>
          <a:endParaRPr lang="pt-PT"/>
        </a:p>
      </dgm:t>
    </dgm:pt>
    <dgm:pt modelId="{3B3E1E57-9469-4586-ADEA-F985DF62E4FD}">
      <dgm:prSet/>
      <dgm:spPr/>
      <dgm:t>
        <a:bodyPr/>
        <a:lstStyle/>
        <a:p>
          <a:pPr rtl="0"/>
          <a:r>
            <a:rPr lang="pt-PT" dirty="0" smtClean="0"/>
            <a:t>2 – extremos de avaliação (C. 5) pela GAA na 2ª CAF</a:t>
          </a:r>
          <a:endParaRPr lang="pt-PT" dirty="0"/>
        </a:p>
      </dgm:t>
    </dgm:pt>
    <dgm:pt modelId="{8987B9BE-4296-4566-BB25-803BEF0B8657}" type="parTrans" cxnId="{5FC2A200-2AFB-4618-9747-AD6402F2F9E7}">
      <dgm:prSet/>
      <dgm:spPr/>
      <dgm:t>
        <a:bodyPr/>
        <a:lstStyle/>
        <a:p>
          <a:endParaRPr lang="pt-PT"/>
        </a:p>
      </dgm:t>
    </dgm:pt>
    <dgm:pt modelId="{F3549721-2F96-423A-A822-361609E18160}" type="sibTrans" cxnId="{5FC2A200-2AFB-4618-9747-AD6402F2F9E7}">
      <dgm:prSet/>
      <dgm:spPr/>
      <dgm:t>
        <a:bodyPr/>
        <a:lstStyle/>
        <a:p>
          <a:endParaRPr lang="pt-PT"/>
        </a:p>
      </dgm:t>
    </dgm:pt>
    <dgm:pt modelId="{7379E30E-7ADF-43B5-A2D7-4EDC803DE00F}">
      <dgm:prSet/>
      <dgm:spPr/>
      <dgm:t>
        <a:bodyPr/>
        <a:lstStyle/>
        <a:p>
          <a:pPr rtl="0"/>
          <a:r>
            <a:rPr lang="pt-PT" smtClean="0"/>
            <a:t>CAF</a:t>
          </a:r>
          <a:endParaRPr lang="pt-PT"/>
        </a:p>
      </dgm:t>
    </dgm:pt>
    <dgm:pt modelId="{C99C9070-2BCC-41D2-945B-9C402765D895}" type="parTrans" cxnId="{752C0AB0-C805-4556-8309-6D01397AB24E}">
      <dgm:prSet/>
      <dgm:spPr/>
      <dgm:t>
        <a:bodyPr/>
        <a:lstStyle/>
        <a:p>
          <a:endParaRPr lang="pt-PT"/>
        </a:p>
      </dgm:t>
    </dgm:pt>
    <dgm:pt modelId="{A89D7028-1372-4C2A-9278-331EDB519892}" type="sibTrans" cxnId="{752C0AB0-C805-4556-8309-6D01397AB24E}">
      <dgm:prSet/>
      <dgm:spPr/>
      <dgm:t>
        <a:bodyPr/>
        <a:lstStyle/>
        <a:p>
          <a:endParaRPr lang="pt-PT"/>
        </a:p>
      </dgm:t>
    </dgm:pt>
    <dgm:pt modelId="{498024FE-F810-43E7-B082-90648E830609}">
      <dgm:prSet/>
      <dgm:spPr/>
      <dgm:t>
        <a:bodyPr/>
        <a:lstStyle/>
        <a:p>
          <a:pPr rtl="0"/>
          <a:r>
            <a:rPr lang="pt-PT" smtClean="0"/>
            <a:t>1ª CAF (2010-2011)</a:t>
          </a:r>
          <a:endParaRPr lang="pt-PT"/>
        </a:p>
      </dgm:t>
    </dgm:pt>
    <dgm:pt modelId="{AB83B37B-8FBB-4003-A9CD-E91C9C50BBCF}" type="parTrans" cxnId="{FDA79D55-5C45-4DC8-8EFA-4FCB9F4393F6}">
      <dgm:prSet/>
      <dgm:spPr/>
      <dgm:t>
        <a:bodyPr/>
        <a:lstStyle/>
        <a:p>
          <a:endParaRPr lang="pt-PT"/>
        </a:p>
      </dgm:t>
    </dgm:pt>
    <dgm:pt modelId="{853C10E8-DD8A-4281-809D-B5989B55E405}" type="sibTrans" cxnId="{FDA79D55-5C45-4DC8-8EFA-4FCB9F4393F6}">
      <dgm:prSet/>
      <dgm:spPr/>
      <dgm:t>
        <a:bodyPr/>
        <a:lstStyle/>
        <a:p>
          <a:endParaRPr lang="pt-PT"/>
        </a:p>
      </dgm:t>
    </dgm:pt>
    <dgm:pt modelId="{B7115ACD-2C09-407E-AA47-4EC6CCAE1234}">
      <dgm:prSet/>
      <dgm:spPr/>
      <dgm:t>
        <a:bodyPr/>
        <a:lstStyle/>
        <a:p>
          <a:pPr rtl="0"/>
          <a:r>
            <a:rPr lang="pt-PT" smtClean="0"/>
            <a:t>2ª CAF (2012-2013)</a:t>
          </a:r>
          <a:endParaRPr lang="pt-PT"/>
        </a:p>
      </dgm:t>
    </dgm:pt>
    <dgm:pt modelId="{F89E8B5E-5A29-4426-83E9-137E2EF93172}" type="parTrans" cxnId="{40C97480-FE53-46E8-9CF1-2FDDB0BE8267}">
      <dgm:prSet/>
      <dgm:spPr/>
      <dgm:t>
        <a:bodyPr/>
        <a:lstStyle/>
        <a:p>
          <a:endParaRPr lang="pt-PT"/>
        </a:p>
      </dgm:t>
    </dgm:pt>
    <dgm:pt modelId="{CA6ED041-52A3-45F8-BBF1-1947CFB43D98}" type="sibTrans" cxnId="{40C97480-FE53-46E8-9CF1-2FDDB0BE8267}">
      <dgm:prSet/>
      <dgm:spPr/>
      <dgm:t>
        <a:bodyPr/>
        <a:lstStyle/>
        <a:p>
          <a:endParaRPr lang="pt-PT"/>
        </a:p>
      </dgm:t>
    </dgm:pt>
    <dgm:pt modelId="{EAC5BBC8-87F0-423A-A6F3-D1A6BA63121B}">
      <dgm:prSet/>
      <dgm:spPr/>
      <dgm:t>
        <a:bodyPr/>
        <a:lstStyle/>
        <a:p>
          <a:pPr rtl="0"/>
          <a:r>
            <a:rPr lang="pt-PT" smtClean="0"/>
            <a:t>Distribuição geográfica</a:t>
          </a:r>
          <a:endParaRPr lang="pt-PT"/>
        </a:p>
      </dgm:t>
    </dgm:pt>
    <dgm:pt modelId="{CCCAD30F-0FC5-4A1F-9CDC-A7EA05DC12F1}" type="parTrans" cxnId="{B25B7024-8359-4545-8948-49254EF6D965}">
      <dgm:prSet/>
      <dgm:spPr/>
      <dgm:t>
        <a:bodyPr/>
        <a:lstStyle/>
        <a:p>
          <a:endParaRPr lang="pt-PT"/>
        </a:p>
      </dgm:t>
    </dgm:pt>
    <dgm:pt modelId="{9297A013-E8FA-4221-B666-0180D8A138ED}" type="sibTrans" cxnId="{B25B7024-8359-4545-8948-49254EF6D965}">
      <dgm:prSet/>
      <dgm:spPr/>
      <dgm:t>
        <a:bodyPr/>
        <a:lstStyle/>
        <a:p>
          <a:endParaRPr lang="pt-PT"/>
        </a:p>
      </dgm:t>
    </dgm:pt>
    <dgm:pt modelId="{DA223626-2369-4EB0-96B0-40AC067CC588}">
      <dgm:prSet/>
      <dgm:spPr/>
      <dgm:t>
        <a:bodyPr/>
        <a:lstStyle/>
        <a:p>
          <a:pPr rtl="0"/>
          <a:r>
            <a:rPr lang="pt-PT" smtClean="0"/>
            <a:t>(2) Alentejo, (4) Grande Lisboa</a:t>
          </a:r>
          <a:endParaRPr lang="pt-PT"/>
        </a:p>
      </dgm:t>
    </dgm:pt>
    <dgm:pt modelId="{F2ADF014-AD75-42C6-B022-BCFB2FBFCBB0}" type="parTrans" cxnId="{6308CC3C-8F8A-46CF-917D-7459289EF5AF}">
      <dgm:prSet/>
      <dgm:spPr/>
      <dgm:t>
        <a:bodyPr/>
        <a:lstStyle/>
        <a:p>
          <a:endParaRPr lang="pt-PT"/>
        </a:p>
      </dgm:t>
    </dgm:pt>
    <dgm:pt modelId="{EF7FC850-D433-499A-A491-0FEB50F41ED7}" type="sibTrans" cxnId="{6308CC3C-8F8A-46CF-917D-7459289EF5AF}">
      <dgm:prSet/>
      <dgm:spPr/>
      <dgm:t>
        <a:bodyPr/>
        <a:lstStyle/>
        <a:p>
          <a:endParaRPr lang="pt-PT"/>
        </a:p>
      </dgm:t>
    </dgm:pt>
    <dgm:pt modelId="{21EBD0D5-1C1A-441B-A15F-ABF52C23DD5B}">
      <dgm:prSet/>
      <dgm:spPr/>
      <dgm:t>
        <a:bodyPr/>
        <a:lstStyle/>
        <a:p>
          <a:pPr rtl="0"/>
          <a:r>
            <a:rPr lang="pt-PT" smtClean="0"/>
            <a:t>(4) Centro interior, (2) Algarve</a:t>
          </a:r>
          <a:endParaRPr lang="pt-PT"/>
        </a:p>
      </dgm:t>
    </dgm:pt>
    <dgm:pt modelId="{68C25A01-6D2A-42C5-ADE2-99B630A7BB4B}" type="parTrans" cxnId="{AEAC410D-B664-482F-9814-8E00A460659D}">
      <dgm:prSet/>
      <dgm:spPr/>
      <dgm:t>
        <a:bodyPr/>
        <a:lstStyle/>
        <a:p>
          <a:endParaRPr lang="pt-PT"/>
        </a:p>
      </dgm:t>
    </dgm:pt>
    <dgm:pt modelId="{25D2D200-EA65-4D5A-8E43-10695E3A0387}" type="sibTrans" cxnId="{AEAC410D-B664-482F-9814-8E00A460659D}">
      <dgm:prSet/>
      <dgm:spPr/>
      <dgm:t>
        <a:bodyPr/>
        <a:lstStyle/>
        <a:p>
          <a:endParaRPr lang="pt-PT"/>
        </a:p>
      </dgm:t>
    </dgm:pt>
    <dgm:pt modelId="{1F0C9ECE-775D-48AC-AAA4-E0C9F61B4605}" type="pres">
      <dgm:prSet presAssocID="{120F8D7B-6068-42AE-B9FC-B6754188447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t-PT"/>
        </a:p>
      </dgm:t>
    </dgm:pt>
    <dgm:pt modelId="{14A1E273-A26C-4B76-9149-1E73FB57C152}" type="pres">
      <dgm:prSet presAssocID="{5ED47B22-1002-43FF-A584-A704DB99FDA4}" presName="thickLine" presStyleLbl="alignNode1" presStyleIdx="0" presStyleCnt="3"/>
      <dgm:spPr/>
    </dgm:pt>
    <dgm:pt modelId="{F898FAFA-014B-4EB9-A08C-84D695EE76FA}" type="pres">
      <dgm:prSet presAssocID="{5ED47B22-1002-43FF-A584-A704DB99FDA4}" presName="horz1" presStyleCnt="0"/>
      <dgm:spPr/>
    </dgm:pt>
    <dgm:pt modelId="{973E9EF5-E8F1-4754-A9F1-D803CF043AC0}" type="pres">
      <dgm:prSet presAssocID="{5ED47B22-1002-43FF-A584-A704DB99FDA4}" presName="tx1" presStyleLbl="revTx" presStyleIdx="0" presStyleCnt="9"/>
      <dgm:spPr/>
      <dgm:t>
        <a:bodyPr/>
        <a:lstStyle/>
        <a:p>
          <a:endParaRPr lang="pt-PT"/>
        </a:p>
      </dgm:t>
    </dgm:pt>
    <dgm:pt modelId="{6E5D3C1C-2840-4F23-98CA-860853FD5E7D}" type="pres">
      <dgm:prSet presAssocID="{5ED47B22-1002-43FF-A584-A704DB99FDA4}" presName="vert1" presStyleCnt="0"/>
      <dgm:spPr/>
    </dgm:pt>
    <dgm:pt modelId="{CA059E17-7A51-42ED-A75E-2707E191F4E5}" type="pres">
      <dgm:prSet presAssocID="{CA95BBC8-ABBA-46DF-8C7A-BB5F0765AF75}" presName="vertSpace2a" presStyleCnt="0"/>
      <dgm:spPr/>
    </dgm:pt>
    <dgm:pt modelId="{58E18050-B395-412A-8CAD-47AAB1A0A09C}" type="pres">
      <dgm:prSet presAssocID="{CA95BBC8-ABBA-46DF-8C7A-BB5F0765AF75}" presName="horz2" presStyleCnt="0"/>
      <dgm:spPr/>
    </dgm:pt>
    <dgm:pt modelId="{7BC7843B-FCBF-4E98-AB59-2347DD5BDD42}" type="pres">
      <dgm:prSet presAssocID="{CA95BBC8-ABBA-46DF-8C7A-BB5F0765AF75}" presName="horzSpace2" presStyleCnt="0"/>
      <dgm:spPr/>
    </dgm:pt>
    <dgm:pt modelId="{5F5848AB-7D00-40E2-95CA-4D1FD3F77CC1}" type="pres">
      <dgm:prSet presAssocID="{CA95BBC8-ABBA-46DF-8C7A-BB5F0765AF75}" presName="tx2" presStyleLbl="revTx" presStyleIdx="1" presStyleCnt="9"/>
      <dgm:spPr/>
      <dgm:t>
        <a:bodyPr/>
        <a:lstStyle/>
        <a:p>
          <a:endParaRPr lang="pt-PT"/>
        </a:p>
      </dgm:t>
    </dgm:pt>
    <dgm:pt modelId="{5AB20577-A0C7-4E1D-A53E-51D782DBEA29}" type="pres">
      <dgm:prSet presAssocID="{CA95BBC8-ABBA-46DF-8C7A-BB5F0765AF75}" presName="vert2" presStyleCnt="0"/>
      <dgm:spPr/>
    </dgm:pt>
    <dgm:pt modelId="{05FD48D4-7A58-47C5-9D6F-6BAF400B8636}" type="pres">
      <dgm:prSet presAssocID="{CA95BBC8-ABBA-46DF-8C7A-BB5F0765AF75}" presName="thinLine2b" presStyleLbl="callout" presStyleIdx="0" presStyleCnt="6"/>
      <dgm:spPr/>
    </dgm:pt>
    <dgm:pt modelId="{E2432BC6-CA02-4120-A0AB-3949D445FD9E}" type="pres">
      <dgm:prSet presAssocID="{CA95BBC8-ABBA-46DF-8C7A-BB5F0765AF75}" presName="vertSpace2b" presStyleCnt="0"/>
      <dgm:spPr/>
    </dgm:pt>
    <dgm:pt modelId="{27569059-C9F6-4F36-A695-4B1C43B1E195}" type="pres">
      <dgm:prSet presAssocID="{3B3E1E57-9469-4586-ADEA-F985DF62E4FD}" presName="horz2" presStyleCnt="0"/>
      <dgm:spPr/>
    </dgm:pt>
    <dgm:pt modelId="{9135D46F-6F63-4970-BA6F-16CFD816D8DA}" type="pres">
      <dgm:prSet presAssocID="{3B3E1E57-9469-4586-ADEA-F985DF62E4FD}" presName="horzSpace2" presStyleCnt="0"/>
      <dgm:spPr/>
    </dgm:pt>
    <dgm:pt modelId="{E3EF873C-D25D-4390-A268-4F3A406A9328}" type="pres">
      <dgm:prSet presAssocID="{3B3E1E57-9469-4586-ADEA-F985DF62E4FD}" presName="tx2" presStyleLbl="revTx" presStyleIdx="2" presStyleCnt="9"/>
      <dgm:spPr/>
      <dgm:t>
        <a:bodyPr/>
        <a:lstStyle/>
        <a:p>
          <a:endParaRPr lang="pt-PT"/>
        </a:p>
      </dgm:t>
    </dgm:pt>
    <dgm:pt modelId="{3F256D54-4446-499A-96C5-A46357F05679}" type="pres">
      <dgm:prSet presAssocID="{3B3E1E57-9469-4586-ADEA-F985DF62E4FD}" presName="vert2" presStyleCnt="0"/>
      <dgm:spPr/>
    </dgm:pt>
    <dgm:pt modelId="{E0B31C37-131D-4673-AAC5-4B4E1CB8CC8B}" type="pres">
      <dgm:prSet presAssocID="{3B3E1E57-9469-4586-ADEA-F985DF62E4FD}" presName="thinLine2b" presStyleLbl="callout" presStyleIdx="1" presStyleCnt="6"/>
      <dgm:spPr/>
    </dgm:pt>
    <dgm:pt modelId="{28A34084-D37D-4AE8-9DFE-4BEDFA514156}" type="pres">
      <dgm:prSet presAssocID="{3B3E1E57-9469-4586-ADEA-F985DF62E4FD}" presName="vertSpace2b" presStyleCnt="0"/>
      <dgm:spPr/>
    </dgm:pt>
    <dgm:pt modelId="{816A70D3-E6FA-408B-AD92-93477E55A629}" type="pres">
      <dgm:prSet presAssocID="{7379E30E-7ADF-43B5-A2D7-4EDC803DE00F}" presName="thickLine" presStyleLbl="alignNode1" presStyleIdx="1" presStyleCnt="3"/>
      <dgm:spPr/>
    </dgm:pt>
    <dgm:pt modelId="{F7511F77-4E38-4C51-9ED0-7ED7D7CF3B82}" type="pres">
      <dgm:prSet presAssocID="{7379E30E-7ADF-43B5-A2D7-4EDC803DE00F}" presName="horz1" presStyleCnt="0"/>
      <dgm:spPr/>
    </dgm:pt>
    <dgm:pt modelId="{5A3BB3E1-64D0-4CEB-9765-B1ED12363E6E}" type="pres">
      <dgm:prSet presAssocID="{7379E30E-7ADF-43B5-A2D7-4EDC803DE00F}" presName="tx1" presStyleLbl="revTx" presStyleIdx="3" presStyleCnt="9"/>
      <dgm:spPr/>
      <dgm:t>
        <a:bodyPr/>
        <a:lstStyle/>
        <a:p>
          <a:endParaRPr lang="pt-PT"/>
        </a:p>
      </dgm:t>
    </dgm:pt>
    <dgm:pt modelId="{381FD6B9-45E7-42A3-8A01-AE9E79246A00}" type="pres">
      <dgm:prSet presAssocID="{7379E30E-7ADF-43B5-A2D7-4EDC803DE00F}" presName="vert1" presStyleCnt="0"/>
      <dgm:spPr/>
    </dgm:pt>
    <dgm:pt modelId="{8983B1B4-4041-4A9C-8FC0-7AF9225AFDDF}" type="pres">
      <dgm:prSet presAssocID="{498024FE-F810-43E7-B082-90648E830609}" presName="vertSpace2a" presStyleCnt="0"/>
      <dgm:spPr/>
    </dgm:pt>
    <dgm:pt modelId="{246B07EF-D840-4656-B7F4-8BF4722AD9B2}" type="pres">
      <dgm:prSet presAssocID="{498024FE-F810-43E7-B082-90648E830609}" presName="horz2" presStyleCnt="0"/>
      <dgm:spPr/>
    </dgm:pt>
    <dgm:pt modelId="{79C3B30A-8427-40D7-94CE-314EDE994D21}" type="pres">
      <dgm:prSet presAssocID="{498024FE-F810-43E7-B082-90648E830609}" presName="horzSpace2" presStyleCnt="0"/>
      <dgm:spPr/>
    </dgm:pt>
    <dgm:pt modelId="{0034DFD2-5865-4F7B-8E03-8C36B4752A38}" type="pres">
      <dgm:prSet presAssocID="{498024FE-F810-43E7-B082-90648E830609}" presName="tx2" presStyleLbl="revTx" presStyleIdx="4" presStyleCnt="9"/>
      <dgm:spPr/>
      <dgm:t>
        <a:bodyPr/>
        <a:lstStyle/>
        <a:p>
          <a:endParaRPr lang="pt-PT"/>
        </a:p>
      </dgm:t>
    </dgm:pt>
    <dgm:pt modelId="{48279EF2-56F6-4193-9020-B97C050F0B4C}" type="pres">
      <dgm:prSet presAssocID="{498024FE-F810-43E7-B082-90648E830609}" presName="vert2" presStyleCnt="0"/>
      <dgm:spPr/>
    </dgm:pt>
    <dgm:pt modelId="{129BC075-3F02-4495-948D-C5FCED00FBB5}" type="pres">
      <dgm:prSet presAssocID="{498024FE-F810-43E7-B082-90648E830609}" presName="thinLine2b" presStyleLbl="callout" presStyleIdx="2" presStyleCnt="6"/>
      <dgm:spPr/>
    </dgm:pt>
    <dgm:pt modelId="{D4734784-01DB-450B-B70E-7E8DCDF48250}" type="pres">
      <dgm:prSet presAssocID="{498024FE-F810-43E7-B082-90648E830609}" presName="vertSpace2b" presStyleCnt="0"/>
      <dgm:spPr/>
    </dgm:pt>
    <dgm:pt modelId="{4E990692-0A34-41C1-A83A-A840DB9E37C6}" type="pres">
      <dgm:prSet presAssocID="{B7115ACD-2C09-407E-AA47-4EC6CCAE1234}" presName="horz2" presStyleCnt="0"/>
      <dgm:spPr/>
    </dgm:pt>
    <dgm:pt modelId="{FDE259BF-FC55-4F29-9B9A-2AC321140D1E}" type="pres">
      <dgm:prSet presAssocID="{B7115ACD-2C09-407E-AA47-4EC6CCAE1234}" presName="horzSpace2" presStyleCnt="0"/>
      <dgm:spPr/>
    </dgm:pt>
    <dgm:pt modelId="{5C297482-AE18-4224-B138-48C59D12D6FF}" type="pres">
      <dgm:prSet presAssocID="{B7115ACD-2C09-407E-AA47-4EC6CCAE1234}" presName="tx2" presStyleLbl="revTx" presStyleIdx="5" presStyleCnt="9"/>
      <dgm:spPr/>
      <dgm:t>
        <a:bodyPr/>
        <a:lstStyle/>
        <a:p>
          <a:endParaRPr lang="pt-PT"/>
        </a:p>
      </dgm:t>
    </dgm:pt>
    <dgm:pt modelId="{782D2EDA-4690-464A-8014-BD8577F641A6}" type="pres">
      <dgm:prSet presAssocID="{B7115ACD-2C09-407E-AA47-4EC6CCAE1234}" presName="vert2" presStyleCnt="0"/>
      <dgm:spPr/>
    </dgm:pt>
    <dgm:pt modelId="{11722A73-5052-4CFC-9D83-E28F37E54D0A}" type="pres">
      <dgm:prSet presAssocID="{B7115ACD-2C09-407E-AA47-4EC6CCAE1234}" presName="thinLine2b" presStyleLbl="callout" presStyleIdx="3" presStyleCnt="6"/>
      <dgm:spPr/>
    </dgm:pt>
    <dgm:pt modelId="{A8A0E614-DC61-4B3C-AE62-31DCFD55FDE1}" type="pres">
      <dgm:prSet presAssocID="{B7115ACD-2C09-407E-AA47-4EC6CCAE1234}" presName="vertSpace2b" presStyleCnt="0"/>
      <dgm:spPr/>
    </dgm:pt>
    <dgm:pt modelId="{493CD440-3CFB-46D5-A433-621DC8BCDFB5}" type="pres">
      <dgm:prSet presAssocID="{EAC5BBC8-87F0-423A-A6F3-D1A6BA63121B}" presName="thickLine" presStyleLbl="alignNode1" presStyleIdx="2" presStyleCnt="3"/>
      <dgm:spPr/>
    </dgm:pt>
    <dgm:pt modelId="{AD0E673A-3055-45D6-959E-BF1A04A95F77}" type="pres">
      <dgm:prSet presAssocID="{EAC5BBC8-87F0-423A-A6F3-D1A6BA63121B}" presName="horz1" presStyleCnt="0"/>
      <dgm:spPr/>
    </dgm:pt>
    <dgm:pt modelId="{01906C0E-B06B-42CE-B4EB-D70E3B2E17CD}" type="pres">
      <dgm:prSet presAssocID="{EAC5BBC8-87F0-423A-A6F3-D1A6BA63121B}" presName="tx1" presStyleLbl="revTx" presStyleIdx="6" presStyleCnt="9"/>
      <dgm:spPr/>
      <dgm:t>
        <a:bodyPr/>
        <a:lstStyle/>
        <a:p>
          <a:endParaRPr lang="pt-PT"/>
        </a:p>
      </dgm:t>
    </dgm:pt>
    <dgm:pt modelId="{B5264CFB-408A-4F76-B0F4-0B79377EB576}" type="pres">
      <dgm:prSet presAssocID="{EAC5BBC8-87F0-423A-A6F3-D1A6BA63121B}" presName="vert1" presStyleCnt="0"/>
      <dgm:spPr/>
    </dgm:pt>
    <dgm:pt modelId="{A40CCC20-4988-43E3-8326-AB140E5F8356}" type="pres">
      <dgm:prSet presAssocID="{DA223626-2369-4EB0-96B0-40AC067CC588}" presName="vertSpace2a" presStyleCnt="0"/>
      <dgm:spPr/>
    </dgm:pt>
    <dgm:pt modelId="{12BCE6B1-EA00-41DB-B277-6F881D6260C9}" type="pres">
      <dgm:prSet presAssocID="{DA223626-2369-4EB0-96B0-40AC067CC588}" presName="horz2" presStyleCnt="0"/>
      <dgm:spPr/>
    </dgm:pt>
    <dgm:pt modelId="{C6086F22-C064-4C35-BD9D-2B36CD66FB0C}" type="pres">
      <dgm:prSet presAssocID="{DA223626-2369-4EB0-96B0-40AC067CC588}" presName="horzSpace2" presStyleCnt="0"/>
      <dgm:spPr/>
    </dgm:pt>
    <dgm:pt modelId="{EABAEA00-945C-4793-96AF-3E8F3B8F03FD}" type="pres">
      <dgm:prSet presAssocID="{DA223626-2369-4EB0-96B0-40AC067CC588}" presName="tx2" presStyleLbl="revTx" presStyleIdx="7" presStyleCnt="9"/>
      <dgm:spPr/>
      <dgm:t>
        <a:bodyPr/>
        <a:lstStyle/>
        <a:p>
          <a:endParaRPr lang="pt-PT"/>
        </a:p>
      </dgm:t>
    </dgm:pt>
    <dgm:pt modelId="{FD1B2995-DF47-41F9-B208-146CA5FFBCD5}" type="pres">
      <dgm:prSet presAssocID="{DA223626-2369-4EB0-96B0-40AC067CC588}" presName="vert2" presStyleCnt="0"/>
      <dgm:spPr/>
    </dgm:pt>
    <dgm:pt modelId="{ABD3A82F-4F04-4291-9398-16ADC1483D75}" type="pres">
      <dgm:prSet presAssocID="{DA223626-2369-4EB0-96B0-40AC067CC588}" presName="thinLine2b" presStyleLbl="callout" presStyleIdx="4" presStyleCnt="6"/>
      <dgm:spPr/>
    </dgm:pt>
    <dgm:pt modelId="{2F830A71-15D9-4228-9053-2863D8F51AC2}" type="pres">
      <dgm:prSet presAssocID="{DA223626-2369-4EB0-96B0-40AC067CC588}" presName="vertSpace2b" presStyleCnt="0"/>
      <dgm:spPr/>
    </dgm:pt>
    <dgm:pt modelId="{7A339CF2-DA54-4ECF-803D-BE4401551880}" type="pres">
      <dgm:prSet presAssocID="{21EBD0D5-1C1A-441B-A15F-ABF52C23DD5B}" presName="horz2" presStyleCnt="0"/>
      <dgm:spPr/>
    </dgm:pt>
    <dgm:pt modelId="{1A6F4314-0367-4204-963D-765AEACAC9D9}" type="pres">
      <dgm:prSet presAssocID="{21EBD0D5-1C1A-441B-A15F-ABF52C23DD5B}" presName="horzSpace2" presStyleCnt="0"/>
      <dgm:spPr/>
    </dgm:pt>
    <dgm:pt modelId="{BA7100AE-28FD-4ECF-B063-40DE148BFF19}" type="pres">
      <dgm:prSet presAssocID="{21EBD0D5-1C1A-441B-A15F-ABF52C23DD5B}" presName="tx2" presStyleLbl="revTx" presStyleIdx="8" presStyleCnt="9"/>
      <dgm:spPr/>
      <dgm:t>
        <a:bodyPr/>
        <a:lstStyle/>
        <a:p>
          <a:endParaRPr lang="pt-PT"/>
        </a:p>
      </dgm:t>
    </dgm:pt>
    <dgm:pt modelId="{ED74419E-D8B7-49BE-9C68-014EA3E6F32E}" type="pres">
      <dgm:prSet presAssocID="{21EBD0D5-1C1A-441B-A15F-ABF52C23DD5B}" presName="vert2" presStyleCnt="0"/>
      <dgm:spPr/>
    </dgm:pt>
    <dgm:pt modelId="{6AB0ADEB-1417-4981-8620-6C71791D3D74}" type="pres">
      <dgm:prSet presAssocID="{21EBD0D5-1C1A-441B-A15F-ABF52C23DD5B}" presName="thinLine2b" presStyleLbl="callout" presStyleIdx="5" presStyleCnt="6"/>
      <dgm:spPr/>
    </dgm:pt>
    <dgm:pt modelId="{35A14139-EB0D-44B5-912A-1ADC28B0018D}" type="pres">
      <dgm:prSet presAssocID="{21EBD0D5-1C1A-441B-A15F-ABF52C23DD5B}" presName="vertSpace2b" presStyleCnt="0"/>
      <dgm:spPr/>
    </dgm:pt>
  </dgm:ptLst>
  <dgm:cxnLst>
    <dgm:cxn modelId="{6A596810-F370-4DFE-8387-93824C9D261E}" type="presOf" srcId="{5ED47B22-1002-43FF-A584-A704DB99FDA4}" destId="{973E9EF5-E8F1-4754-A9F1-D803CF043AC0}" srcOrd="0" destOrd="0" presId="urn:microsoft.com/office/officeart/2008/layout/LinedList"/>
    <dgm:cxn modelId="{1FF1CD7C-4DB2-4595-B363-81A540D2BC16}" type="presOf" srcId="{120F8D7B-6068-42AE-B9FC-B67541884472}" destId="{1F0C9ECE-775D-48AC-AAA4-E0C9F61B4605}" srcOrd="0" destOrd="0" presId="urn:microsoft.com/office/officeart/2008/layout/LinedList"/>
    <dgm:cxn modelId="{4C3374CB-C5E9-4D48-A500-EC4FFAE6022A}" type="presOf" srcId="{CA95BBC8-ABBA-46DF-8C7A-BB5F0765AF75}" destId="{5F5848AB-7D00-40E2-95CA-4D1FD3F77CC1}" srcOrd="0" destOrd="0" presId="urn:microsoft.com/office/officeart/2008/layout/LinedList"/>
    <dgm:cxn modelId="{F510BCDC-7585-46D5-9F1D-C18F1D293EAE}" type="presOf" srcId="{7379E30E-7ADF-43B5-A2D7-4EDC803DE00F}" destId="{5A3BB3E1-64D0-4CEB-9765-B1ED12363E6E}" srcOrd="0" destOrd="0" presId="urn:microsoft.com/office/officeart/2008/layout/LinedList"/>
    <dgm:cxn modelId="{5FC2A200-2AFB-4618-9747-AD6402F2F9E7}" srcId="{5ED47B22-1002-43FF-A584-A704DB99FDA4}" destId="{3B3E1E57-9469-4586-ADEA-F985DF62E4FD}" srcOrd="1" destOrd="0" parTransId="{8987B9BE-4296-4566-BB25-803BEF0B8657}" sibTransId="{F3549721-2F96-423A-A822-361609E18160}"/>
    <dgm:cxn modelId="{6308CC3C-8F8A-46CF-917D-7459289EF5AF}" srcId="{EAC5BBC8-87F0-423A-A6F3-D1A6BA63121B}" destId="{DA223626-2369-4EB0-96B0-40AC067CC588}" srcOrd="0" destOrd="0" parTransId="{F2ADF014-AD75-42C6-B022-BCFB2FBFCBB0}" sibTransId="{EF7FC850-D433-499A-A491-0FEB50F41ED7}"/>
    <dgm:cxn modelId="{6069AC28-AB85-4558-9685-D529F0F082A2}" type="presOf" srcId="{21EBD0D5-1C1A-441B-A15F-ABF52C23DD5B}" destId="{BA7100AE-28FD-4ECF-B063-40DE148BFF19}" srcOrd="0" destOrd="0" presId="urn:microsoft.com/office/officeart/2008/layout/LinedList"/>
    <dgm:cxn modelId="{752C0AB0-C805-4556-8309-6D01397AB24E}" srcId="{120F8D7B-6068-42AE-B9FC-B67541884472}" destId="{7379E30E-7ADF-43B5-A2D7-4EDC803DE00F}" srcOrd="1" destOrd="0" parTransId="{C99C9070-2BCC-41D2-945B-9C402765D895}" sibTransId="{A89D7028-1372-4C2A-9278-331EDB519892}"/>
    <dgm:cxn modelId="{E494103C-6417-4506-B806-E7DF51BB427E}" type="presOf" srcId="{B7115ACD-2C09-407E-AA47-4EC6CCAE1234}" destId="{5C297482-AE18-4224-B138-48C59D12D6FF}" srcOrd="0" destOrd="0" presId="urn:microsoft.com/office/officeart/2008/layout/LinedList"/>
    <dgm:cxn modelId="{AEAC410D-B664-482F-9814-8E00A460659D}" srcId="{EAC5BBC8-87F0-423A-A6F3-D1A6BA63121B}" destId="{21EBD0D5-1C1A-441B-A15F-ABF52C23DD5B}" srcOrd="1" destOrd="0" parTransId="{68C25A01-6D2A-42C5-ADE2-99B630A7BB4B}" sibTransId="{25D2D200-EA65-4D5A-8E43-10695E3A0387}"/>
    <dgm:cxn modelId="{7FA0BEB7-BDA2-48FB-B885-5E668D3E46C2}" type="presOf" srcId="{EAC5BBC8-87F0-423A-A6F3-D1A6BA63121B}" destId="{01906C0E-B06B-42CE-B4EB-D70E3B2E17CD}" srcOrd="0" destOrd="0" presId="urn:microsoft.com/office/officeart/2008/layout/LinedList"/>
    <dgm:cxn modelId="{1AF14F54-E8D1-4E17-B026-FA978C11C38B}" srcId="{120F8D7B-6068-42AE-B9FC-B67541884472}" destId="{5ED47B22-1002-43FF-A584-A704DB99FDA4}" srcOrd="0" destOrd="0" parTransId="{DE224125-A3BC-4525-9D77-3F377E1FB7A4}" sibTransId="{785D29ED-7DF9-4FEE-BFD1-1DDEC1441DE9}"/>
    <dgm:cxn modelId="{EE7E83E5-CC48-41D3-B421-AE1CFE3CF353}" type="presOf" srcId="{3B3E1E57-9469-4586-ADEA-F985DF62E4FD}" destId="{E3EF873C-D25D-4390-A268-4F3A406A9328}" srcOrd="0" destOrd="0" presId="urn:microsoft.com/office/officeart/2008/layout/LinedList"/>
    <dgm:cxn modelId="{1EB43729-93DB-46B4-9D29-1B200BB0F471}" srcId="{5ED47B22-1002-43FF-A584-A704DB99FDA4}" destId="{CA95BBC8-ABBA-46DF-8C7A-BB5F0765AF75}" srcOrd="0" destOrd="0" parTransId="{C12724F0-9634-44A6-82ED-3AB16552A386}" sibTransId="{CD576D5F-A47C-40BA-9F19-5614D7196F0F}"/>
    <dgm:cxn modelId="{B25B7024-8359-4545-8948-49254EF6D965}" srcId="{120F8D7B-6068-42AE-B9FC-B67541884472}" destId="{EAC5BBC8-87F0-423A-A6F3-D1A6BA63121B}" srcOrd="2" destOrd="0" parTransId="{CCCAD30F-0FC5-4A1F-9CDC-A7EA05DC12F1}" sibTransId="{9297A013-E8FA-4221-B666-0180D8A138ED}"/>
    <dgm:cxn modelId="{FDA79D55-5C45-4DC8-8EFA-4FCB9F4393F6}" srcId="{7379E30E-7ADF-43B5-A2D7-4EDC803DE00F}" destId="{498024FE-F810-43E7-B082-90648E830609}" srcOrd="0" destOrd="0" parTransId="{AB83B37B-8FBB-4003-A9CD-E91C9C50BBCF}" sibTransId="{853C10E8-DD8A-4281-809D-B5989B55E405}"/>
    <dgm:cxn modelId="{40C97480-FE53-46E8-9CF1-2FDDB0BE8267}" srcId="{7379E30E-7ADF-43B5-A2D7-4EDC803DE00F}" destId="{B7115ACD-2C09-407E-AA47-4EC6CCAE1234}" srcOrd="1" destOrd="0" parTransId="{F89E8B5E-5A29-4426-83E9-137E2EF93172}" sibTransId="{CA6ED041-52A3-45F8-BBF1-1947CFB43D98}"/>
    <dgm:cxn modelId="{5EA538BF-21EE-448A-8108-D97108F23577}" type="presOf" srcId="{DA223626-2369-4EB0-96B0-40AC067CC588}" destId="{EABAEA00-945C-4793-96AF-3E8F3B8F03FD}" srcOrd="0" destOrd="0" presId="urn:microsoft.com/office/officeart/2008/layout/LinedList"/>
    <dgm:cxn modelId="{1B6ED733-EA83-44FB-9661-6A8CA29BEA3C}" type="presOf" srcId="{498024FE-F810-43E7-B082-90648E830609}" destId="{0034DFD2-5865-4F7B-8E03-8C36B4752A38}" srcOrd="0" destOrd="0" presId="urn:microsoft.com/office/officeart/2008/layout/LinedList"/>
    <dgm:cxn modelId="{D250F823-F70F-4376-9A61-12A1F8DBD1EF}" type="presParOf" srcId="{1F0C9ECE-775D-48AC-AAA4-E0C9F61B4605}" destId="{14A1E273-A26C-4B76-9149-1E73FB57C152}" srcOrd="0" destOrd="0" presId="urn:microsoft.com/office/officeart/2008/layout/LinedList"/>
    <dgm:cxn modelId="{3D3CE50E-459D-4E60-B220-EE29251806D3}" type="presParOf" srcId="{1F0C9ECE-775D-48AC-AAA4-E0C9F61B4605}" destId="{F898FAFA-014B-4EB9-A08C-84D695EE76FA}" srcOrd="1" destOrd="0" presId="urn:microsoft.com/office/officeart/2008/layout/LinedList"/>
    <dgm:cxn modelId="{47CACF38-63C7-437C-AF6B-195F8E641873}" type="presParOf" srcId="{F898FAFA-014B-4EB9-A08C-84D695EE76FA}" destId="{973E9EF5-E8F1-4754-A9F1-D803CF043AC0}" srcOrd="0" destOrd="0" presId="urn:microsoft.com/office/officeart/2008/layout/LinedList"/>
    <dgm:cxn modelId="{454F7D8F-4C80-4D83-9DC1-553A19D6A014}" type="presParOf" srcId="{F898FAFA-014B-4EB9-A08C-84D695EE76FA}" destId="{6E5D3C1C-2840-4F23-98CA-860853FD5E7D}" srcOrd="1" destOrd="0" presId="urn:microsoft.com/office/officeart/2008/layout/LinedList"/>
    <dgm:cxn modelId="{2FF96561-5BA1-452C-91B6-5A3F74CF8145}" type="presParOf" srcId="{6E5D3C1C-2840-4F23-98CA-860853FD5E7D}" destId="{CA059E17-7A51-42ED-A75E-2707E191F4E5}" srcOrd="0" destOrd="0" presId="urn:microsoft.com/office/officeart/2008/layout/LinedList"/>
    <dgm:cxn modelId="{8A22780C-CA30-46CA-9A73-3EC589419652}" type="presParOf" srcId="{6E5D3C1C-2840-4F23-98CA-860853FD5E7D}" destId="{58E18050-B395-412A-8CAD-47AAB1A0A09C}" srcOrd="1" destOrd="0" presId="urn:microsoft.com/office/officeart/2008/layout/LinedList"/>
    <dgm:cxn modelId="{6D8937E9-907B-4E58-BBA8-63C778079D28}" type="presParOf" srcId="{58E18050-B395-412A-8CAD-47AAB1A0A09C}" destId="{7BC7843B-FCBF-4E98-AB59-2347DD5BDD42}" srcOrd="0" destOrd="0" presId="urn:microsoft.com/office/officeart/2008/layout/LinedList"/>
    <dgm:cxn modelId="{EFF15B5A-4996-4602-B816-F382C647A756}" type="presParOf" srcId="{58E18050-B395-412A-8CAD-47AAB1A0A09C}" destId="{5F5848AB-7D00-40E2-95CA-4D1FD3F77CC1}" srcOrd="1" destOrd="0" presId="urn:microsoft.com/office/officeart/2008/layout/LinedList"/>
    <dgm:cxn modelId="{6E340B5D-79B2-479B-B7BF-7425151C2DFB}" type="presParOf" srcId="{58E18050-B395-412A-8CAD-47AAB1A0A09C}" destId="{5AB20577-A0C7-4E1D-A53E-51D782DBEA29}" srcOrd="2" destOrd="0" presId="urn:microsoft.com/office/officeart/2008/layout/LinedList"/>
    <dgm:cxn modelId="{EB9BAE65-8CB3-435C-AD77-05155D8D8774}" type="presParOf" srcId="{6E5D3C1C-2840-4F23-98CA-860853FD5E7D}" destId="{05FD48D4-7A58-47C5-9D6F-6BAF400B8636}" srcOrd="2" destOrd="0" presId="urn:microsoft.com/office/officeart/2008/layout/LinedList"/>
    <dgm:cxn modelId="{5BF2618A-85CF-4442-A33F-4A93EC9DCE07}" type="presParOf" srcId="{6E5D3C1C-2840-4F23-98CA-860853FD5E7D}" destId="{E2432BC6-CA02-4120-A0AB-3949D445FD9E}" srcOrd="3" destOrd="0" presId="urn:microsoft.com/office/officeart/2008/layout/LinedList"/>
    <dgm:cxn modelId="{36BD4F43-45AB-4D8B-B488-753F0E56C981}" type="presParOf" srcId="{6E5D3C1C-2840-4F23-98CA-860853FD5E7D}" destId="{27569059-C9F6-4F36-A695-4B1C43B1E195}" srcOrd="4" destOrd="0" presId="urn:microsoft.com/office/officeart/2008/layout/LinedList"/>
    <dgm:cxn modelId="{495A3C0E-07E7-4400-B378-F8B558736600}" type="presParOf" srcId="{27569059-C9F6-4F36-A695-4B1C43B1E195}" destId="{9135D46F-6F63-4970-BA6F-16CFD816D8DA}" srcOrd="0" destOrd="0" presId="urn:microsoft.com/office/officeart/2008/layout/LinedList"/>
    <dgm:cxn modelId="{A93C76D4-C6D6-4A77-A1FB-DE2FD58E27D9}" type="presParOf" srcId="{27569059-C9F6-4F36-A695-4B1C43B1E195}" destId="{E3EF873C-D25D-4390-A268-4F3A406A9328}" srcOrd="1" destOrd="0" presId="urn:microsoft.com/office/officeart/2008/layout/LinedList"/>
    <dgm:cxn modelId="{13334D16-FA2B-4410-B641-A3298C2763B3}" type="presParOf" srcId="{27569059-C9F6-4F36-A695-4B1C43B1E195}" destId="{3F256D54-4446-499A-96C5-A46357F05679}" srcOrd="2" destOrd="0" presId="urn:microsoft.com/office/officeart/2008/layout/LinedList"/>
    <dgm:cxn modelId="{A1693D22-7EA2-46F4-BE95-D8BABB260CF9}" type="presParOf" srcId="{6E5D3C1C-2840-4F23-98CA-860853FD5E7D}" destId="{E0B31C37-131D-4673-AAC5-4B4E1CB8CC8B}" srcOrd="5" destOrd="0" presId="urn:microsoft.com/office/officeart/2008/layout/LinedList"/>
    <dgm:cxn modelId="{84B7C6A8-4C43-4DBB-9D2C-B93E2260ABAD}" type="presParOf" srcId="{6E5D3C1C-2840-4F23-98CA-860853FD5E7D}" destId="{28A34084-D37D-4AE8-9DFE-4BEDFA514156}" srcOrd="6" destOrd="0" presId="urn:microsoft.com/office/officeart/2008/layout/LinedList"/>
    <dgm:cxn modelId="{1E4057BF-CB5A-4E27-88E7-6B7FC99CE748}" type="presParOf" srcId="{1F0C9ECE-775D-48AC-AAA4-E0C9F61B4605}" destId="{816A70D3-E6FA-408B-AD92-93477E55A629}" srcOrd="2" destOrd="0" presId="urn:microsoft.com/office/officeart/2008/layout/LinedList"/>
    <dgm:cxn modelId="{BE8DBFC9-0061-4BD1-9A89-2D395513EB0D}" type="presParOf" srcId="{1F0C9ECE-775D-48AC-AAA4-E0C9F61B4605}" destId="{F7511F77-4E38-4C51-9ED0-7ED7D7CF3B82}" srcOrd="3" destOrd="0" presId="urn:microsoft.com/office/officeart/2008/layout/LinedList"/>
    <dgm:cxn modelId="{CB6A8954-613B-4BC1-B3EF-8CE40C643361}" type="presParOf" srcId="{F7511F77-4E38-4C51-9ED0-7ED7D7CF3B82}" destId="{5A3BB3E1-64D0-4CEB-9765-B1ED12363E6E}" srcOrd="0" destOrd="0" presId="urn:microsoft.com/office/officeart/2008/layout/LinedList"/>
    <dgm:cxn modelId="{58E1FC53-E691-4269-B885-7DBC18002872}" type="presParOf" srcId="{F7511F77-4E38-4C51-9ED0-7ED7D7CF3B82}" destId="{381FD6B9-45E7-42A3-8A01-AE9E79246A00}" srcOrd="1" destOrd="0" presId="urn:microsoft.com/office/officeart/2008/layout/LinedList"/>
    <dgm:cxn modelId="{BDDB338B-24FC-4DA7-9824-60584EFB6E11}" type="presParOf" srcId="{381FD6B9-45E7-42A3-8A01-AE9E79246A00}" destId="{8983B1B4-4041-4A9C-8FC0-7AF9225AFDDF}" srcOrd="0" destOrd="0" presId="urn:microsoft.com/office/officeart/2008/layout/LinedList"/>
    <dgm:cxn modelId="{6B397751-FC23-4922-A3D8-85DC903D1788}" type="presParOf" srcId="{381FD6B9-45E7-42A3-8A01-AE9E79246A00}" destId="{246B07EF-D840-4656-B7F4-8BF4722AD9B2}" srcOrd="1" destOrd="0" presId="urn:microsoft.com/office/officeart/2008/layout/LinedList"/>
    <dgm:cxn modelId="{7F6696D4-7AB6-4361-BBD1-5DEF72E07CC9}" type="presParOf" srcId="{246B07EF-D840-4656-B7F4-8BF4722AD9B2}" destId="{79C3B30A-8427-40D7-94CE-314EDE994D21}" srcOrd="0" destOrd="0" presId="urn:microsoft.com/office/officeart/2008/layout/LinedList"/>
    <dgm:cxn modelId="{5A009D16-C63B-45ED-86DB-96240A032160}" type="presParOf" srcId="{246B07EF-D840-4656-B7F4-8BF4722AD9B2}" destId="{0034DFD2-5865-4F7B-8E03-8C36B4752A38}" srcOrd="1" destOrd="0" presId="urn:microsoft.com/office/officeart/2008/layout/LinedList"/>
    <dgm:cxn modelId="{B1FA690F-439E-46A3-9292-8B3ABED861E2}" type="presParOf" srcId="{246B07EF-D840-4656-B7F4-8BF4722AD9B2}" destId="{48279EF2-56F6-4193-9020-B97C050F0B4C}" srcOrd="2" destOrd="0" presId="urn:microsoft.com/office/officeart/2008/layout/LinedList"/>
    <dgm:cxn modelId="{C80A5688-28F6-417B-88BC-FDCCDA818E3C}" type="presParOf" srcId="{381FD6B9-45E7-42A3-8A01-AE9E79246A00}" destId="{129BC075-3F02-4495-948D-C5FCED00FBB5}" srcOrd="2" destOrd="0" presId="urn:microsoft.com/office/officeart/2008/layout/LinedList"/>
    <dgm:cxn modelId="{A532DCF7-A7D8-49D9-B424-F5FB172E19C2}" type="presParOf" srcId="{381FD6B9-45E7-42A3-8A01-AE9E79246A00}" destId="{D4734784-01DB-450B-B70E-7E8DCDF48250}" srcOrd="3" destOrd="0" presId="urn:microsoft.com/office/officeart/2008/layout/LinedList"/>
    <dgm:cxn modelId="{F1AC40CB-7ACD-4D84-9108-D36FCAF700B2}" type="presParOf" srcId="{381FD6B9-45E7-42A3-8A01-AE9E79246A00}" destId="{4E990692-0A34-41C1-A83A-A840DB9E37C6}" srcOrd="4" destOrd="0" presId="urn:microsoft.com/office/officeart/2008/layout/LinedList"/>
    <dgm:cxn modelId="{A0F49E40-9209-4430-B11E-7B9A4CFFB450}" type="presParOf" srcId="{4E990692-0A34-41C1-A83A-A840DB9E37C6}" destId="{FDE259BF-FC55-4F29-9B9A-2AC321140D1E}" srcOrd="0" destOrd="0" presId="urn:microsoft.com/office/officeart/2008/layout/LinedList"/>
    <dgm:cxn modelId="{F7E79AFB-1654-45B7-A87B-99B4EA119E78}" type="presParOf" srcId="{4E990692-0A34-41C1-A83A-A840DB9E37C6}" destId="{5C297482-AE18-4224-B138-48C59D12D6FF}" srcOrd="1" destOrd="0" presId="urn:microsoft.com/office/officeart/2008/layout/LinedList"/>
    <dgm:cxn modelId="{79FB9BF4-25D9-4261-B5E0-331C88748E61}" type="presParOf" srcId="{4E990692-0A34-41C1-A83A-A840DB9E37C6}" destId="{782D2EDA-4690-464A-8014-BD8577F641A6}" srcOrd="2" destOrd="0" presId="urn:microsoft.com/office/officeart/2008/layout/LinedList"/>
    <dgm:cxn modelId="{F4CA6A87-28EE-4255-9ACC-7DF3D14044D9}" type="presParOf" srcId="{381FD6B9-45E7-42A3-8A01-AE9E79246A00}" destId="{11722A73-5052-4CFC-9D83-E28F37E54D0A}" srcOrd="5" destOrd="0" presId="urn:microsoft.com/office/officeart/2008/layout/LinedList"/>
    <dgm:cxn modelId="{12F3333B-251F-40DB-B950-4538391D1AEC}" type="presParOf" srcId="{381FD6B9-45E7-42A3-8A01-AE9E79246A00}" destId="{A8A0E614-DC61-4B3C-AE62-31DCFD55FDE1}" srcOrd="6" destOrd="0" presId="urn:microsoft.com/office/officeart/2008/layout/LinedList"/>
    <dgm:cxn modelId="{F5BCE2F7-DBC2-46DE-9479-519A6A88EDF9}" type="presParOf" srcId="{1F0C9ECE-775D-48AC-AAA4-E0C9F61B4605}" destId="{493CD440-3CFB-46D5-A433-621DC8BCDFB5}" srcOrd="4" destOrd="0" presId="urn:microsoft.com/office/officeart/2008/layout/LinedList"/>
    <dgm:cxn modelId="{3EEDF0D6-D5FC-4A56-9915-F9F50FBFB967}" type="presParOf" srcId="{1F0C9ECE-775D-48AC-AAA4-E0C9F61B4605}" destId="{AD0E673A-3055-45D6-959E-BF1A04A95F77}" srcOrd="5" destOrd="0" presId="urn:microsoft.com/office/officeart/2008/layout/LinedList"/>
    <dgm:cxn modelId="{FCB93633-51F1-4184-8485-B900E20007B6}" type="presParOf" srcId="{AD0E673A-3055-45D6-959E-BF1A04A95F77}" destId="{01906C0E-B06B-42CE-B4EB-D70E3B2E17CD}" srcOrd="0" destOrd="0" presId="urn:microsoft.com/office/officeart/2008/layout/LinedList"/>
    <dgm:cxn modelId="{3C6143BF-3FF2-461E-A3BE-B8B3244159FB}" type="presParOf" srcId="{AD0E673A-3055-45D6-959E-BF1A04A95F77}" destId="{B5264CFB-408A-4F76-B0F4-0B79377EB576}" srcOrd="1" destOrd="0" presId="urn:microsoft.com/office/officeart/2008/layout/LinedList"/>
    <dgm:cxn modelId="{ED98D969-6F9B-42EE-85D2-ECC5A33252A4}" type="presParOf" srcId="{B5264CFB-408A-4F76-B0F4-0B79377EB576}" destId="{A40CCC20-4988-43E3-8326-AB140E5F8356}" srcOrd="0" destOrd="0" presId="urn:microsoft.com/office/officeart/2008/layout/LinedList"/>
    <dgm:cxn modelId="{4E578BD1-BB23-49D0-A95C-B17D465C0ECE}" type="presParOf" srcId="{B5264CFB-408A-4F76-B0F4-0B79377EB576}" destId="{12BCE6B1-EA00-41DB-B277-6F881D6260C9}" srcOrd="1" destOrd="0" presId="urn:microsoft.com/office/officeart/2008/layout/LinedList"/>
    <dgm:cxn modelId="{03CC5370-3FEB-4AE9-B36B-4E9526813ED6}" type="presParOf" srcId="{12BCE6B1-EA00-41DB-B277-6F881D6260C9}" destId="{C6086F22-C064-4C35-BD9D-2B36CD66FB0C}" srcOrd="0" destOrd="0" presId="urn:microsoft.com/office/officeart/2008/layout/LinedList"/>
    <dgm:cxn modelId="{A94CAD29-87D5-462A-B422-3D490D801A4B}" type="presParOf" srcId="{12BCE6B1-EA00-41DB-B277-6F881D6260C9}" destId="{EABAEA00-945C-4793-96AF-3E8F3B8F03FD}" srcOrd="1" destOrd="0" presId="urn:microsoft.com/office/officeart/2008/layout/LinedList"/>
    <dgm:cxn modelId="{CB60F0A1-C576-45DF-A60B-03A2B23971D0}" type="presParOf" srcId="{12BCE6B1-EA00-41DB-B277-6F881D6260C9}" destId="{FD1B2995-DF47-41F9-B208-146CA5FFBCD5}" srcOrd="2" destOrd="0" presId="urn:microsoft.com/office/officeart/2008/layout/LinedList"/>
    <dgm:cxn modelId="{2D056A1D-7485-4157-9291-380E34CC1BAB}" type="presParOf" srcId="{B5264CFB-408A-4F76-B0F4-0B79377EB576}" destId="{ABD3A82F-4F04-4291-9398-16ADC1483D75}" srcOrd="2" destOrd="0" presId="urn:microsoft.com/office/officeart/2008/layout/LinedList"/>
    <dgm:cxn modelId="{D6B581B2-0BFA-4AA5-ABA6-09D0D6423FD5}" type="presParOf" srcId="{B5264CFB-408A-4F76-B0F4-0B79377EB576}" destId="{2F830A71-15D9-4228-9053-2863D8F51AC2}" srcOrd="3" destOrd="0" presId="urn:microsoft.com/office/officeart/2008/layout/LinedList"/>
    <dgm:cxn modelId="{BAB5A5A6-2F20-4D88-8C01-B07D84B2683B}" type="presParOf" srcId="{B5264CFB-408A-4F76-B0F4-0B79377EB576}" destId="{7A339CF2-DA54-4ECF-803D-BE4401551880}" srcOrd="4" destOrd="0" presId="urn:microsoft.com/office/officeart/2008/layout/LinedList"/>
    <dgm:cxn modelId="{86C3EF51-21DD-4012-AEB1-51F446C39DBD}" type="presParOf" srcId="{7A339CF2-DA54-4ECF-803D-BE4401551880}" destId="{1A6F4314-0367-4204-963D-765AEACAC9D9}" srcOrd="0" destOrd="0" presId="urn:microsoft.com/office/officeart/2008/layout/LinedList"/>
    <dgm:cxn modelId="{ABEC38AC-2C02-4177-92DE-1B0D808B29D3}" type="presParOf" srcId="{7A339CF2-DA54-4ECF-803D-BE4401551880}" destId="{BA7100AE-28FD-4ECF-B063-40DE148BFF19}" srcOrd="1" destOrd="0" presId="urn:microsoft.com/office/officeart/2008/layout/LinedList"/>
    <dgm:cxn modelId="{02AB6AFE-1D4D-4B04-995C-A5DBF7B80A88}" type="presParOf" srcId="{7A339CF2-DA54-4ECF-803D-BE4401551880}" destId="{ED74419E-D8B7-49BE-9C68-014EA3E6F32E}" srcOrd="2" destOrd="0" presId="urn:microsoft.com/office/officeart/2008/layout/LinedList"/>
    <dgm:cxn modelId="{B461B583-8C8D-4CC9-A53F-DEBE02D0BA9D}" type="presParOf" srcId="{B5264CFB-408A-4F76-B0F4-0B79377EB576}" destId="{6AB0ADEB-1417-4981-8620-6C71791D3D74}" srcOrd="5" destOrd="0" presId="urn:microsoft.com/office/officeart/2008/layout/LinedList"/>
    <dgm:cxn modelId="{11CF3AC9-B831-47E2-8D41-4A81DA082B93}" type="presParOf" srcId="{B5264CFB-408A-4F76-B0F4-0B79377EB576}" destId="{35A14139-EB0D-44B5-912A-1ADC28B0018D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8A263A7C-9AC2-44FD-A51E-537E4C6370E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3731048B-D34B-4CDA-9485-24905F15D0D7}">
      <dgm:prSet/>
      <dgm:spPr/>
      <dgm:t>
        <a:bodyPr/>
        <a:lstStyle/>
        <a:p>
          <a:pPr rtl="0"/>
          <a:r>
            <a:rPr lang="pt-PT" b="1" dirty="0" smtClean="0"/>
            <a:t>Recolha de dados (online)</a:t>
          </a:r>
          <a:endParaRPr lang="pt-PT" dirty="0"/>
        </a:p>
      </dgm:t>
    </dgm:pt>
    <dgm:pt modelId="{3B1598D4-0BAE-4515-96C9-9649A5F95DE9}" type="parTrans" cxnId="{F34B8BF3-2F03-461D-B495-A37042AADCAE}">
      <dgm:prSet/>
      <dgm:spPr/>
      <dgm:t>
        <a:bodyPr/>
        <a:lstStyle/>
        <a:p>
          <a:endParaRPr lang="pt-PT"/>
        </a:p>
      </dgm:t>
    </dgm:pt>
    <dgm:pt modelId="{8C2F087D-365B-4452-87DC-7068DD8A8155}" type="sibTrans" cxnId="{F34B8BF3-2F03-461D-B495-A37042AADCAE}">
      <dgm:prSet/>
      <dgm:spPr/>
      <dgm:t>
        <a:bodyPr/>
        <a:lstStyle/>
        <a:p>
          <a:endParaRPr lang="pt-PT"/>
        </a:p>
      </dgm:t>
    </dgm:pt>
    <dgm:pt modelId="{0CE5D0C5-D006-41B2-801C-A784B6B88FB6}" type="pres">
      <dgm:prSet presAssocID="{8A263A7C-9AC2-44FD-A51E-537E4C6370E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F6CBBEEC-2025-48E7-A726-1C57BF856F7E}" type="pres">
      <dgm:prSet presAssocID="{3731048B-D34B-4CDA-9485-24905F15D0D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F34B8BF3-2F03-461D-B495-A37042AADCAE}" srcId="{8A263A7C-9AC2-44FD-A51E-537E4C6370E6}" destId="{3731048B-D34B-4CDA-9485-24905F15D0D7}" srcOrd="0" destOrd="0" parTransId="{3B1598D4-0BAE-4515-96C9-9649A5F95DE9}" sibTransId="{8C2F087D-365B-4452-87DC-7068DD8A8155}"/>
    <dgm:cxn modelId="{169E5294-E55D-4D82-9533-1BF0EF59424C}" type="presOf" srcId="{8A263A7C-9AC2-44FD-A51E-537E4C6370E6}" destId="{0CE5D0C5-D006-41B2-801C-A784B6B88FB6}" srcOrd="0" destOrd="0" presId="urn:microsoft.com/office/officeart/2005/8/layout/vList2"/>
    <dgm:cxn modelId="{09A1EBE6-05D9-4029-AC7F-26CC6CFE7E26}" type="presOf" srcId="{3731048B-D34B-4CDA-9485-24905F15D0D7}" destId="{F6CBBEEC-2025-48E7-A726-1C57BF856F7E}" srcOrd="0" destOrd="0" presId="urn:microsoft.com/office/officeart/2005/8/layout/vList2"/>
    <dgm:cxn modelId="{0FB5D0A4-689D-4FB0-AA0F-85E30199FE74}" type="presParOf" srcId="{0CE5D0C5-D006-41B2-801C-A784B6B88FB6}" destId="{F6CBBEEC-2025-48E7-A726-1C57BF856F7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44959E9F-E978-4C1B-AC0D-CF0AD15921A3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pt-PT"/>
        </a:p>
      </dgm:t>
    </dgm:pt>
    <dgm:pt modelId="{D367ACB2-1C03-4A35-AB6D-4622CF39B961}">
      <dgm:prSet/>
      <dgm:spPr/>
      <dgm:t>
        <a:bodyPr/>
        <a:lstStyle/>
        <a:p>
          <a:pPr rtl="0"/>
          <a:r>
            <a:rPr lang="pt-PT" b="1" smtClean="0"/>
            <a:t>Público Alvo</a:t>
          </a:r>
          <a:endParaRPr lang="pt-PT"/>
        </a:p>
      </dgm:t>
    </dgm:pt>
    <dgm:pt modelId="{26B27934-8646-46FC-99EF-CE224697BB33}" type="parTrans" cxnId="{1AA55B91-F99B-44AC-9017-92F9470C800A}">
      <dgm:prSet/>
      <dgm:spPr/>
      <dgm:t>
        <a:bodyPr/>
        <a:lstStyle/>
        <a:p>
          <a:endParaRPr lang="pt-PT"/>
        </a:p>
      </dgm:t>
    </dgm:pt>
    <dgm:pt modelId="{F9C4C64C-1238-4E94-AD0C-622CFD08DF41}" type="sibTrans" cxnId="{1AA55B91-F99B-44AC-9017-92F9470C800A}">
      <dgm:prSet/>
      <dgm:spPr/>
      <dgm:t>
        <a:bodyPr/>
        <a:lstStyle/>
        <a:p>
          <a:endParaRPr lang="pt-PT"/>
        </a:p>
      </dgm:t>
    </dgm:pt>
    <dgm:pt modelId="{6CC591CC-BB00-4BE0-A35D-8369FDCF8476}" type="pres">
      <dgm:prSet presAssocID="{44959E9F-E978-4C1B-AC0D-CF0AD15921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57BDC4E-4FF1-454E-8E0F-61924196163A}" type="pres">
      <dgm:prSet presAssocID="{D367ACB2-1C03-4A35-AB6D-4622CF39B96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DE6D0D62-BD9B-4079-9A97-765E2A91F210}" type="presOf" srcId="{D367ACB2-1C03-4A35-AB6D-4622CF39B961}" destId="{057BDC4E-4FF1-454E-8E0F-61924196163A}" srcOrd="0" destOrd="0" presId="urn:microsoft.com/office/officeart/2005/8/layout/vList2"/>
    <dgm:cxn modelId="{1AA55B91-F99B-44AC-9017-92F9470C800A}" srcId="{44959E9F-E978-4C1B-AC0D-CF0AD15921A3}" destId="{D367ACB2-1C03-4A35-AB6D-4622CF39B961}" srcOrd="0" destOrd="0" parTransId="{26B27934-8646-46FC-99EF-CE224697BB33}" sibTransId="{F9C4C64C-1238-4E94-AD0C-622CFD08DF41}"/>
    <dgm:cxn modelId="{1AAAF0B1-7B57-4EAC-8226-BD56E3CC964F}" type="presOf" srcId="{44959E9F-E978-4C1B-AC0D-CF0AD15921A3}" destId="{6CC591CC-BB00-4BE0-A35D-8369FDCF8476}" srcOrd="0" destOrd="0" presId="urn:microsoft.com/office/officeart/2005/8/layout/vList2"/>
    <dgm:cxn modelId="{375D40B2-B186-4529-8AAB-1F883480BF69}" type="presParOf" srcId="{6CC591CC-BB00-4BE0-A35D-8369FDCF8476}" destId="{057BDC4E-4FF1-454E-8E0F-61924196163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B585392-588F-4081-8E46-C56C4BCA8AE8}" type="doc">
      <dgm:prSet loTypeId="urn:microsoft.com/office/officeart/2008/layout/Lined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pt-PT"/>
        </a:p>
      </dgm:t>
    </dgm:pt>
    <dgm:pt modelId="{748271FF-EAAD-469C-B8ED-4297A6E35081}">
      <dgm:prSet custT="1"/>
      <dgm:spPr/>
      <dgm:t>
        <a:bodyPr/>
        <a:lstStyle/>
        <a:p>
          <a:pPr rtl="0"/>
          <a:r>
            <a:rPr lang="pt-PT" sz="2000" dirty="0" smtClean="0"/>
            <a:t>1. A CAF e a gestão da mudança</a:t>
          </a:r>
          <a:endParaRPr lang="pt-PT" sz="2000" b="0" dirty="0">
            <a:solidFill>
              <a:schemeClr val="bg1">
                <a:lumMod val="50000"/>
              </a:schemeClr>
            </a:solidFill>
          </a:endParaRPr>
        </a:p>
      </dgm:t>
    </dgm:pt>
    <dgm:pt modelId="{C644C13F-CC41-4795-A1D6-D502E64CC04D}" type="parTrans" cxnId="{6C72AF2C-036F-4F34-A1FC-F15FB0E7AE61}">
      <dgm:prSet/>
      <dgm:spPr/>
      <dgm:t>
        <a:bodyPr/>
        <a:lstStyle/>
        <a:p>
          <a:endParaRPr lang="pt-PT" sz="1600"/>
        </a:p>
      </dgm:t>
    </dgm:pt>
    <dgm:pt modelId="{AA94CC26-67B6-42D2-B49B-5B89984EF588}" type="sibTrans" cxnId="{6C72AF2C-036F-4F34-A1FC-F15FB0E7AE61}">
      <dgm:prSet/>
      <dgm:spPr/>
      <dgm:t>
        <a:bodyPr/>
        <a:lstStyle/>
        <a:p>
          <a:endParaRPr lang="pt-PT" sz="1600"/>
        </a:p>
      </dgm:t>
    </dgm:pt>
    <dgm:pt modelId="{156401FE-8894-4B4F-9AF2-291A9CA94A6E}">
      <dgm:prSet/>
      <dgm:spPr/>
      <dgm:t>
        <a:bodyPr/>
        <a:lstStyle/>
        <a:p>
          <a:pPr rtl="0"/>
          <a:r>
            <a:rPr lang="pt-PT" dirty="0" smtClean="0">
              <a:solidFill>
                <a:schemeClr val="bg2">
                  <a:lumMod val="50000"/>
                </a:schemeClr>
              </a:solidFill>
            </a:rPr>
            <a:t>2. Evolução da aplicação da CAF nas Escolas Portuguesas</a:t>
          </a:r>
        </a:p>
      </dgm:t>
    </dgm:pt>
    <dgm:pt modelId="{FCED56D3-685E-4D21-B198-CECB6248F4DB}" type="parTrans" cxnId="{D45AB1C7-7585-4190-98B7-501096C2A770}">
      <dgm:prSet/>
      <dgm:spPr/>
      <dgm:t>
        <a:bodyPr/>
        <a:lstStyle/>
        <a:p>
          <a:endParaRPr lang="pt-PT"/>
        </a:p>
      </dgm:t>
    </dgm:pt>
    <dgm:pt modelId="{17C0B7A4-DE9B-41CD-A889-962DB46AED77}" type="sibTrans" cxnId="{D45AB1C7-7585-4190-98B7-501096C2A770}">
      <dgm:prSet/>
      <dgm:spPr/>
      <dgm:t>
        <a:bodyPr/>
        <a:lstStyle/>
        <a:p>
          <a:endParaRPr lang="pt-PT"/>
        </a:p>
      </dgm:t>
    </dgm:pt>
    <dgm:pt modelId="{AB9290EF-5361-42FE-B707-E5957E03AC7B}">
      <dgm:prSet/>
      <dgm:spPr/>
      <dgm:t>
        <a:bodyPr/>
        <a:lstStyle/>
        <a:p>
          <a:pPr rtl="0"/>
          <a:r>
            <a:rPr lang="pt-PT" dirty="0" smtClean="0">
              <a:solidFill>
                <a:schemeClr val="bg2">
                  <a:lumMod val="50000"/>
                </a:schemeClr>
              </a:solidFill>
            </a:rPr>
            <a:t>3. Melhorias introduzidas pela aplicação do Modelo CAF</a:t>
          </a:r>
        </a:p>
      </dgm:t>
    </dgm:pt>
    <dgm:pt modelId="{8E667B47-0C69-46CF-833D-11BBAF01DC8E}" type="parTrans" cxnId="{E24E19F9-63EF-432C-AC13-B2B6F6B803C0}">
      <dgm:prSet/>
      <dgm:spPr/>
      <dgm:t>
        <a:bodyPr/>
        <a:lstStyle/>
        <a:p>
          <a:endParaRPr lang="pt-PT"/>
        </a:p>
      </dgm:t>
    </dgm:pt>
    <dgm:pt modelId="{9FFE8208-55CC-4044-8E2A-CB74A89C1955}" type="sibTrans" cxnId="{E24E19F9-63EF-432C-AC13-B2B6F6B803C0}">
      <dgm:prSet/>
      <dgm:spPr/>
      <dgm:t>
        <a:bodyPr/>
        <a:lstStyle/>
        <a:p>
          <a:endParaRPr lang="pt-PT"/>
        </a:p>
      </dgm:t>
    </dgm:pt>
    <dgm:pt modelId="{5CED1FCA-E68B-42E3-B239-275F8E1C6259}">
      <dgm:prSet/>
      <dgm:spPr/>
      <dgm:t>
        <a:bodyPr/>
        <a:lstStyle/>
        <a:p>
          <a:pPr rtl="0"/>
          <a:r>
            <a:rPr lang="pt-PT" dirty="0" smtClean="0">
              <a:solidFill>
                <a:schemeClr val="bg2">
                  <a:lumMod val="50000"/>
                </a:schemeClr>
              </a:solidFill>
            </a:rPr>
            <a:t>4. Estratégias focalizadas decorrentes da aplicação do Modelo CAF (critério 5)</a:t>
          </a:r>
        </a:p>
      </dgm:t>
    </dgm:pt>
    <dgm:pt modelId="{E1FD2B53-602F-4048-9A77-C20776C9BADA}" type="parTrans" cxnId="{B01D70C9-E8A3-4891-87F3-06F3464E5C39}">
      <dgm:prSet/>
      <dgm:spPr/>
      <dgm:t>
        <a:bodyPr/>
        <a:lstStyle/>
        <a:p>
          <a:endParaRPr lang="pt-PT"/>
        </a:p>
      </dgm:t>
    </dgm:pt>
    <dgm:pt modelId="{71514D6A-FF70-4422-BF4D-D03D285C4F89}" type="sibTrans" cxnId="{B01D70C9-E8A3-4891-87F3-06F3464E5C39}">
      <dgm:prSet/>
      <dgm:spPr/>
      <dgm:t>
        <a:bodyPr/>
        <a:lstStyle/>
        <a:p>
          <a:endParaRPr lang="pt-PT"/>
        </a:p>
      </dgm:t>
    </dgm:pt>
    <dgm:pt modelId="{82E5EB6C-9AB2-468A-9B74-061F4655A6AD}" type="pres">
      <dgm:prSet presAssocID="{EB585392-588F-4081-8E46-C56C4BCA8AE8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44BD7522-97FD-4DC6-85A3-9F4A861F1B77}" type="pres">
      <dgm:prSet presAssocID="{748271FF-EAAD-469C-B8ED-4297A6E35081}" presName="thickLine" presStyleLbl="alignNode1" presStyleIdx="0" presStyleCnt="4"/>
      <dgm:spPr/>
    </dgm:pt>
    <dgm:pt modelId="{DC3649A9-6828-46EF-A478-44FA6EE50A8D}" type="pres">
      <dgm:prSet presAssocID="{748271FF-EAAD-469C-B8ED-4297A6E35081}" presName="horz1" presStyleCnt="0"/>
      <dgm:spPr/>
    </dgm:pt>
    <dgm:pt modelId="{50A08162-36CE-41B1-B15C-979EC41D4ECB}" type="pres">
      <dgm:prSet presAssocID="{748271FF-EAAD-469C-B8ED-4297A6E35081}" presName="tx1" presStyleLbl="revTx" presStyleIdx="0" presStyleCnt="4"/>
      <dgm:spPr/>
      <dgm:t>
        <a:bodyPr/>
        <a:lstStyle/>
        <a:p>
          <a:endParaRPr lang="en-GB"/>
        </a:p>
      </dgm:t>
    </dgm:pt>
    <dgm:pt modelId="{DE17F998-29B5-428C-BC90-E2BD28E31180}" type="pres">
      <dgm:prSet presAssocID="{748271FF-EAAD-469C-B8ED-4297A6E35081}" presName="vert1" presStyleCnt="0"/>
      <dgm:spPr/>
    </dgm:pt>
    <dgm:pt modelId="{64D38C1D-C067-468F-9B95-DC8DAC8B11A8}" type="pres">
      <dgm:prSet presAssocID="{156401FE-8894-4B4F-9AF2-291A9CA94A6E}" presName="thickLine" presStyleLbl="alignNode1" presStyleIdx="1" presStyleCnt="4"/>
      <dgm:spPr/>
    </dgm:pt>
    <dgm:pt modelId="{D6A7DAF8-626D-4D8A-9B3A-50ECE9C1B3CF}" type="pres">
      <dgm:prSet presAssocID="{156401FE-8894-4B4F-9AF2-291A9CA94A6E}" presName="horz1" presStyleCnt="0"/>
      <dgm:spPr/>
    </dgm:pt>
    <dgm:pt modelId="{77A0D75A-1CB3-496C-A6B5-525B153C38C9}" type="pres">
      <dgm:prSet presAssocID="{156401FE-8894-4B4F-9AF2-291A9CA94A6E}" presName="tx1" presStyleLbl="revTx" presStyleIdx="1" presStyleCnt="4"/>
      <dgm:spPr/>
      <dgm:t>
        <a:bodyPr/>
        <a:lstStyle/>
        <a:p>
          <a:endParaRPr lang="pt-PT"/>
        </a:p>
      </dgm:t>
    </dgm:pt>
    <dgm:pt modelId="{B483E9FF-E1EE-4BB0-83AF-9D50CB95F16F}" type="pres">
      <dgm:prSet presAssocID="{156401FE-8894-4B4F-9AF2-291A9CA94A6E}" presName="vert1" presStyleCnt="0"/>
      <dgm:spPr/>
    </dgm:pt>
    <dgm:pt modelId="{CF2B7815-1D91-4B42-B3F7-91335487CD54}" type="pres">
      <dgm:prSet presAssocID="{AB9290EF-5361-42FE-B707-E5957E03AC7B}" presName="thickLine" presStyleLbl="alignNode1" presStyleIdx="2" presStyleCnt="4"/>
      <dgm:spPr/>
    </dgm:pt>
    <dgm:pt modelId="{5022EE1E-975B-4F2E-8EAD-6F88DA344695}" type="pres">
      <dgm:prSet presAssocID="{AB9290EF-5361-42FE-B707-E5957E03AC7B}" presName="horz1" presStyleCnt="0"/>
      <dgm:spPr/>
    </dgm:pt>
    <dgm:pt modelId="{CF5DD6A5-2F2E-4016-8AD4-9EE9D6C4327C}" type="pres">
      <dgm:prSet presAssocID="{AB9290EF-5361-42FE-B707-E5957E03AC7B}" presName="tx1" presStyleLbl="revTx" presStyleIdx="2" presStyleCnt="4"/>
      <dgm:spPr/>
      <dgm:t>
        <a:bodyPr/>
        <a:lstStyle/>
        <a:p>
          <a:endParaRPr lang="pt-PT"/>
        </a:p>
      </dgm:t>
    </dgm:pt>
    <dgm:pt modelId="{A70C5C2A-446F-4463-8DDC-44A1C3B89751}" type="pres">
      <dgm:prSet presAssocID="{AB9290EF-5361-42FE-B707-E5957E03AC7B}" presName="vert1" presStyleCnt="0"/>
      <dgm:spPr/>
    </dgm:pt>
    <dgm:pt modelId="{41B7C1CA-9278-4F82-8C59-04F1A0159EC1}" type="pres">
      <dgm:prSet presAssocID="{5CED1FCA-E68B-42E3-B239-275F8E1C6259}" presName="thickLine" presStyleLbl="alignNode1" presStyleIdx="3" presStyleCnt="4"/>
      <dgm:spPr/>
    </dgm:pt>
    <dgm:pt modelId="{692317A5-749D-45B8-889A-53237EF90026}" type="pres">
      <dgm:prSet presAssocID="{5CED1FCA-E68B-42E3-B239-275F8E1C6259}" presName="horz1" presStyleCnt="0"/>
      <dgm:spPr/>
    </dgm:pt>
    <dgm:pt modelId="{7AC4D3C5-55BF-44D1-B445-541FB61B03A2}" type="pres">
      <dgm:prSet presAssocID="{5CED1FCA-E68B-42E3-B239-275F8E1C6259}" presName="tx1" presStyleLbl="revTx" presStyleIdx="3" presStyleCnt="4"/>
      <dgm:spPr/>
      <dgm:t>
        <a:bodyPr/>
        <a:lstStyle/>
        <a:p>
          <a:endParaRPr lang="pt-PT"/>
        </a:p>
      </dgm:t>
    </dgm:pt>
    <dgm:pt modelId="{F6F7FB58-CB42-4278-A4AD-2884592DAC29}" type="pres">
      <dgm:prSet presAssocID="{5CED1FCA-E68B-42E3-B239-275F8E1C6259}" presName="vert1" presStyleCnt="0"/>
      <dgm:spPr/>
    </dgm:pt>
  </dgm:ptLst>
  <dgm:cxnLst>
    <dgm:cxn modelId="{3E30664E-6799-4A49-9706-97FC196DD331}" type="presOf" srcId="{AB9290EF-5361-42FE-B707-E5957E03AC7B}" destId="{CF5DD6A5-2F2E-4016-8AD4-9EE9D6C4327C}" srcOrd="0" destOrd="0" presId="urn:microsoft.com/office/officeart/2008/layout/LinedList"/>
    <dgm:cxn modelId="{9CF88A6A-998A-42F3-A455-0D87097D2235}" type="presOf" srcId="{EB585392-588F-4081-8E46-C56C4BCA8AE8}" destId="{82E5EB6C-9AB2-468A-9B74-061F4655A6AD}" srcOrd="0" destOrd="0" presId="urn:microsoft.com/office/officeart/2008/layout/LinedList"/>
    <dgm:cxn modelId="{D45AB1C7-7585-4190-98B7-501096C2A770}" srcId="{EB585392-588F-4081-8E46-C56C4BCA8AE8}" destId="{156401FE-8894-4B4F-9AF2-291A9CA94A6E}" srcOrd="1" destOrd="0" parTransId="{FCED56D3-685E-4D21-B198-CECB6248F4DB}" sibTransId="{17C0B7A4-DE9B-41CD-A889-962DB46AED77}"/>
    <dgm:cxn modelId="{E4046835-D985-4B2E-B2C4-2A91EFE2E2A1}" type="presOf" srcId="{156401FE-8894-4B4F-9AF2-291A9CA94A6E}" destId="{77A0D75A-1CB3-496C-A6B5-525B153C38C9}" srcOrd="0" destOrd="0" presId="urn:microsoft.com/office/officeart/2008/layout/LinedList"/>
    <dgm:cxn modelId="{6C72AF2C-036F-4F34-A1FC-F15FB0E7AE61}" srcId="{EB585392-588F-4081-8E46-C56C4BCA8AE8}" destId="{748271FF-EAAD-469C-B8ED-4297A6E35081}" srcOrd="0" destOrd="0" parTransId="{C644C13F-CC41-4795-A1D6-D502E64CC04D}" sibTransId="{AA94CC26-67B6-42D2-B49B-5B89984EF588}"/>
    <dgm:cxn modelId="{B01D70C9-E8A3-4891-87F3-06F3464E5C39}" srcId="{EB585392-588F-4081-8E46-C56C4BCA8AE8}" destId="{5CED1FCA-E68B-42E3-B239-275F8E1C6259}" srcOrd="3" destOrd="0" parTransId="{E1FD2B53-602F-4048-9A77-C20776C9BADA}" sibTransId="{71514D6A-FF70-4422-BF4D-D03D285C4F89}"/>
    <dgm:cxn modelId="{63CAF36A-2F71-492B-AB0D-B9B74A482FF3}" type="presOf" srcId="{748271FF-EAAD-469C-B8ED-4297A6E35081}" destId="{50A08162-36CE-41B1-B15C-979EC41D4ECB}" srcOrd="0" destOrd="0" presId="urn:microsoft.com/office/officeart/2008/layout/LinedList"/>
    <dgm:cxn modelId="{E24E19F9-63EF-432C-AC13-B2B6F6B803C0}" srcId="{EB585392-588F-4081-8E46-C56C4BCA8AE8}" destId="{AB9290EF-5361-42FE-B707-E5957E03AC7B}" srcOrd="2" destOrd="0" parTransId="{8E667B47-0C69-46CF-833D-11BBAF01DC8E}" sibTransId="{9FFE8208-55CC-4044-8E2A-CB74A89C1955}"/>
    <dgm:cxn modelId="{786547B2-7BE8-4D7C-86F0-EA19FB25A921}" type="presOf" srcId="{5CED1FCA-E68B-42E3-B239-275F8E1C6259}" destId="{7AC4D3C5-55BF-44D1-B445-541FB61B03A2}" srcOrd="0" destOrd="0" presId="urn:microsoft.com/office/officeart/2008/layout/LinedList"/>
    <dgm:cxn modelId="{2B0F5424-1F49-42A1-AD28-AF792F555319}" type="presParOf" srcId="{82E5EB6C-9AB2-468A-9B74-061F4655A6AD}" destId="{44BD7522-97FD-4DC6-85A3-9F4A861F1B77}" srcOrd="0" destOrd="0" presId="urn:microsoft.com/office/officeart/2008/layout/LinedList"/>
    <dgm:cxn modelId="{2F46C70E-0834-4F3F-A0E6-6D6656C652AE}" type="presParOf" srcId="{82E5EB6C-9AB2-468A-9B74-061F4655A6AD}" destId="{DC3649A9-6828-46EF-A478-44FA6EE50A8D}" srcOrd="1" destOrd="0" presId="urn:microsoft.com/office/officeart/2008/layout/LinedList"/>
    <dgm:cxn modelId="{C3983297-C75B-4551-B262-402DF114F83B}" type="presParOf" srcId="{DC3649A9-6828-46EF-A478-44FA6EE50A8D}" destId="{50A08162-36CE-41B1-B15C-979EC41D4ECB}" srcOrd="0" destOrd="0" presId="urn:microsoft.com/office/officeart/2008/layout/LinedList"/>
    <dgm:cxn modelId="{9E8A05C2-D4D8-45A5-AAF9-1E647821DFFB}" type="presParOf" srcId="{DC3649A9-6828-46EF-A478-44FA6EE50A8D}" destId="{DE17F998-29B5-428C-BC90-E2BD28E31180}" srcOrd="1" destOrd="0" presId="urn:microsoft.com/office/officeart/2008/layout/LinedList"/>
    <dgm:cxn modelId="{CB659AC2-7FDB-41D7-AEB2-075D8122DFF0}" type="presParOf" srcId="{82E5EB6C-9AB2-468A-9B74-061F4655A6AD}" destId="{64D38C1D-C067-468F-9B95-DC8DAC8B11A8}" srcOrd="2" destOrd="0" presId="urn:microsoft.com/office/officeart/2008/layout/LinedList"/>
    <dgm:cxn modelId="{CA2FFDC6-9203-40E7-9374-C90744066D70}" type="presParOf" srcId="{82E5EB6C-9AB2-468A-9B74-061F4655A6AD}" destId="{D6A7DAF8-626D-4D8A-9B3A-50ECE9C1B3CF}" srcOrd="3" destOrd="0" presId="urn:microsoft.com/office/officeart/2008/layout/LinedList"/>
    <dgm:cxn modelId="{814F777B-08A3-43BC-8064-D06AB0C07D01}" type="presParOf" srcId="{D6A7DAF8-626D-4D8A-9B3A-50ECE9C1B3CF}" destId="{77A0D75A-1CB3-496C-A6B5-525B153C38C9}" srcOrd="0" destOrd="0" presId="urn:microsoft.com/office/officeart/2008/layout/LinedList"/>
    <dgm:cxn modelId="{EBDC6DA2-7024-4D6E-B2A6-1D93C05DB2A1}" type="presParOf" srcId="{D6A7DAF8-626D-4D8A-9B3A-50ECE9C1B3CF}" destId="{B483E9FF-E1EE-4BB0-83AF-9D50CB95F16F}" srcOrd="1" destOrd="0" presId="urn:microsoft.com/office/officeart/2008/layout/LinedList"/>
    <dgm:cxn modelId="{D0CA1E13-342F-4496-8F8A-B91F2F676A87}" type="presParOf" srcId="{82E5EB6C-9AB2-468A-9B74-061F4655A6AD}" destId="{CF2B7815-1D91-4B42-B3F7-91335487CD54}" srcOrd="4" destOrd="0" presId="urn:microsoft.com/office/officeart/2008/layout/LinedList"/>
    <dgm:cxn modelId="{2920DC32-F98F-4919-AE8A-76D4E3FB187D}" type="presParOf" srcId="{82E5EB6C-9AB2-468A-9B74-061F4655A6AD}" destId="{5022EE1E-975B-4F2E-8EAD-6F88DA344695}" srcOrd="5" destOrd="0" presId="urn:microsoft.com/office/officeart/2008/layout/LinedList"/>
    <dgm:cxn modelId="{6383630E-BF9A-4F85-9FFF-FD4356A22DD9}" type="presParOf" srcId="{5022EE1E-975B-4F2E-8EAD-6F88DA344695}" destId="{CF5DD6A5-2F2E-4016-8AD4-9EE9D6C4327C}" srcOrd="0" destOrd="0" presId="urn:microsoft.com/office/officeart/2008/layout/LinedList"/>
    <dgm:cxn modelId="{6CD71B07-0548-4FBC-9B55-9929AF166658}" type="presParOf" srcId="{5022EE1E-975B-4F2E-8EAD-6F88DA344695}" destId="{A70C5C2A-446F-4463-8DDC-44A1C3B89751}" srcOrd="1" destOrd="0" presId="urn:microsoft.com/office/officeart/2008/layout/LinedList"/>
    <dgm:cxn modelId="{914599E5-AEA4-459B-9923-0A6DCE724E8A}" type="presParOf" srcId="{82E5EB6C-9AB2-468A-9B74-061F4655A6AD}" destId="{41B7C1CA-9278-4F82-8C59-04F1A0159EC1}" srcOrd="6" destOrd="0" presId="urn:microsoft.com/office/officeart/2008/layout/LinedList"/>
    <dgm:cxn modelId="{D574CE42-6C64-4791-B5ED-4C922F8C79EA}" type="presParOf" srcId="{82E5EB6C-9AB2-468A-9B74-061F4655A6AD}" destId="{692317A5-749D-45B8-889A-53237EF90026}" srcOrd="7" destOrd="0" presId="urn:microsoft.com/office/officeart/2008/layout/LinedList"/>
    <dgm:cxn modelId="{00E9D517-D678-4C37-8A91-D5D8265E1C90}" type="presParOf" srcId="{692317A5-749D-45B8-889A-53237EF90026}" destId="{7AC4D3C5-55BF-44D1-B445-541FB61B03A2}" srcOrd="0" destOrd="0" presId="urn:microsoft.com/office/officeart/2008/layout/LinedList"/>
    <dgm:cxn modelId="{F68D021C-0449-4972-B7B8-3A6837C9D024}" type="presParOf" srcId="{692317A5-749D-45B8-889A-53237EF90026}" destId="{F6F7FB58-CB42-4278-A4AD-2884592DAC2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F3B53E43-7049-4ABF-9639-3FB4A2A3F450}" type="doc">
      <dgm:prSet loTypeId="urn:microsoft.com/office/officeart/2005/8/layout/cycle6" loCatId="relationship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pt-PT"/>
        </a:p>
      </dgm:t>
    </dgm:pt>
    <dgm:pt modelId="{F30CEC6C-A7C9-40FB-96EF-160159012A68}">
      <dgm:prSet/>
      <dgm:spPr/>
      <dgm:t>
        <a:bodyPr/>
        <a:lstStyle/>
        <a:p>
          <a:pPr rtl="0"/>
          <a:r>
            <a:rPr lang="pt-PT" dirty="0" smtClean="0"/>
            <a:t>Questionários (toda a população)</a:t>
          </a:r>
          <a:endParaRPr lang="pt-PT" dirty="0"/>
        </a:p>
      </dgm:t>
    </dgm:pt>
    <dgm:pt modelId="{CB40D097-0CCF-4FF2-9726-7BBA48D791B4}" type="parTrans" cxnId="{E7C16925-394E-423B-ADCE-A5B82B2C5DC7}">
      <dgm:prSet/>
      <dgm:spPr/>
      <dgm:t>
        <a:bodyPr/>
        <a:lstStyle/>
        <a:p>
          <a:endParaRPr lang="pt-PT"/>
        </a:p>
      </dgm:t>
    </dgm:pt>
    <dgm:pt modelId="{D7AF3838-DDB3-4AC5-B06F-7B5CFE219897}" type="sibTrans" cxnId="{E7C16925-394E-423B-ADCE-A5B82B2C5DC7}">
      <dgm:prSet/>
      <dgm:spPr/>
      <dgm:t>
        <a:bodyPr/>
        <a:lstStyle/>
        <a:p>
          <a:endParaRPr lang="pt-PT"/>
        </a:p>
      </dgm:t>
    </dgm:pt>
    <dgm:pt modelId="{5B154FE1-71A0-4ED9-AC4C-888F2BD6D74C}">
      <dgm:prSet/>
      <dgm:spPr/>
      <dgm:t>
        <a:bodyPr/>
        <a:lstStyle/>
        <a:p>
          <a:pPr rtl="0"/>
          <a:r>
            <a:rPr lang="pt-PT" dirty="0" smtClean="0"/>
            <a:t>Preenchimento da GAA pela EAA</a:t>
          </a:r>
          <a:endParaRPr lang="pt-PT" dirty="0"/>
        </a:p>
      </dgm:t>
    </dgm:pt>
    <dgm:pt modelId="{26F55F71-D062-4FD3-B559-025F0B768DCC}" type="parTrans" cxnId="{012E19CA-C01A-4A62-8DC5-678A087011B7}">
      <dgm:prSet/>
      <dgm:spPr/>
      <dgm:t>
        <a:bodyPr/>
        <a:lstStyle/>
        <a:p>
          <a:endParaRPr lang="pt-PT"/>
        </a:p>
      </dgm:t>
    </dgm:pt>
    <dgm:pt modelId="{E68135FF-C079-4BE2-A1A7-A10491C6D967}" type="sibTrans" cxnId="{012E19CA-C01A-4A62-8DC5-678A087011B7}">
      <dgm:prSet/>
      <dgm:spPr/>
      <dgm:t>
        <a:bodyPr/>
        <a:lstStyle/>
        <a:p>
          <a:endParaRPr lang="pt-PT"/>
        </a:p>
      </dgm:t>
    </dgm:pt>
    <dgm:pt modelId="{608DB2A2-4428-4B5D-8B1F-3BA052B0869C}" type="pres">
      <dgm:prSet presAssocID="{F3B53E43-7049-4ABF-9639-3FB4A2A3F450}" presName="cycle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49B10C75-2AFF-41D3-8E8B-162E718AA021}" type="pres">
      <dgm:prSet presAssocID="{F30CEC6C-A7C9-40FB-96EF-160159012A68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06FF083-662E-4296-99B7-5D3E74E7921C}" type="pres">
      <dgm:prSet presAssocID="{F30CEC6C-A7C9-40FB-96EF-160159012A68}" presName="spNode" presStyleCnt="0"/>
      <dgm:spPr/>
    </dgm:pt>
    <dgm:pt modelId="{E0FAFD95-5643-45D3-8666-CC270432C470}" type="pres">
      <dgm:prSet presAssocID="{D7AF3838-DDB3-4AC5-B06F-7B5CFE219897}" presName="sibTrans" presStyleLbl="sibTrans1D1" presStyleIdx="0" presStyleCnt="2"/>
      <dgm:spPr/>
      <dgm:t>
        <a:bodyPr/>
        <a:lstStyle/>
        <a:p>
          <a:endParaRPr lang="pt-PT"/>
        </a:p>
      </dgm:t>
    </dgm:pt>
    <dgm:pt modelId="{A413A231-3168-4D26-9162-1A54E135FB7C}" type="pres">
      <dgm:prSet presAssocID="{5B154FE1-71A0-4ED9-AC4C-888F2BD6D74C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381AF9C-27E4-47F4-B02B-666A706499B4}" type="pres">
      <dgm:prSet presAssocID="{5B154FE1-71A0-4ED9-AC4C-888F2BD6D74C}" presName="spNode" presStyleCnt="0"/>
      <dgm:spPr/>
    </dgm:pt>
    <dgm:pt modelId="{AF02BC0C-01D6-480C-BB75-C67D428FF327}" type="pres">
      <dgm:prSet presAssocID="{E68135FF-C079-4BE2-A1A7-A10491C6D967}" presName="sibTrans" presStyleLbl="sibTrans1D1" presStyleIdx="1" presStyleCnt="2"/>
      <dgm:spPr/>
      <dgm:t>
        <a:bodyPr/>
        <a:lstStyle/>
        <a:p>
          <a:endParaRPr lang="pt-PT"/>
        </a:p>
      </dgm:t>
    </dgm:pt>
  </dgm:ptLst>
  <dgm:cxnLst>
    <dgm:cxn modelId="{012E19CA-C01A-4A62-8DC5-678A087011B7}" srcId="{F3B53E43-7049-4ABF-9639-3FB4A2A3F450}" destId="{5B154FE1-71A0-4ED9-AC4C-888F2BD6D74C}" srcOrd="1" destOrd="0" parTransId="{26F55F71-D062-4FD3-B559-025F0B768DCC}" sibTransId="{E68135FF-C079-4BE2-A1A7-A10491C6D967}"/>
    <dgm:cxn modelId="{31B1591E-1AB3-4157-A752-DDAAF54C7332}" type="presOf" srcId="{F30CEC6C-A7C9-40FB-96EF-160159012A68}" destId="{49B10C75-2AFF-41D3-8E8B-162E718AA021}" srcOrd="0" destOrd="0" presId="urn:microsoft.com/office/officeart/2005/8/layout/cycle6"/>
    <dgm:cxn modelId="{2E5D7AB6-76C5-48B6-AC2F-B3AB069698B1}" type="presOf" srcId="{D7AF3838-DDB3-4AC5-B06F-7B5CFE219897}" destId="{E0FAFD95-5643-45D3-8666-CC270432C470}" srcOrd="0" destOrd="0" presId="urn:microsoft.com/office/officeart/2005/8/layout/cycle6"/>
    <dgm:cxn modelId="{0FF0AD91-CE55-4A79-923B-49B56A966C90}" type="presOf" srcId="{E68135FF-C079-4BE2-A1A7-A10491C6D967}" destId="{AF02BC0C-01D6-480C-BB75-C67D428FF327}" srcOrd="0" destOrd="0" presId="urn:microsoft.com/office/officeart/2005/8/layout/cycle6"/>
    <dgm:cxn modelId="{CF68D11F-9D53-4621-BD65-0665BF691485}" type="presOf" srcId="{F3B53E43-7049-4ABF-9639-3FB4A2A3F450}" destId="{608DB2A2-4428-4B5D-8B1F-3BA052B0869C}" srcOrd="0" destOrd="0" presId="urn:microsoft.com/office/officeart/2005/8/layout/cycle6"/>
    <dgm:cxn modelId="{A28DA226-BC47-4D42-9C3A-5411699AA208}" type="presOf" srcId="{5B154FE1-71A0-4ED9-AC4C-888F2BD6D74C}" destId="{A413A231-3168-4D26-9162-1A54E135FB7C}" srcOrd="0" destOrd="0" presId="urn:microsoft.com/office/officeart/2005/8/layout/cycle6"/>
    <dgm:cxn modelId="{E7C16925-394E-423B-ADCE-A5B82B2C5DC7}" srcId="{F3B53E43-7049-4ABF-9639-3FB4A2A3F450}" destId="{F30CEC6C-A7C9-40FB-96EF-160159012A68}" srcOrd="0" destOrd="0" parTransId="{CB40D097-0CCF-4FF2-9726-7BBA48D791B4}" sibTransId="{D7AF3838-DDB3-4AC5-B06F-7B5CFE219897}"/>
    <dgm:cxn modelId="{55B0A86B-757D-4E1D-BA62-8CCB9377183A}" type="presParOf" srcId="{608DB2A2-4428-4B5D-8B1F-3BA052B0869C}" destId="{49B10C75-2AFF-41D3-8E8B-162E718AA021}" srcOrd="0" destOrd="0" presId="urn:microsoft.com/office/officeart/2005/8/layout/cycle6"/>
    <dgm:cxn modelId="{6AEBF431-FF8C-4D92-95B6-5CD90136CDFF}" type="presParOf" srcId="{608DB2A2-4428-4B5D-8B1F-3BA052B0869C}" destId="{106FF083-662E-4296-99B7-5D3E74E7921C}" srcOrd="1" destOrd="0" presId="urn:microsoft.com/office/officeart/2005/8/layout/cycle6"/>
    <dgm:cxn modelId="{A98677C6-11DE-4F10-8E92-AA9806CC3B26}" type="presParOf" srcId="{608DB2A2-4428-4B5D-8B1F-3BA052B0869C}" destId="{E0FAFD95-5643-45D3-8666-CC270432C470}" srcOrd="2" destOrd="0" presId="urn:microsoft.com/office/officeart/2005/8/layout/cycle6"/>
    <dgm:cxn modelId="{EB56349A-E3EA-4214-9B3F-633AF09B50A2}" type="presParOf" srcId="{608DB2A2-4428-4B5D-8B1F-3BA052B0869C}" destId="{A413A231-3168-4D26-9162-1A54E135FB7C}" srcOrd="3" destOrd="0" presId="urn:microsoft.com/office/officeart/2005/8/layout/cycle6"/>
    <dgm:cxn modelId="{E697AF19-36F5-4D0A-863F-DBB642A1D7A1}" type="presParOf" srcId="{608DB2A2-4428-4B5D-8B1F-3BA052B0869C}" destId="{A381AF9C-27E4-47F4-B02B-666A706499B4}" srcOrd="4" destOrd="0" presId="urn:microsoft.com/office/officeart/2005/8/layout/cycle6"/>
    <dgm:cxn modelId="{103C8A63-C502-4566-A568-0561F18C4F10}" type="presParOf" srcId="{608DB2A2-4428-4B5D-8B1F-3BA052B0869C}" destId="{AF02BC0C-01D6-480C-BB75-C67D428FF327}" srcOrd="5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4F5A9FCC-43DB-4282-B2E0-93A7929C4D79}" type="doc">
      <dgm:prSet loTypeId="urn:microsoft.com/office/officeart/2005/8/layout/cycle6" loCatId="relationship" qsTypeId="urn:microsoft.com/office/officeart/2005/8/quickstyle/simple1" qsCatId="simple" csTypeId="urn:microsoft.com/office/officeart/2005/8/colors/accent2_1" csCatId="accent2"/>
      <dgm:spPr/>
      <dgm:t>
        <a:bodyPr/>
        <a:lstStyle/>
        <a:p>
          <a:endParaRPr lang="pt-PT"/>
        </a:p>
      </dgm:t>
    </dgm:pt>
    <dgm:pt modelId="{ACD94277-2AF1-46C7-A65D-AF720A8DE9E9}">
      <dgm:prSet/>
      <dgm:spPr/>
      <dgm:t>
        <a:bodyPr/>
        <a:lstStyle/>
        <a:p>
          <a:pPr rtl="0"/>
          <a:r>
            <a:rPr lang="pt-PT" smtClean="0"/>
            <a:t>Pais/EE</a:t>
          </a:r>
          <a:endParaRPr lang="pt-PT"/>
        </a:p>
      </dgm:t>
    </dgm:pt>
    <dgm:pt modelId="{02FD92D0-7DA4-436C-98CC-F187F7DE4C75}" type="parTrans" cxnId="{90154295-1660-480D-86D4-FF53D042A900}">
      <dgm:prSet/>
      <dgm:spPr/>
      <dgm:t>
        <a:bodyPr/>
        <a:lstStyle/>
        <a:p>
          <a:endParaRPr lang="pt-PT"/>
        </a:p>
      </dgm:t>
    </dgm:pt>
    <dgm:pt modelId="{27768C08-FFAD-422E-883C-56C1993BC0E9}" type="sibTrans" cxnId="{90154295-1660-480D-86D4-FF53D042A900}">
      <dgm:prSet/>
      <dgm:spPr/>
      <dgm:t>
        <a:bodyPr/>
        <a:lstStyle/>
        <a:p>
          <a:endParaRPr lang="pt-PT"/>
        </a:p>
      </dgm:t>
    </dgm:pt>
    <dgm:pt modelId="{6CDE5D39-1360-4170-8B22-14BA9F10A130}">
      <dgm:prSet/>
      <dgm:spPr/>
      <dgm:t>
        <a:bodyPr/>
        <a:lstStyle/>
        <a:p>
          <a:pPr rtl="0"/>
          <a:r>
            <a:rPr lang="pt-PT" smtClean="0"/>
            <a:t>Alunos</a:t>
          </a:r>
          <a:endParaRPr lang="pt-PT"/>
        </a:p>
      </dgm:t>
    </dgm:pt>
    <dgm:pt modelId="{06D14E40-465E-41A6-AB87-F9D26284097F}" type="parTrans" cxnId="{8D9E7AF5-62E1-479F-A5CB-81F75D1A5BF4}">
      <dgm:prSet/>
      <dgm:spPr/>
      <dgm:t>
        <a:bodyPr/>
        <a:lstStyle/>
        <a:p>
          <a:endParaRPr lang="pt-PT"/>
        </a:p>
      </dgm:t>
    </dgm:pt>
    <dgm:pt modelId="{FC973C68-4A58-4F11-9B74-E9B023DA9E9E}" type="sibTrans" cxnId="{8D9E7AF5-62E1-479F-A5CB-81F75D1A5BF4}">
      <dgm:prSet/>
      <dgm:spPr/>
      <dgm:t>
        <a:bodyPr/>
        <a:lstStyle/>
        <a:p>
          <a:endParaRPr lang="pt-PT"/>
        </a:p>
      </dgm:t>
    </dgm:pt>
    <dgm:pt modelId="{0FB7A049-BCDF-42B3-9C34-C8CAB2BD7687}">
      <dgm:prSet/>
      <dgm:spPr/>
      <dgm:t>
        <a:bodyPr/>
        <a:lstStyle/>
        <a:p>
          <a:pPr rtl="0"/>
          <a:r>
            <a:rPr lang="pt-PT" smtClean="0"/>
            <a:t>PD</a:t>
          </a:r>
          <a:endParaRPr lang="pt-PT"/>
        </a:p>
      </dgm:t>
    </dgm:pt>
    <dgm:pt modelId="{CB587347-E486-4E44-B9D1-553AD7E049D8}" type="parTrans" cxnId="{ABDE45CA-73E0-4A6A-AD62-7B5A5D967F00}">
      <dgm:prSet/>
      <dgm:spPr/>
      <dgm:t>
        <a:bodyPr/>
        <a:lstStyle/>
        <a:p>
          <a:endParaRPr lang="pt-PT"/>
        </a:p>
      </dgm:t>
    </dgm:pt>
    <dgm:pt modelId="{CDE67A95-BEC2-4B9C-9073-E820138E3F2B}" type="sibTrans" cxnId="{ABDE45CA-73E0-4A6A-AD62-7B5A5D967F00}">
      <dgm:prSet/>
      <dgm:spPr/>
      <dgm:t>
        <a:bodyPr/>
        <a:lstStyle/>
        <a:p>
          <a:endParaRPr lang="pt-PT"/>
        </a:p>
      </dgm:t>
    </dgm:pt>
    <dgm:pt modelId="{990690C3-CE7B-4183-A2F8-36389C1DE997}">
      <dgm:prSet/>
      <dgm:spPr/>
      <dgm:t>
        <a:bodyPr/>
        <a:lstStyle/>
        <a:p>
          <a:pPr rtl="0"/>
          <a:r>
            <a:rPr lang="pt-PT" smtClean="0"/>
            <a:t>PND</a:t>
          </a:r>
          <a:endParaRPr lang="pt-PT"/>
        </a:p>
      </dgm:t>
    </dgm:pt>
    <dgm:pt modelId="{7768F8AB-57CE-4A00-A008-C55E6AA2C0D0}" type="parTrans" cxnId="{0431AA11-871C-40E1-8A55-780514DE0D0B}">
      <dgm:prSet/>
      <dgm:spPr/>
      <dgm:t>
        <a:bodyPr/>
        <a:lstStyle/>
        <a:p>
          <a:endParaRPr lang="pt-PT"/>
        </a:p>
      </dgm:t>
    </dgm:pt>
    <dgm:pt modelId="{71D71B45-4D24-4C55-9F62-30845C9823FA}" type="sibTrans" cxnId="{0431AA11-871C-40E1-8A55-780514DE0D0B}">
      <dgm:prSet/>
      <dgm:spPr/>
      <dgm:t>
        <a:bodyPr/>
        <a:lstStyle/>
        <a:p>
          <a:endParaRPr lang="pt-PT"/>
        </a:p>
      </dgm:t>
    </dgm:pt>
    <dgm:pt modelId="{C3AA4896-69F6-4946-B1E2-81DA3FEC997F}" type="pres">
      <dgm:prSet presAssocID="{4F5A9FCC-43DB-4282-B2E0-93A7929C4D7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EB0270B-CCAD-457F-AE3A-614330FF3AAB}" type="pres">
      <dgm:prSet presAssocID="{ACD94277-2AF1-46C7-A65D-AF720A8DE9E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0BC7CFF-9FB6-4097-8F35-79EE99EF133C}" type="pres">
      <dgm:prSet presAssocID="{ACD94277-2AF1-46C7-A65D-AF720A8DE9E9}" presName="spNode" presStyleCnt="0"/>
      <dgm:spPr/>
    </dgm:pt>
    <dgm:pt modelId="{FF558292-1732-4640-8ECB-A69454C9A6E5}" type="pres">
      <dgm:prSet presAssocID="{27768C08-FFAD-422E-883C-56C1993BC0E9}" presName="sibTrans" presStyleLbl="sibTrans1D1" presStyleIdx="0" presStyleCnt="4"/>
      <dgm:spPr/>
      <dgm:t>
        <a:bodyPr/>
        <a:lstStyle/>
        <a:p>
          <a:endParaRPr lang="pt-PT"/>
        </a:p>
      </dgm:t>
    </dgm:pt>
    <dgm:pt modelId="{E9F70F17-5F01-4429-8F47-1C067E58FEEA}" type="pres">
      <dgm:prSet presAssocID="{6CDE5D39-1360-4170-8B22-14BA9F10A13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8A8D6A3-ADC1-412A-83E0-F29286785F12}" type="pres">
      <dgm:prSet presAssocID="{6CDE5D39-1360-4170-8B22-14BA9F10A130}" presName="spNode" presStyleCnt="0"/>
      <dgm:spPr/>
    </dgm:pt>
    <dgm:pt modelId="{D9FACD04-AF05-4709-8AC9-FB10B5A82ECE}" type="pres">
      <dgm:prSet presAssocID="{FC973C68-4A58-4F11-9B74-E9B023DA9E9E}" presName="sibTrans" presStyleLbl="sibTrans1D1" presStyleIdx="1" presStyleCnt="4"/>
      <dgm:spPr/>
      <dgm:t>
        <a:bodyPr/>
        <a:lstStyle/>
        <a:p>
          <a:endParaRPr lang="pt-PT"/>
        </a:p>
      </dgm:t>
    </dgm:pt>
    <dgm:pt modelId="{ECD09411-8C55-414A-BD36-85F200CB00F7}" type="pres">
      <dgm:prSet presAssocID="{0FB7A049-BCDF-42B3-9C34-C8CAB2BD768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E8B333A-A87B-44F7-B001-BB01B8D71EC6}" type="pres">
      <dgm:prSet presAssocID="{0FB7A049-BCDF-42B3-9C34-C8CAB2BD7687}" presName="spNode" presStyleCnt="0"/>
      <dgm:spPr/>
    </dgm:pt>
    <dgm:pt modelId="{88794C45-4083-4084-A7F9-89A7E56B786B}" type="pres">
      <dgm:prSet presAssocID="{CDE67A95-BEC2-4B9C-9073-E820138E3F2B}" presName="sibTrans" presStyleLbl="sibTrans1D1" presStyleIdx="2" presStyleCnt="4"/>
      <dgm:spPr/>
      <dgm:t>
        <a:bodyPr/>
        <a:lstStyle/>
        <a:p>
          <a:endParaRPr lang="pt-PT"/>
        </a:p>
      </dgm:t>
    </dgm:pt>
    <dgm:pt modelId="{7876B12D-DA66-473C-AEA8-51F3162BF841}" type="pres">
      <dgm:prSet presAssocID="{990690C3-CE7B-4183-A2F8-36389C1DE99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46EE3B2-A7E2-4293-BF71-B8349F2F5252}" type="pres">
      <dgm:prSet presAssocID="{990690C3-CE7B-4183-A2F8-36389C1DE997}" presName="spNode" presStyleCnt="0"/>
      <dgm:spPr/>
    </dgm:pt>
    <dgm:pt modelId="{4AE17337-0D2E-4D55-B33A-8189F64D6C26}" type="pres">
      <dgm:prSet presAssocID="{71D71B45-4D24-4C55-9F62-30845C9823FA}" presName="sibTrans" presStyleLbl="sibTrans1D1" presStyleIdx="3" presStyleCnt="4"/>
      <dgm:spPr/>
      <dgm:t>
        <a:bodyPr/>
        <a:lstStyle/>
        <a:p>
          <a:endParaRPr lang="pt-PT"/>
        </a:p>
      </dgm:t>
    </dgm:pt>
  </dgm:ptLst>
  <dgm:cxnLst>
    <dgm:cxn modelId="{61A3216C-12F2-422D-8DD7-824731C272EB}" type="presOf" srcId="{ACD94277-2AF1-46C7-A65D-AF720A8DE9E9}" destId="{0EB0270B-CCAD-457F-AE3A-614330FF3AAB}" srcOrd="0" destOrd="0" presId="urn:microsoft.com/office/officeart/2005/8/layout/cycle6"/>
    <dgm:cxn modelId="{FB368179-20BF-4846-B29B-300DD98BC21C}" type="presOf" srcId="{FC973C68-4A58-4F11-9B74-E9B023DA9E9E}" destId="{D9FACD04-AF05-4709-8AC9-FB10B5A82ECE}" srcOrd="0" destOrd="0" presId="urn:microsoft.com/office/officeart/2005/8/layout/cycle6"/>
    <dgm:cxn modelId="{DF2FCC78-EB5F-448F-965A-46EFFD886084}" type="presOf" srcId="{71D71B45-4D24-4C55-9F62-30845C9823FA}" destId="{4AE17337-0D2E-4D55-B33A-8189F64D6C26}" srcOrd="0" destOrd="0" presId="urn:microsoft.com/office/officeart/2005/8/layout/cycle6"/>
    <dgm:cxn modelId="{55A5187A-A546-41C6-80BC-CB95BA1324E4}" type="presOf" srcId="{27768C08-FFAD-422E-883C-56C1993BC0E9}" destId="{FF558292-1732-4640-8ECB-A69454C9A6E5}" srcOrd="0" destOrd="0" presId="urn:microsoft.com/office/officeart/2005/8/layout/cycle6"/>
    <dgm:cxn modelId="{0431AA11-871C-40E1-8A55-780514DE0D0B}" srcId="{4F5A9FCC-43DB-4282-B2E0-93A7929C4D79}" destId="{990690C3-CE7B-4183-A2F8-36389C1DE997}" srcOrd="3" destOrd="0" parTransId="{7768F8AB-57CE-4A00-A008-C55E6AA2C0D0}" sibTransId="{71D71B45-4D24-4C55-9F62-30845C9823FA}"/>
    <dgm:cxn modelId="{ABDE45CA-73E0-4A6A-AD62-7B5A5D967F00}" srcId="{4F5A9FCC-43DB-4282-B2E0-93A7929C4D79}" destId="{0FB7A049-BCDF-42B3-9C34-C8CAB2BD7687}" srcOrd="2" destOrd="0" parTransId="{CB587347-E486-4E44-B9D1-553AD7E049D8}" sibTransId="{CDE67A95-BEC2-4B9C-9073-E820138E3F2B}"/>
    <dgm:cxn modelId="{1C3AF7CC-859D-4DFD-8708-5A947DF0E581}" type="presOf" srcId="{4F5A9FCC-43DB-4282-B2E0-93A7929C4D79}" destId="{C3AA4896-69F6-4946-B1E2-81DA3FEC997F}" srcOrd="0" destOrd="0" presId="urn:microsoft.com/office/officeart/2005/8/layout/cycle6"/>
    <dgm:cxn modelId="{8D9E7AF5-62E1-479F-A5CB-81F75D1A5BF4}" srcId="{4F5A9FCC-43DB-4282-B2E0-93A7929C4D79}" destId="{6CDE5D39-1360-4170-8B22-14BA9F10A130}" srcOrd="1" destOrd="0" parTransId="{06D14E40-465E-41A6-AB87-F9D26284097F}" sibTransId="{FC973C68-4A58-4F11-9B74-E9B023DA9E9E}"/>
    <dgm:cxn modelId="{C71A6550-99E8-4BAE-8869-8279FF44E219}" type="presOf" srcId="{6CDE5D39-1360-4170-8B22-14BA9F10A130}" destId="{E9F70F17-5F01-4429-8F47-1C067E58FEEA}" srcOrd="0" destOrd="0" presId="urn:microsoft.com/office/officeart/2005/8/layout/cycle6"/>
    <dgm:cxn modelId="{90154295-1660-480D-86D4-FF53D042A900}" srcId="{4F5A9FCC-43DB-4282-B2E0-93A7929C4D79}" destId="{ACD94277-2AF1-46C7-A65D-AF720A8DE9E9}" srcOrd="0" destOrd="0" parTransId="{02FD92D0-7DA4-436C-98CC-F187F7DE4C75}" sibTransId="{27768C08-FFAD-422E-883C-56C1993BC0E9}"/>
    <dgm:cxn modelId="{C0527B99-CA35-4ED2-979A-A3B7684B0BCD}" type="presOf" srcId="{0FB7A049-BCDF-42B3-9C34-C8CAB2BD7687}" destId="{ECD09411-8C55-414A-BD36-85F200CB00F7}" srcOrd="0" destOrd="0" presId="urn:microsoft.com/office/officeart/2005/8/layout/cycle6"/>
    <dgm:cxn modelId="{E182477E-DB0D-410D-9FD4-34182AF34D5E}" type="presOf" srcId="{CDE67A95-BEC2-4B9C-9073-E820138E3F2B}" destId="{88794C45-4083-4084-A7F9-89A7E56B786B}" srcOrd="0" destOrd="0" presId="urn:microsoft.com/office/officeart/2005/8/layout/cycle6"/>
    <dgm:cxn modelId="{42787F00-43FB-44D8-9200-366C6E492BF9}" type="presOf" srcId="{990690C3-CE7B-4183-A2F8-36389C1DE997}" destId="{7876B12D-DA66-473C-AEA8-51F3162BF841}" srcOrd="0" destOrd="0" presId="urn:microsoft.com/office/officeart/2005/8/layout/cycle6"/>
    <dgm:cxn modelId="{B20A8187-DA27-41D8-8977-A9BDAFDF5A83}" type="presParOf" srcId="{C3AA4896-69F6-4946-B1E2-81DA3FEC997F}" destId="{0EB0270B-CCAD-457F-AE3A-614330FF3AAB}" srcOrd="0" destOrd="0" presId="urn:microsoft.com/office/officeart/2005/8/layout/cycle6"/>
    <dgm:cxn modelId="{0C0C1DA7-577B-4CC3-A239-13996817A2C1}" type="presParOf" srcId="{C3AA4896-69F6-4946-B1E2-81DA3FEC997F}" destId="{E0BC7CFF-9FB6-4097-8F35-79EE99EF133C}" srcOrd="1" destOrd="0" presId="urn:microsoft.com/office/officeart/2005/8/layout/cycle6"/>
    <dgm:cxn modelId="{217C8111-12A6-48F1-BD98-B074EB6499AD}" type="presParOf" srcId="{C3AA4896-69F6-4946-B1E2-81DA3FEC997F}" destId="{FF558292-1732-4640-8ECB-A69454C9A6E5}" srcOrd="2" destOrd="0" presId="urn:microsoft.com/office/officeart/2005/8/layout/cycle6"/>
    <dgm:cxn modelId="{6411CBDA-0156-44C7-901E-F6663F17C627}" type="presParOf" srcId="{C3AA4896-69F6-4946-B1E2-81DA3FEC997F}" destId="{E9F70F17-5F01-4429-8F47-1C067E58FEEA}" srcOrd="3" destOrd="0" presId="urn:microsoft.com/office/officeart/2005/8/layout/cycle6"/>
    <dgm:cxn modelId="{423EEB31-C7D2-40DD-9D6B-02B31B381981}" type="presParOf" srcId="{C3AA4896-69F6-4946-B1E2-81DA3FEC997F}" destId="{88A8D6A3-ADC1-412A-83E0-F29286785F12}" srcOrd="4" destOrd="0" presId="urn:microsoft.com/office/officeart/2005/8/layout/cycle6"/>
    <dgm:cxn modelId="{04CB21B3-5F76-429C-8A2C-AA86DAC3EDB9}" type="presParOf" srcId="{C3AA4896-69F6-4946-B1E2-81DA3FEC997F}" destId="{D9FACD04-AF05-4709-8AC9-FB10B5A82ECE}" srcOrd="5" destOrd="0" presId="urn:microsoft.com/office/officeart/2005/8/layout/cycle6"/>
    <dgm:cxn modelId="{565BBC90-D225-4A8A-8331-ACE9776E91A9}" type="presParOf" srcId="{C3AA4896-69F6-4946-B1E2-81DA3FEC997F}" destId="{ECD09411-8C55-414A-BD36-85F200CB00F7}" srcOrd="6" destOrd="0" presId="urn:microsoft.com/office/officeart/2005/8/layout/cycle6"/>
    <dgm:cxn modelId="{0F4127D2-86C2-450D-9079-79D9FC84D01D}" type="presParOf" srcId="{C3AA4896-69F6-4946-B1E2-81DA3FEC997F}" destId="{FE8B333A-A87B-44F7-B001-BB01B8D71EC6}" srcOrd="7" destOrd="0" presId="urn:microsoft.com/office/officeart/2005/8/layout/cycle6"/>
    <dgm:cxn modelId="{EEB99DB1-7B4F-4720-923E-7B1509AC78C7}" type="presParOf" srcId="{C3AA4896-69F6-4946-B1E2-81DA3FEC997F}" destId="{88794C45-4083-4084-A7F9-89A7E56B786B}" srcOrd="8" destOrd="0" presId="urn:microsoft.com/office/officeart/2005/8/layout/cycle6"/>
    <dgm:cxn modelId="{F2D8FB40-E42D-414F-93DE-53B248745553}" type="presParOf" srcId="{C3AA4896-69F6-4946-B1E2-81DA3FEC997F}" destId="{7876B12D-DA66-473C-AEA8-51F3162BF841}" srcOrd="9" destOrd="0" presId="urn:microsoft.com/office/officeart/2005/8/layout/cycle6"/>
    <dgm:cxn modelId="{39B6E917-0C74-4039-854B-83C7CAAB3D49}" type="presParOf" srcId="{C3AA4896-69F6-4946-B1E2-81DA3FEC997F}" destId="{846EE3B2-A7E2-4293-BF71-B8349F2F5252}" srcOrd="10" destOrd="0" presId="urn:microsoft.com/office/officeart/2005/8/layout/cycle6"/>
    <dgm:cxn modelId="{8BC2CEEF-55C1-49B9-8CAE-3B300F67A5DE}" type="presParOf" srcId="{C3AA4896-69F6-4946-B1E2-81DA3FEC997F}" destId="{4AE17337-0D2E-4D55-B33A-8189F64D6C26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D17BF426-D851-4840-B519-A247CD619263}" type="doc">
      <dgm:prSet loTypeId="urn:microsoft.com/office/officeart/2008/layout/LinedLis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pt-PT"/>
        </a:p>
      </dgm:t>
    </dgm:pt>
    <dgm:pt modelId="{E3120791-F587-4588-B0B1-5FCCDF2B1726}">
      <dgm:prSet/>
      <dgm:spPr/>
      <dgm:t>
        <a:bodyPr/>
        <a:lstStyle/>
        <a:p>
          <a:pPr rtl="0"/>
          <a:r>
            <a:rPr lang="pt-PT" dirty="0" smtClean="0"/>
            <a:t>Externas</a:t>
          </a:r>
          <a:endParaRPr lang="pt-PT" dirty="0"/>
        </a:p>
      </dgm:t>
    </dgm:pt>
    <dgm:pt modelId="{D3D825C7-E297-4AF6-8D2E-70B49DCF2A75}" type="parTrans" cxnId="{560F4290-DDA5-4182-9265-77AE51C0C7E4}">
      <dgm:prSet/>
      <dgm:spPr/>
      <dgm:t>
        <a:bodyPr/>
        <a:lstStyle/>
        <a:p>
          <a:endParaRPr lang="pt-PT"/>
        </a:p>
      </dgm:t>
    </dgm:pt>
    <dgm:pt modelId="{5DCFFB34-A615-4478-8424-3765FBB2CA79}" type="sibTrans" cxnId="{560F4290-DDA5-4182-9265-77AE51C0C7E4}">
      <dgm:prSet/>
      <dgm:spPr/>
      <dgm:t>
        <a:bodyPr/>
        <a:lstStyle/>
        <a:p>
          <a:endParaRPr lang="pt-PT"/>
        </a:p>
      </dgm:t>
    </dgm:pt>
    <dgm:pt modelId="{1B2C5B08-7C39-4902-8D69-5ABB3E8A008B}">
      <dgm:prSet/>
      <dgm:spPr/>
      <dgm:t>
        <a:bodyPr/>
        <a:lstStyle/>
        <a:p>
          <a:pPr rtl="0"/>
          <a:r>
            <a:rPr lang="pt-PT" dirty="0" smtClean="0"/>
            <a:t>Internas</a:t>
          </a:r>
          <a:endParaRPr lang="pt-PT" dirty="0"/>
        </a:p>
      </dgm:t>
    </dgm:pt>
    <dgm:pt modelId="{660915FD-34C2-4C49-A9AE-864D55A28DF5}" type="parTrans" cxnId="{EE518B24-95B7-4018-AFC7-4363D439A1E5}">
      <dgm:prSet/>
      <dgm:spPr/>
      <dgm:t>
        <a:bodyPr/>
        <a:lstStyle/>
        <a:p>
          <a:endParaRPr lang="pt-PT"/>
        </a:p>
      </dgm:t>
    </dgm:pt>
    <dgm:pt modelId="{0E1E9C61-1A50-4F26-A46A-5BDC464871B6}" type="sibTrans" cxnId="{EE518B24-95B7-4018-AFC7-4363D439A1E5}">
      <dgm:prSet/>
      <dgm:spPr/>
      <dgm:t>
        <a:bodyPr/>
        <a:lstStyle/>
        <a:p>
          <a:endParaRPr lang="pt-PT"/>
        </a:p>
      </dgm:t>
    </dgm:pt>
    <dgm:pt modelId="{E69CDDE7-EB2A-49BC-A9F8-1A2DE0C1C8C0}">
      <dgm:prSet/>
      <dgm:spPr/>
      <dgm:t>
        <a:bodyPr/>
        <a:lstStyle/>
        <a:p>
          <a:pPr rtl="0"/>
          <a:r>
            <a:rPr lang="pt-PT" dirty="0" smtClean="0"/>
            <a:t>Estratégia de diálogo, desdobráveis, explicitação de objetivos, envolvimento das estruturas intermédias…</a:t>
          </a:r>
          <a:endParaRPr lang="pt-PT" dirty="0"/>
        </a:p>
      </dgm:t>
    </dgm:pt>
    <dgm:pt modelId="{AED60AE4-1C97-43CD-8B3E-8AD16EA1BEC1}" type="parTrans" cxnId="{32E7C3DE-7DD4-4F03-8638-B7878BC8DCCA}">
      <dgm:prSet/>
      <dgm:spPr/>
      <dgm:t>
        <a:bodyPr/>
        <a:lstStyle/>
        <a:p>
          <a:endParaRPr lang="pt-PT"/>
        </a:p>
      </dgm:t>
    </dgm:pt>
    <dgm:pt modelId="{DDCB7486-E4E9-40E1-8C3C-CD2B4603EDCC}" type="sibTrans" cxnId="{32E7C3DE-7DD4-4F03-8638-B7878BC8DCCA}">
      <dgm:prSet/>
      <dgm:spPr/>
      <dgm:t>
        <a:bodyPr/>
        <a:lstStyle/>
        <a:p>
          <a:endParaRPr lang="pt-PT"/>
        </a:p>
      </dgm:t>
    </dgm:pt>
    <dgm:pt modelId="{656B4AB1-B658-45F2-A7E3-F07A5C418052}">
      <dgm:prSet/>
      <dgm:spPr/>
      <dgm:t>
        <a:bodyPr/>
        <a:lstStyle/>
        <a:p>
          <a:pPr rtl="0"/>
          <a:r>
            <a:rPr lang="pt-PT" dirty="0" smtClean="0"/>
            <a:t>Contexto económico e social, vontade de participar/ser ouvido, níveis de literacia tecnológica…</a:t>
          </a:r>
          <a:endParaRPr lang="pt-PT" dirty="0"/>
        </a:p>
      </dgm:t>
    </dgm:pt>
    <dgm:pt modelId="{B4AC92E6-A2A3-4870-AB91-176DEB5FB56C}" type="parTrans" cxnId="{74979B86-6B40-4A95-AF2B-556D17AF036C}">
      <dgm:prSet/>
      <dgm:spPr/>
      <dgm:t>
        <a:bodyPr/>
        <a:lstStyle/>
        <a:p>
          <a:endParaRPr lang="pt-PT"/>
        </a:p>
      </dgm:t>
    </dgm:pt>
    <dgm:pt modelId="{1759B869-1DF6-430D-8C30-1DAFA79D9021}" type="sibTrans" cxnId="{74979B86-6B40-4A95-AF2B-556D17AF036C}">
      <dgm:prSet/>
      <dgm:spPr/>
      <dgm:t>
        <a:bodyPr/>
        <a:lstStyle/>
        <a:p>
          <a:endParaRPr lang="pt-PT"/>
        </a:p>
      </dgm:t>
    </dgm:pt>
    <dgm:pt modelId="{CCF37541-BF25-47FD-B590-8DD264E6F45B}" type="pres">
      <dgm:prSet presAssocID="{D17BF426-D851-4840-B519-A247CD619263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t-PT"/>
        </a:p>
      </dgm:t>
    </dgm:pt>
    <dgm:pt modelId="{B1A57FA7-126F-4A80-9ED1-0B23B6F58717}" type="pres">
      <dgm:prSet presAssocID="{1B2C5B08-7C39-4902-8D69-5ABB3E8A008B}" presName="thickLine" presStyleLbl="alignNode1" presStyleIdx="0" presStyleCnt="2"/>
      <dgm:spPr/>
    </dgm:pt>
    <dgm:pt modelId="{663BAD42-26CD-44E3-A0DE-7502F5BEF6D7}" type="pres">
      <dgm:prSet presAssocID="{1B2C5B08-7C39-4902-8D69-5ABB3E8A008B}" presName="horz1" presStyleCnt="0"/>
      <dgm:spPr/>
    </dgm:pt>
    <dgm:pt modelId="{49A40460-BDD4-40F9-AC92-04B13BB1C830}" type="pres">
      <dgm:prSet presAssocID="{1B2C5B08-7C39-4902-8D69-5ABB3E8A008B}" presName="tx1" presStyleLbl="revTx" presStyleIdx="0" presStyleCnt="4"/>
      <dgm:spPr/>
      <dgm:t>
        <a:bodyPr/>
        <a:lstStyle/>
        <a:p>
          <a:endParaRPr lang="pt-PT"/>
        </a:p>
      </dgm:t>
    </dgm:pt>
    <dgm:pt modelId="{6FF69AC1-A4B9-4583-9741-0078083F7825}" type="pres">
      <dgm:prSet presAssocID="{1B2C5B08-7C39-4902-8D69-5ABB3E8A008B}" presName="vert1" presStyleCnt="0"/>
      <dgm:spPr/>
    </dgm:pt>
    <dgm:pt modelId="{B9CC21F5-F199-4896-8CE2-9F636C0A601B}" type="pres">
      <dgm:prSet presAssocID="{E69CDDE7-EB2A-49BC-A9F8-1A2DE0C1C8C0}" presName="vertSpace2a" presStyleCnt="0"/>
      <dgm:spPr/>
    </dgm:pt>
    <dgm:pt modelId="{49E87FFA-5464-43AF-B380-D0A635B49081}" type="pres">
      <dgm:prSet presAssocID="{E69CDDE7-EB2A-49BC-A9F8-1A2DE0C1C8C0}" presName="horz2" presStyleCnt="0"/>
      <dgm:spPr/>
    </dgm:pt>
    <dgm:pt modelId="{D8137E36-7377-467B-86F9-6522AACA07BF}" type="pres">
      <dgm:prSet presAssocID="{E69CDDE7-EB2A-49BC-A9F8-1A2DE0C1C8C0}" presName="horzSpace2" presStyleCnt="0"/>
      <dgm:spPr/>
    </dgm:pt>
    <dgm:pt modelId="{EEA233F1-EF29-4A1D-A107-16504DCB4391}" type="pres">
      <dgm:prSet presAssocID="{E69CDDE7-EB2A-49BC-A9F8-1A2DE0C1C8C0}" presName="tx2" presStyleLbl="revTx" presStyleIdx="1" presStyleCnt="4"/>
      <dgm:spPr/>
      <dgm:t>
        <a:bodyPr/>
        <a:lstStyle/>
        <a:p>
          <a:endParaRPr lang="pt-PT"/>
        </a:p>
      </dgm:t>
    </dgm:pt>
    <dgm:pt modelId="{C8A1EBD7-A9E7-4ECA-8024-8CB8B1393E8E}" type="pres">
      <dgm:prSet presAssocID="{E69CDDE7-EB2A-49BC-A9F8-1A2DE0C1C8C0}" presName="vert2" presStyleCnt="0"/>
      <dgm:spPr/>
    </dgm:pt>
    <dgm:pt modelId="{5445250C-60FA-44B9-B81A-A844CD13B4D0}" type="pres">
      <dgm:prSet presAssocID="{E69CDDE7-EB2A-49BC-A9F8-1A2DE0C1C8C0}" presName="thinLine2b" presStyleLbl="callout" presStyleIdx="0" presStyleCnt="2"/>
      <dgm:spPr/>
    </dgm:pt>
    <dgm:pt modelId="{2E39780B-6364-427D-8CE3-24FE1CACA386}" type="pres">
      <dgm:prSet presAssocID="{E69CDDE7-EB2A-49BC-A9F8-1A2DE0C1C8C0}" presName="vertSpace2b" presStyleCnt="0"/>
      <dgm:spPr/>
    </dgm:pt>
    <dgm:pt modelId="{454F2866-EA2F-4452-A1B6-E2259F893BC2}" type="pres">
      <dgm:prSet presAssocID="{E3120791-F587-4588-B0B1-5FCCDF2B1726}" presName="thickLine" presStyleLbl="alignNode1" presStyleIdx="1" presStyleCnt="2"/>
      <dgm:spPr/>
    </dgm:pt>
    <dgm:pt modelId="{EBF0592B-3F86-48BE-AFD7-3536EAB57629}" type="pres">
      <dgm:prSet presAssocID="{E3120791-F587-4588-B0B1-5FCCDF2B1726}" presName="horz1" presStyleCnt="0"/>
      <dgm:spPr/>
    </dgm:pt>
    <dgm:pt modelId="{12D162D3-6F2A-4A00-8267-FB7DAE732C97}" type="pres">
      <dgm:prSet presAssocID="{E3120791-F587-4588-B0B1-5FCCDF2B1726}" presName="tx1" presStyleLbl="revTx" presStyleIdx="2" presStyleCnt="4"/>
      <dgm:spPr/>
      <dgm:t>
        <a:bodyPr/>
        <a:lstStyle/>
        <a:p>
          <a:endParaRPr lang="pt-PT"/>
        </a:p>
      </dgm:t>
    </dgm:pt>
    <dgm:pt modelId="{7AD65361-1665-4C70-A077-8F2D30FE2E6F}" type="pres">
      <dgm:prSet presAssocID="{E3120791-F587-4588-B0B1-5FCCDF2B1726}" presName="vert1" presStyleCnt="0"/>
      <dgm:spPr/>
    </dgm:pt>
    <dgm:pt modelId="{25F5A47B-1703-4A56-960B-264039A65D86}" type="pres">
      <dgm:prSet presAssocID="{656B4AB1-B658-45F2-A7E3-F07A5C418052}" presName="vertSpace2a" presStyleCnt="0"/>
      <dgm:spPr/>
    </dgm:pt>
    <dgm:pt modelId="{906AB6C2-6DDF-4237-ADED-E212C29CBD31}" type="pres">
      <dgm:prSet presAssocID="{656B4AB1-B658-45F2-A7E3-F07A5C418052}" presName="horz2" presStyleCnt="0"/>
      <dgm:spPr/>
    </dgm:pt>
    <dgm:pt modelId="{69F5F043-6773-4CA9-A0A7-2FDB4D638B74}" type="pres">
      <dgm:prSet presAssocID="{656B4AB1-B658-45F2-A7E3-F07A5C418052}" presName="horzSpace2" presStyleCnt="0"/>
      <dgm:spPr/>
    </dgm:pt>
    <dgm:pt modelId="{524312BA-1A7E-42E1-AD6E-F11E91507396}" type="pres">
      <dgm:prSet presAssocID="{656B4AB1-B658-45F2-A7E3-F07A5C418052}" presName="tx2" presStyleLbl="revTx" presStyleIdx="3" presStyleCnt="4"/>
      <dgm:spPr/>
      <dgm:t>
        <a:bodyPr/>
        <a:lstStyle/>
        <a:p>
          <a:endParaRPr lang="pt-PT"/>
        </a:p>
      </dgm:t>
    </dgm:pt>
    <dgm:pt modelId="{D47ED98D-E2DA-427D-BCEB-9FC95D4E869D}" type="pres">
      <dgm:prSet presAssocID="{656B4AB1-B658-45F2-A7E3-F07A5C418052}" presName="vert2" presStyleCnt="0"/>
      <dgm:spPr/>
    </dgm:pt>
    <dgm:pt modelId="{D0274D10-2611-414E-A3AE-4FB8B074957E}" type="pres">
      <dgm:prSet presAssocID="{656B4AB1-B658-45F2-A7E3-F07A5C418052}" presName="thinLine2b" presStyleLbl="callout" presStyleIdx="1" presStyleCnt="2"/>
      <dgm:spPr/>
    </dgm:pt>
    <dgm:pt modelId="{83A20C74-3D4B-41FB-A2E7-9B4BBD7B883C}" type="pres">
      <dgm:prSet presAssocID="{656B4AB1-B658-45F2-A7E3-F07A5C418052}" presName="vertSpace2b" presStyleCnt="0"/>
      <dgm:spPr/>
    </dgm:pt>
  </dgm:ptLst>
  <dgm:cxnLst>
    <dgm:cxn modelId="{B6DDBB09-FF85-4FEF-B896-DA70D8021B99}" type="presOf" srcId="{656B4AB1-B658-45F2-A7E3-F07A5C418052}" destId="{524312BA-1A7E-42E1-AD6E-F11E91507396}" srcOrd="0" destOrd="0" presId="urn:microsoft.com/office/officeart/2008/layout/LinedList"/>
    <dgm:cxn modelId="{32E7C3DE-7DD4-4F03-8638-B7878BC8DCCA}" srcId="{1B2C5B08-7C39-4902-8D69-5ABB3E8A008B}" destId="{E69CDDE7-EB2A-49BC-A9F8-1A2DE0C1C8C0}" srcOrd="0" destOrd="0" parTransId="{AED60AE4-1C97-43CD-8B3E-8AD16EA1BEC1}" sibTransId="{DDCB7486-E4E9-40E1-8C3C-CD2B4603EDCC}"/>
    <dgm:cxn modelId="{74979B86-6B40-4A95-AF2B-556D17AF036C}" srcId="{E3120791-F587-4588-B0B1-5FCCDF2B1726}" destId="{656B4AB1-B658-45F2-A7E3-F07A5C418052}" srcOrd="0" destOrd="0" parTransId="{B4AC92E6-A2A3-4870-AB91-176DEB5FB56C}" sibTransId="{1759B869-1DF6-430D-8C30-1DAFA79D9021}"/>
    <dgm:cxn modelId="{0BD63125-A613-4E33-9861-3FB87F31B801}" type="presOf" srcId="{E69CDDE7-EB2A-49BC-A9F8-1A2DE0C1C8C0}" destId="{EEA233F1-EF29-4A1D-A107-16504DCB4391}" srcOrd="0" destOrd="0" presId="urn:microsoft.com/office/officeart/2008/layout/LinedList"/>
    <dgm:cxn modelId="{F6791B8B-1B15-42A7-AFC7-B9BE6C8C3099}" type="presOf" srcId="{E3120791-F587-4588-B0B1-5FCCDF2B1726}" destId="{12D162D3-6F2A-4A00-8267-FB7DAE732C97}" srcOrd="0" destOrd="0" presId="urn:microsoft.com/office/officeart/2008/layout/LinedList"/>
    <dgm:cxn modelId="{0B2646E3-992E-4B59-99E7-7DD9BC76EC61}" type="presOf" srcId="{D17BF426-D851-4840-B519-A247CD619263}" destId="{CCF37541-BF25-47FD-B590-8DD264E6F45B}" srcOrd="0" destOrd="0" presId="urn:microsoft.com/office/officeart/2008/layout/LinedList"/>
    <dgm:cxn modelId="{EE518B24-95B7-4018-AFC7-4363D439A1E5}" srcId="{D17BF426-D851-4840-B519-A247CD619263}" destId="{1B2C5B08-7C39-4902-8D69-5ABB3E8A008B}" srcOrd="0" destOrd="0" parTransId="{660915FD-34C2-4C49-A9AE-864D55A28DF5}" sibTransId="{0E1E9C61-1A50-4F26-A46A-5BDC464871B6}"/>
    <dgm:cxn modelId="{560F4290-DDA5-4182-9265-77AE51C0C7E4}" srcId="{D17BF426-D851-4840-B519-A247CD619263}" destId="{E3120791-F587-4588-B0B1-5FCCDF2B1726}" srcOrd="1" destOrd="0" parTransId="{D3D825C7-E297-4AF6-8D2E-70B49DCF2A75}" sibTransId="{5DCFFB34-A615-4478-8424-3765FBB2CA79}"/>
    <dgm:cxn modelId="{EB6295B8-C34F-41B9-847D-FDAE8A12B7CB}" type="presOf" srcId="{1B2C5B08-7C39-4902-8D69-5ABB3E8A008B}" destId="{49A40460-BDD4-40F9-AC92-04B13BB1C830}" srcOrd="0" destOrd="0" presId="urn:microsoft.com/office/officeart/2008/layout/LinedList"/>
    <dgm:cxn modelId="{233DCCE5-8A8B-4AC5-88AF-9649DA2AE5C0}" type="presParOf" srcId="{CCF37541-BF25-47FD-B590-8DD264E6F45B}" destId="{B1A57FA7-126F-4A80-9ED1-0B23B6F58717}" srcOrd="0" destOrd="0" presId="urn:microsoft.com/office/officeart/2008/layout/LinedList"/>
    <dgm:cxn modelId="{916A5D0A-613A-43F8-BEF7-9AEFD19A1AD9}" type="presParOf" srcId="{CCF37541-BF25-47FD-B590-8DD264E6F45B}" destId="{663BAD42-26CD-44E3-A0DE-7502F5BEF6D7}" srcOrd="1" destOrd="0" presId="urn:microsoft.com/office/officeart/2008/layout/LinedList"/>
    <dgm:cxn modelId="{1599E279-E4F2-4BBF-B585-92F99D6B99B6}" type="presParOf" srcId="{663BAD42-26CD-44E3-A0DE-7502F5BEF6D7}" destId="{49A40460-BDD4-40F9-AC92-04B13BB1C830}" srcOrd="0" destOrd="0" presId="urn:microsoft.com/office/officeart/2008/layout/LinedList"/>
    <dgm:cxn modelId="{3E08C21B-9282-4F35-BDA4-EE5EFCD2EFB8}" type="presParOf" srcId="{663BAD42-26CD-44E3-A0DE-7502F5BEF6D7}" destId="{6FF69AC1-A4B9-4583-9741-0078083F7825}" srcOrd="1" destOrd="0" presId="urn:microsoft.com/office/officeart/2008/layout/LinedList"/>
    <dgm:cxn modelId="{07BF35FD-52C7-4D4F-B46D-62E26E0046EE}" type="presParOf" srcId="{6FF69AC1-A4B9-4583-9741-0078083F7825}" destId="{B9CC21F5-F199-4896-8CE2-9F636C0A601B}" srcOrd="0" destOrd="0" presId="urn:microsoft.com/office/officeart/2008/layout/LinedList"/>
    <dgm:cxn modelId="{7ED416A2-52F8-437E-9BDE-B1F232F3949C}" type="presParOf" srcId="{6FF69AC1-A4B9-4583-9741-0078083F7825}" destId="{49E87FFA-5464-43AF-B380-D0A635B49081}" srcOrd="1" destOrd="0" presId="urn:microsoft.com/office/officeart/2008/layout/LinedList"/>
    <dgm:cxn modelId="{1ED95C96-17C8-4026-B64F-4552AF3FBE80}" type="presParOf" srcId="{49E87FFA-5464-43AF-B380-D0A635B49081}" destId="{D8137E36-7377-467B-86F9-6522AACA07BF}" srcOrd="0" destOrd="0" presId="urn:microsoft.com/office/officeart/2008/layout/LinedList"/>
    <dgm:cxn modelId="{F999EDFB-1646-4553-8297-CB763DCCD47D}" type="presParOf" srcId="{49E87FFA-5464-43AF-B380-D0A635B49081}" destId="{EEA233F1-EF29-4A1D-A107-16504DCB4391}" srcOrd="1" destOrd="0" presId="urn:microsoft.com/office/officeart/2008/layout/LinedList"/>
    <dgm:cxn modelId="{6A97E5DE-7E38-4629-961D-33D52509F670}" type="presParOf" srcId="{49E87FFA-5464-43AF-B380-D0A635B49081}" destId="{C8A1EBD7-A9E7-4ECA-8024-8CB8B1393E8E}" srcOrd="2" destOrd="0" presId="urn:microsoft.com/office/officeart/2008/layout/LinedList"/>
    <dgm:cxn modelId="{CB2050BB-4AE1-4BAC-8CCE-A47FC1A11B49}" type="presParOf" srcId="{6FF69AC1-A4B9-4583-9741-0078083F7825}" destId="{5445250C-60FA-44B9-B81A-A844CD13B4D0}" srcOrd="2" destOrd="0" presId="urn:microsoft.com/office/officeart/2008/layout/LinedList"/>
    <dgm:cxn modelId="{2BA4B897-E143-4D1B-B459-8AFBEB4DACCE}" type="presParOf" srcId="{6FF69AC1-A4B9-4583-9741-0078083F7825}" destId="{2E39780B-6364-427D-8CE3-24FE1CACA386}" srcOrd="3" destOrd="0" presId="urn:microsoft.com/office/officeart/2008/layout/LinedList"/>
    <dgm:cxn modelId="{30DA7C1C-F5CA-4FD7-A132-46FCCFE0A8E5}" type="presParOf" srcId="{CCF37541-BF25-47FD-B590-8DD264E6F45B}" destId="{454F2866-EA2F-4452-A1B6-E2259F893BC2}" srcOrd="2" destOrd="0" presId="urn:microsoft.com/office/officeart/2008/layout/LinedList"/>
    <dgm:cxn modelId="{570E160C-D7C8-4C6B-849B-BAAC82EBDE0D}" type="presParOf" srcId="{CCF37541-BF25-47FD-B590-8DD264E6F45B}" destId="{EBF0592B-3F86-48BE-AFD7-3536EAB57629}" srcOrd="3" destOrd="0" presId="urn:microsoft.com/office/officeart/2008/layout/LinedList"/>
    <dgm:cxn modelId="{27E349D2-B25B-41FD-AC36-DFDFD0AB6878}" type="presParOf" srcId="{EBF0592B-3F86-48BE-AFD7-3536EAB57629}" destId="{12D162D3-6F2A-4A00-8267-FB7DAE732C97}" srcOrd="0" destOrd="0" presId="urn:microsoft.com/office/officeart/2008/layout/LinedList"/>
    <dgm:cxn modelId="{DDB64C06-21ED-477F-87BC-48D01963C45D}" type="presParOf" srcId="{EBF0592B-3F86-48BE-AFD7-3536EAB57629}" destId="{7AD65361-1665-4C70-A077-8F2D30FE2E6F}" srcOrd="1" destOrd="0" presId="urn:microsoft.com/office/officeart/2008/layout/LinedList"/>
    <dgm:cxn modelId="{3F0911D7-42FE-46ED-88D4-4C3698C43FD4}" type="presParOf" srcId="{7AD65361-1665-4C70-A077-8F2D30FE2E6F}" destId="{25F5A47B-1703-4A56-960B-264039A65D86}" srcOrd="0" destOrd="0" presId="urn:microsoft.com/office/officeart/2008/layout/LinedList"/>
    <dgm:cxn modelId="{99E400BB-BBC1-4743-B938-9E8C5F89590E}" type="presParOf" srcId="{7AD65361-1665-4C70-A077-8F2D30FE2E6F}" destId="{906AB6C2-6DDF-4237-ADED-E212C29CBD31}" srcOrd="1" destOrd="0" presId="urn:microsoft.com/office/officeart/2008/layout/LinedList"/>
    <dgm:cxn modelId="{D17C5057-B629-453F-99F2-1D779BA5CF9C}" type="presParOf" srcId="{906AB6C2-6DDF-4237-ADED-E212C29CBD31}" destId="{69F5F043-6773-4CA9-A0A7-2FDB4D638B74}" srcOrd="0" destOrd="0" presId="urn:microsoft.com/office/officeart/2008/layout/LinedList"/>
    <dgm:cxn modelId="{99F78906-15E2-47EE-A323-EEF32C81DE48}" type="presParOf" srcId="{906AB6C2-6DDF-4237-ADED-E212C29CBD31}" destId="{524312BA-1A7E-42E1-AD6E-F11E91507396}" srcOrd="1" destOrd="0" presId="urn:microsoft.com/office/officeart/2008/layout/LinedList"/>
    <dgm:cxn modelId="{E10D815D-2C63-420B-827B-CDAB88448342}" type="presParOf" srcId="{906AB6C2-6DDF-4237-ADED-E212C29CBD31}" destId="{D47ED98D-E2DA-427D-BCEB-9FC95D4E869D}" srcOrd="2" destOrd="0" presId="urn:microsoft.com/office/officeart/2008/layout/LinedList"/>
    <dgm:cxn modelId="{6462D748-D5C8-419C-97CC-313F69A2ECE0}" type="presParOf" srcId="{7AD65361-1665-4C70-A077-8F2D30FE2E6F}" destId="{D0274D10-2611-414E-A3AE-4FB8B074957E}" srcOrd="2" destOrd="0" presId="urn:microsoft.com/office/officeart/2008/layout/LinedList"/>
    <dgm:cxn modelId="{450A8014-BA57-416C-9E4E-5827A41663AE}" type="presParOf" srcId="{7AD65361-1665-4C70-A077-8F2D30FE2E6F}" destId="{83A20C74-3D4B-41FB-A2E7-9B4BBD7B883C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D17BF426-D851-4840-B519-A247CD619263}" type="doc">
      <dgm:prSet loTypeId="urn:microsoft.com/office/officeart/2008/layout/LinedLis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pt-PT"/>
        </a:p>
      </dgm:t>
    </dgm:pt>
    <dgm:pt modelId="{395B3ECA-829C-4D66-BC5E-201D02D97BE1}">
      <dgm:prSet/>
      <dgm:spPr/>
      <dgm:t>
        <a:bodyPr/>
        <a:lstStyle/>
        <a:p>
          <a:pPr rtl="0"/>
          <a:r>
            <a:rPr lang="pt-PT" dirty="0" smtClean="0"/>
            <a:t>Pais/EE, Alunos</a:t>
          </a:r>
          <a:endParaRPr lang="pt-PT" dirty="0"/>
        </a:p>
      </dgm:t>
    </dgm:pt>
    <dgm:pt modelId="{0C123084-0A63-4F6E-8B53-61555DF2FE3D}" type="parTrans" cxnId="{37F2BDC5-FBD2-467D-86B3-22C6865635A3}">
      <dgm:prSet/>
      <dgm:spPr/>
      <dgm:t>
        <a:bodyPr/>
        <a:lstStyle/>
        <a:p>
          <a:endParaRPr lang="pt-PT"/>
        </a:p>
      </dgm:t>
    </dgm:pt>
    <dgm:pt modelId="{A4ED9DE6-7819-4E9A-A643-F10EB5BE05C5}" type="sibTrans" cxnId="{37F2BDC5-FBD2-467D-86B3-22C6865635A3}">
      <dgm:prSet/>
      <dgm:spPr/>
      <dgm:t>
        <a:bodyPr/>
        <a:lstStyle/>
        <a:p>
          <a:endParaRPr lang="pt-PT"/>
        </a:p>
      </dgm:t>
    </dgm:pt>
    <dgm:pt modelId="{E3120791-F587-4588-B0B1-5FCCDF2B1726}">
      <dgm:prSet/>
      <dgm:spPr/>
      <dgm:t>
        <a:bodyPr/>
        <a:lstStyle/>
        <a:p>
          <a:pPr rtl="0"/>
          <a:r>
            <a:rPr lang="pt-PT" dirty="0" smtClean="0"/>
            <a:t>Possibilidade de participar (Pais/EE)</a:t>
          </a:r>
          <a:endParaRPr lang="pt-PT" dirty="0"/>
        </a:p>
      </dgm:t>
    </dgm:pt>
    <dgm:pt modelId="{D3D825C7-E297-4AF6-8D2E-70B49DCF2A75}" type="parTrans" cxnId="{560F4290-DDA5-4182-9265-77AE51C0C7E4}">
      <dgm:prSet/>
      <dgm:spPr/>
      <dgm:t>
        <a:bodyPr/>
        <a:lstStyle/>
        <a:p>
          <a:endParaRPr lang="pt-PT"/>
        </a:p>
      </dgm:t>
    </dgm:pt>
    <dgm:pt modelId="{5DCFFB34-A615-4478-8424-3765FBB2CA79}" type="sibTrans" cxnId="{560F4290-DDA5-4182-9265-77AE51C0C7E4}">
      <dgm:prSet/>
      <dgm:spPr/>
      <dgm:t>
        <a:bodyPr/>
        <a:lstStyle/>
        <a:p>
          <a:endParaRPr lang="pt-PT"/>
        </a:p>
      </dgm:t>
    </dgm:pt>
    <dgm:pt modelId="{43E3DACA-5944-434A-B544-CB916A75E5DE}">
      <dgm:prSet/>
      <dgm:spPr/>
      <dgm:t>
        <a:bodyPr/>
        <a:lstStyle/>
        <a:p>
          <a:pPr rtl="0"/>
          <a:r>
            <a:rPr lang="pt-PT" dirty="0" smtClean="0"/>
            <a:t>Ser ouvido (Alunos)</a:t>
          </a:r>
          <a:endParaRPr lang="pt-PT" dirty="0"/>
        </a:p>
      </dgm:t>
    </dgm:pt>
    <dgm:pt modelId="{B0E58339-4C59-454F-BF6F-7BD43F2EAC8B}" type="parTrans" cxnId="{9D70DFF5-2004-4E13-896F-23CDC427A3BF}">
      <dgm:prSet/>
      <dgm:spPr/>
      <dgm:t>
        <a:bodyPr/>
        <a:lstStyle/>
        <a:p>
          <a:endParaRPr lang="pt-PT"/>
        </a:p>
      </dgm:t>
    </dgm:pt>
    <dgm:pt modelId="{FFF42196-AA94-47F3-B184-13190B3131D9}" type="sibTrans" cxnId="{9D70DFF5-2004-4E13-896F-23CDC427A3BF}">
      <dgm:prSet/>
      <dgm:spPr/>
      <dgm:t>
        <a:bodyPr/>
        <a:lstStyle/>
        <a:p>
          <a:endParaRPr lang="pt-PT"/>
        </a:p>
      </dgm:t>
    </dgm:pt>
    <dgm:pt modelId="{13D6F595-C1C5-46E5-BA9D-A3CB47292236}">
      <dgm:prSet/>
      <dgm:spPr/>
      <dgm:t>
        <a:bodyPr/>
        <a:lstStyle/>
        <a:p>
          <a:pPr rtl="0"/>
          <a:r>
            <a:rPr lang="pt-PT" smtClean="0"/>
            <a:t>Política </a:t>
          </a:r>
          <a:r>
            <a:rPr lang="pt-PT" dirty="0" smtClean="0"/>
            <a:t>de comunicação</a:t>
          </a:r>
          <a:endParaRPr lang="pt-PT" dirty="0"/>
        </a:p>
      </dgm:t>
    </dgm:pt>
    <dgm:pt modelId="{64491B82-BBAB-47AC-83FC-C9E3830D3719}" type="parTrans" cxnId="{DF83EEE4-09F8-4840-806F-0BB09BB5D989}">
      <dgm:prSet/>
      <dgm:spPr/>
      <dgm:t>
        <a:bodyPr/>
        <a:lstStyle/>
        <a:p>
          <a:endParaRPr lang="pt-PT"/>
        </a:p>
      </dgm:t>
    </dgm:pt>
    <dgm:pt modelId="{4FAC7AEB-E269-407B-9AE9-831DE1F10B08}" type="sibTrans" cxnId="{DF83EEE4-09F8-4840-806F-0BB09BB5D989}">
      <dgm:prSet/>
      <dgm:spPr/>
      <dgm:t>
        <a:bodyPr/>
        <a:lstStyle/>
        <a:p>
          <a:endParaRPr lang="pt-PT"/>
        </a:p>
      </dgm:t>
    </dgm:pt>
    <dgm:pt modelId="{A1F18A3B-8511-4AA1-9EC3-974EDFC02486}">
      <dgm:prSet/>
      <dgm:spPr/>
      <dgm:t>
        <a:bodyPr/>
        <a:lstStyle/>
        <a:p>
          <a:pPr rtl="0"/>
          <a:r>
            <a:rPr lang="pt-PT" dirty="0" smtClean="0"/>
            <a:t>PND</a:t>
          </a:r>
          <a:endParaRPr lang="pt-PT" dirty="0"/>
        </a:p>
      </dgm:t>
    </dgm:pt>
    <dgm:pt modelId="{7AB5D61E-B611-438B-8531-E3987AB0F1A1}" type="parTrans" cxnId="{289EACC0-7A6A-479A-8D27-9FA552B84CB5}">
      <dgm:prSet/>
      <dgm:spPr/>
      <dgm:t>
        <a:bodyPr/>
        <a:lstStyle/>
        <a:p>
          <a:endParaRPr lang="pt-PT"/>
        </a:p>
      </dgm:t>
    </dgm:pt>
    <dgm:pt modelId="{43B696BA-E342-4373-8C56-E28934B61600}" type="sibTrans" cxnId="{289EACC0-7A6A-479A-8D27-9FA552B84CB5}">
      <dgm:prSet/>
      <dgm:spPr/>
      <dgm:t>
        <a:bodyPr/>
        <a:lstStyle/>
        <a:p>
          <a:endParaRPr lang="pt-PT"/>
        </a:p>
      </dgm:t>
    </dgm:pt>
    <dgm:pt modelId="{FF8DF72C-F664-4430-A99D-FE840BB43A1A}">
      <dgm:prSet/>
      <dgm:spPr/>
      <dgm:t>
        <a:bodyPr/>
        <a:lstStyle/>
        <a:p>
          <a:pPr rtl="0"/>
          <a:r>
            <a:rPr lang="pt-PT" dirty="0" smtClean="0"/>
            <a:t>Qual a importância estratégica do PND (C3 e C7)</a:t>
          </a:r>
          <a:endParaRPr lang="pt-PT" dirty="0"/>
        </a:p>
      </dgm:t>
    </dgm:pt>
    <dgm:pt modelId="{3D838869-D34F-40F8-AC37-C5A8A4782FF0}" type="parTrans" cxnId="{4F30CF17-5F3C-4D7E-9433-6C2D148B9365}">
      <dgm:prSet/>
      <dgm:spPr/>
      <dgm:t>
        <a:bodyPr/>
        <a:lstStyle/>
        <a:p>
          <a:endParaRPr lang="pt-PT"/>
        </a:p>
      </dgm:t>
    </dgm:pt>
    <dgm:pt modelId="{CE76A3B8-DE40-4C44-B1C5-650E19F06F63}" type="sibTrans" cxnId="{4F30CF17-5F3C-4D7E-9433-6C2D148B9365}">
      <dgm:prSet/>
      <dgm:spPr/>
      <dgm:t>
        <a:bodyPr/>
        <a:lstStyle/>
        <a:p>
          <a:endParaRPr lang="pt-PT"/>
        </a:p>
      </dgm:t>
    </dgm:pt>
    <dgm:pt modelId="{F24CDFC5-4390-4615-B3C1-3DFC51D1CD3D}">
      <dgm:prSet/>
      <dgm:spPr/>
      <dgm:t>
        <a:bodyPr/>
        <a:lstStyle/>
        <a:p>
          <a:pPr rtl="0"/>
          <a:r>
            <a:rPr lang="pt-PT" dirty="0" smtClean="0"/>
            <a:t>Literacia tecnológica</a:t>
          </a:r>
          <a:endParaRPr lang="pt-PT" dirty="0"/>
        </a:p>
      </dgm:t>
    </dgm:pt>
    <dgm:pt modelId="{702B663A-CDA1-446A-AA45-411677925112}" type="parTrans" cxnId="{1E8D9AAA-665A-45E3-AF22-81BDA71C034C}">
      <dgm:prSet/>
      <dgm:spPr/>
      <dgm:t>
        <a:bodyPr/>
        <a:lstStyle/>
        <a:p>
          <a:endParaRPr lang="pt-PT"/>
        </a:p>
      </dgm:t>
    </dgm:pt>
    <dgm:pt modelId="{EE3EC34A-3D52-47B2-9D0F-7F5E55FE83E8}" type="sibTrans" cxnId="{1E8D9AAA-665A-45E3-AF22-81BDA71C034C}">
      <dgm:prSet/>
      <dgm:spPr/>
      <dgm:t>
        <a:bodyPr/>
        <a:lstStyle/>
        <a:p>
          <a:endParaRPr lang="pt-PT"/>
        </a:p>
      </dgm:t>
    </dgm:pt>
    <dgm:pt modelId="{70E6C9DC-7AC1-4591-AA97-642ECB254F11}">
      <dgm:prSet/>
      <dgm:spPr/>
      <dgm:t>
        <a:bodyPr/>
        <a:lstStyle/>
        <a:p>
          <a:pPr rtl="0"/>
          <a:r>
            <a:rPr lang="pt-PT" dirty="0" smtClean="0"/>
            <a:t>Docentes</a:t>
          </a:r>
          <a:endParaRPr lang="pt-PT" dirty="0"/>
        </a:p>
      </dgm:t>
    </dgm:pt>
    <dgm:pt modelId="{5E031020-915A-402F-A397-0A404302314B}" type="parTrans" cxnId="{743FF9BD-9A4A-4EF2-AABF-BCA5CB6C6486}">
      <dgm:prSet/>
      <dgm:spPr/>
      <dgm:t>
        <a:bodyPr/>
        <a:lstStyle/>
        <a:p>
          <a:endParaRPr lang="pt-PT"/>
        </a:p>
      </dgm:t>
    </dgm:pt>
    <dgm:pt modelId="{7B9497BB-9C6D-4F08-B03F-429A42A2013F}" type="sibTrans" cxnId="{743FF9BD-9A4A-4EF2-AABF-BCA5CB6C6486}">
      <dgm:prSet/>
      <dgm:spPr/>
      <dgm:t>
        <a:bodyPr/>
        <a:lstStyle/>
        <a:p>
          <a:endParaRPr lang="pt-PT"/>
        </a:p>
      </dgm:t>
    </dgm:pt>
    <dgm:pt modelId="{14ED35DF-A1BC-49D4-9E70-8AF28B9201F8}">
      <dgm:prSet/>
      <dgm:spPr/>
      <dgm:t>
        <a:bodyPr/>
        <a:lstStyle/>
        <a:p>
          <a:pPr rtl="0"/>
          <a:r>
            <a:rPr lang="pt-PT" dirty="0" smtClean="0"/>
            <a:t>Preocupações organizacionais e de planeamento (2)</a:t>
          </a:r>
          <a:endParaRPr lang="pt-PT" dirty="0"/>
        </a:p>
      </dgm:t>
    </dgm:pt>
    <dgm:pt modelId="{8D0FD366-5071-4B7F-83B6-E4B322AA8538}" type="parTrans" cxnId="{617B3A6F-C907-47D6-9B9D-B3ED73457B2C}">
      <dgm:prSet/>
      <dgm:spPr/>
      <dgm:t>
        <a:bodyPr/>
        <a:lstStyle/>
        <a:p>
          <a:endParaRPr lang="pt-PT"/>
        </a:p>
      </dgm:t>
    </dgm:pt>
    <dgm:pt modelId="{C382ED9B-F2C9-4D84-BE50-39EE3CB68E11}" type="sibTrans" cxnId="{617B3A6F-C907-47D6-9B9D-B3ED73457B2C}">
      <dgm:prSet/>
      <dgm:spPr/>
      <dgm:t>
        <a:bodyPr/>
        <a:lstStyle/>
        <a:p>
          <a:endParaRPr lang="pt-PT"/>
        </a:p>
      </dgm:t>
    </dgm:pt>
    <dgm:pt modelId="{30217A73-E8F5-4389-8B40-C71FFDEC5DDA}">
      <dgm:prSet/>
      <dgm:spPr/>
      <dgm:t>
        <a:bodyPr/>
        <a:lstStyle/>
        <a:p>
          <a:pPr rtl="0"/>
          <a:r>
            <a:rPr lang="pt-PT" dirty="0" smtClean="0"/>
            <a:t>Política de comunicação</a:t>
          </a:r>
          <a:endParaRPr lang="pt-PT" dirty="0"/>
        </a:p>
      </dgm:t>
    </dgm:pt>
    <dgm:pt modelId="{5B38BD44-FCF6-482E-A1B1-6D480B1819D7}" type="parTrans" cxnId="{B7CC889F-8B6D-4031-96CA-078108D74283}">
      <dgm:prSet/>
      <dgm:spPr/>
      <dgm:t>
        <a:bodyPr/>
        <a:lstStyle/>
        <a:p>
          <a:endParaRPr lang="pt-PT"/>
        </a:p>
      </dgm:t>
    </dgm:pt>
    <dgm:pt modelId="{56B947CE-BD44-47DB-994E-CA30CEFC279D}" type="sibTrans" cxnId="{B7CC889F-8B6D-4031-96CA-078108D74283}">
      <dgm:prSet/>
      <dgm:spPr/>
      <dgm:t>
        <a:bodyPr/>
        <a:lstStyle/>
        <a:p>
          <a:endParaRPr lang="pt-PT"/>
        </a:p>
      </dgm:t>
    </dgm:pt>
    <dgm:pt modelId="{CE16F0E4-3088-41BA-96DE-8A2E19F2A292}">
      <dgm:prSet/>
      <dgm:spPr/>
      <dgm:t>
        <a:bodyPr/>
        <a:lstStyle/>
        <a:p>
          <a:pPr rtl="0"/>
          <a:r>
            <a:rPr lang="pt-PT" dirty="0" smtClean="0"/>
            <a:t>Preocupações com o serviço prestado (C6)</a:t>
          </a:r>
        </a:p>
      </dgm:t>
    </dgm:pt>
    <dgm:pt modelId="{DE6C316A-D3D6-4EB0-A035-3B3D4701CBA0}" type="parTrans" cxnId="{0F5298A9-0A39-401B-8EA1-45FDA800210E}">
      <dgm:prSet/>
      <dgm:spPr/>
      <dgm:t>
        <a:bodyPr/>
        <a:lstStyle/>
        <a:p>
          <a:endParaRPr lang="pt-PT"/>
        </a:p>
      </dgm:t>
    </dgm:pt>
    <dgm:pt modelId="{10DA2F9B-3AC2-436C-9C42-940076A5A014}" type="sibTrans" cxnId="{0F5298A9-0A39-401B-8EA1-45FDA800210E}">
      <dgm:prSet/>
      <dgm:spPr/>
      <dgm:t>
        <a:bodyPr/>
        <a:lstStyle/>
        <a:p>
          <a:endParaRPr lang="pt-PT"/>
        </a:p>
      </dgm:t>
    </dgm:pt>
    <dgm:pt modelId="{6E6E7193-7AFD-4ACC-9657-F9822F20F500}">
      <dgm:prSet/>
      <dgm:spPr/>
      <dgm:t>
        <a:bodyPr/>
        <a:lstStyle/>
        <a:p>
          <a:pPr rtl="0"/>
          <a:r>
            <a:rPr lang="pt-PT" dirty="0" smtClean="0"/>
            <a:t>Satisfação com Processos (C5) e Resultados Chave (C9)</a:t>
          </a:r>
        </a:p>
      </dgm:t>
    </dgm:pt>
    <dgm:pt modelId="{C39CEBDD-4F0C-4954-ACB0-E331E1E7A2AE}" type="parTrans" cxnId="{58BE1F3A-414A-4904-9E55-5E7115A8AEC5}">
      <dgm:prSet/>
      <dgm:spPr/>
      <dgm:t>
        <a:bodyPr/>
        <a:lstStyle/>
        <a:p>
          <a:endParaRPr lang="pt-PT"/>
        </a:p>
      </dgm:t>
    </dgm:pt>
    <dgm:pt modelId="{D3C7434D-7F3F-4B36-8370-65F545C169A2}" type="sibTrans" cxnId="{58BE1F3A-414A-4904-9E55-5E7115A8AEC5}">
      <dgm:prSet/>
      <dgm:spPr/>
      <dgm:t>
        <a:bodyPr/>
        <a:lstStyle/>
        <a:p>
          <a:endParaRPr lang="pt-PT"/>
        </a:p>
      </dgm:t>
    </dgm:pt>
    <dgm:pt modelId="{788EDB2F-C41A-4F0C-BC7E-3AA7ADF1F5D0}" type="pres">
      <dgm:prSet presAssocID="{D17BF426-D851-4840-B519-A247CD619263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t-PT"/>
        </a:p>
      </dgm:t>
    </dgm:pt>
    <dgm:pt modelId="{6F1A2D71-5008-4B3E-9212-259414F60672}" type="pres">
      <dgm:prSet presAssocID="{395B3ECA-829C-4D66-BC5E-201D02D97BE1}" presName="thickLine" presStyleLbl="alignNode1" presStyleIdx="0" presStyleCnt="3"/>
      <dgm:spPr/>
    </dgm:pt>
    <dgm:pt modelId="{2FEDE7E2-DC85-4069-A152-0F524DD106A1}" type="pres">
      <dgm:prSet presAssocID="{395B3ECA-829C-4D66-BC5E-201D02D97BE1}" presName="horz1" presStyleCnt="0"/>
      <dgm:spPr/>
    </dgm:pt>
    <dgm:pt modelId="{74FDD348-F60E-425A-964D-A859B278647E}" type="pres">
      <dgm:prSet presAssocID="{395B3ECA-829C-4D66-BC5E-201D02D97BE1}" presName="tx1" presStyleLbl="revTx" presStyleIdx="0" presStyleCnt="12"/>
      <dgm:spPr/>
      <dgm:t>
        <a:bodyPr/>
        <a:lstStyle/>
        <a:p>
          <a:endParaRPr lang="pt-PT"/>
        </a:p>
      </dgm:t>
    </dgm:pt>
    <dgm:pt modelId="{D8AB93EC-7B33-4B2A-952E-F517571B0745}" type="pres">
      <dgm:prSet presAssocID="{395B3ECA-829C-4D66-BC5E-201D02D97BE1}" presName="vert1" presStyleCnt="0"/>
      <dgm:spPr/>
    </dgm:pt>
    <dgm:pt modelId="{6D4493BC-7316-45B4-B141-0A3B16B76B6C}" type="pres">
      <dgm:prSet presAssocID="{13D6F595-C1C5-46E5-BA9D-A3CB47292236}" presName="vertSpace2a" presStyleCnt="0"/>
      <dgm:spPr/>
    </dgm:pt>
    <dgm:pt modelId="{5F0AD1A9-47ED-48D7-89BA-C19C0FCABFC9}" type="pres">
      <dgm:prSet presAssocID="{13D6F595-C1C5-46E5-BA9D-A3CB47292236}" presName="horz2" presStyleCnt="0"/>
      <dgm:spPr/>
    </dgm:pt>
    <dgm:pt modelId="{C723D1D1-AE41-4B53-92CC-C8D3D300788A}" type="pres">
      <dgm:prSet presAssocID="{13D6F595-C1C5-46E5-BA9D-A3CB47292236}" presName="horzSpace2" presStyleCnt="0"/>
      <dgm:spPr/>
    </dgm:pt>
    <dgm:pt modelId="{CAABC0B9-B377-410C-82E2-6D82573222A7}" type="pres">
      <dgm:prSet presAssocID="{13D6F595-C1C5-46E5-BA9D-A3CB47292236}" presName="tx2" presStyleLbl="revTx" presStyleIdx="1" presStyleCnt="12"/>
      <dgm:spPr/>
      <dgm:t>
        <a:bodyPr/>
        <a:lstStyle/>
        <a:p>
          <a:endParaRPr lang="pt-PT"/>
        </a:p>
      </dgm:t>
    </dgm:pt>
    <dgm:pt modelId="{AF4A3965-865E-4419-BA5F-25E77E43E552}" type="pres">
      <dgm:prSet presAssocID="{13D6F595-C1C5-46E5-BA9D-A3CB47292236}" presName="vert2" presStyleCnt="0"/>
      <dgm:spPr/>
    </dgm:pt>
    <dgm:pt modelId="{9CA65D57-2066-42F7-8174-4F468554C8E0}" type="pres">
      <dgm:prSet presAssocID="{13D6F595-C1C5-46E5-BA9D-A3CB47292236}" presName="thinLine2b" presStyleLbl="callout" presStyleIdx="0" presStyleCnt="9"/>
      <dgm:spPr/>
    </dgm:pt>
    <dgm:pt modelId="{B825A22B-1BA7-47AF-9362-FB12419287D0}" type="pres">
      <dgm:prSet presAssocID="{13D6F595-C1C5-46E5-BA9D-A3CB47292236}" presName="vertSpace2b" presStyleCnt="0"/>
      <dgm:spPr/>
    </dgm:pt>
    <dgm:pt modelId="{C11C63AC-9613-44E8-BB29-BC7421433DB1}" type="pres">
      <dgm:prSet presAssocID="{E3120791-F587-4588-B0B1-5FCCDF2B1726}" presName="horz2" presStyleCnt="0"/>
      <dgm:spPr/>
    </dgm:pt>
    <dgm:pt modelId="{7FE507BC-ABEF-4E08-B0AB-69CA285B7CAD}" type="pres">
      <dgm:prSet presAssocID="{E3120791-F587-4588-B0B1-5FCCDF2B1726}" presName="horzSpace2" presStyleCnt="0"/>
      <dgm:spPr/>
    </dgm:pt>
    <dgm:pt modelId="{5660C90F-2451-4AD9-B6CB-79F0B2EF9DE5}" type="pres">
      <dgm:prSet presAssocID="{E3120791-F587-4588-B0B1-5FCCDF2B1726}" presName="tx2" presStyleLbl="revTx" presStyleIdx="2" presStyleCnt="12"/>
      <dgm:spPr/>
      <dgm:t>
        <a:bodyPr/>
        <a:lstStyle/>
        <a:p>
          <a:endParaRPr lang="pt-PT"/>
        </a:p>
      </dgm:t>
    </dgm:pt>
    <dgm:pt modelId="{2A42D40B-A978-4585-A5AA-5981EE2D50A9}" type="pres">
      <dgm:prSet presAssocID="{E3120791-F587-4588-B0B1-5FCCDF2B1726}" presName="vert2" presStyleCnt="0"/>
      <dgm:spPr/>
    </dgm:pt>
    <dgm:pt modelId="{8A6023E8-9404-42E8-BD26-D67C7E4240A9}" type="pres">
      <dgm:prSet presAssocID="{E3120791-F587-4588-B0B1-5FCCDF2B1726}" presName="thinLine2b" presStyleLbl="callout" presStyleIdx="1" presStyleCnt="9"/>
      <dgm:spPr/>
    </dgm:pt>
    <dgm:pt modelId="{DC8F0717-3E14-483E-A428-5B7C219B0167}" type="pres">
      <dgm:prSet presAssocID="{E3120791-F587-4588-B0B1-5FCCDF2B1726}" presName="vertSpace2b" presStyleCnt="0"/>
      <dgm:spPr/>
    </dgm:pt>
    <dgm:pt modelId="{FDFBF3EF-08C5-4671-BD6E-0CFD4107F45F}" type="pres">
      <dgm:prSet presAssocID="{43E3DACA-5944-434A-B544-CB916A75E5DE}" presName="horz2" presStyleCnt="0"/>
      <dgm:spPr/>
    </dgm:pt>
    <dgm:pt modelId="{1AA1020C-4E34-4C46-A599-57BC14D872EB}" type="pres">
      <dgm:prSet presAssocID="{43E3DACA-5944-434A-B544-CB916A75E5DE}" presName="horzSpace2" presStyleCnt="0"/>
      <dgm:spPr/>
    </dgm:pt>
    <dgm:pt modelId="{DC46FCA2-214E-4489-B778-1772D4F0D92B}" type="pres">
      <dgm:prSet presAssocID="{43E3DACA-5944-434A-B544-CB916A75E5DE}" presName="tx2" presStyleLbl="revTx" presStyleIdx="3" presStyleCnt="12"/>
      <dgm:spPr/>
      <dgm:t>
        <a:bodyPr/>
        <a:lstStyle/>
        <a:p>
          <a:endParaRPr lang="pt-PT"/>
        </a:p>
      </dgm:t>
    </dgm:pt>
    <dgm:pt modelId="{215DB2A0-D391-4A49-A44F-2FB16EEC306D}" type="pres">
      <dgm:prSet presAssocID="{43E3DACA-5944-434A-B544-CB916A75E5DE}" presName="vert2" presStyleCnt="0"/>
      <dgm:spPr/>
    </dgm:pt>
    <dgm:pt modelId="{98DD6F10-4621-4AED-A8AE-C20FC393C075}" type="pres">
      <dgm:prSet presAssocID="{43E3DACA-5944-434A-B544-CB916A75E5DE}" presName="thinLine2b" presStyleLbl="callout" presStyleIdx="2" presStyleCnt="9"/>
      <dgm:spPr/>
    </dgm:pt>
    <dgm:pt modelId="{D534D76C-A016-4628-AAA1-E4FAFA6BC692}" type="pres">
      <dgm:prSet presAssocID="{43E3DACA-5944-434A-B544-CB916A75E5DE}" presName="vertSpace2b" presStyleCnt="0"/>
      <dgm:spPr/>
    </dgm:pt>
    <dgm:pt modelId="{8038A4E1-B77B-456E-AF84-4A8272FE4FB5}" type="pres">
      <dgm:prSet presAssocID="{A1F18A3B-8511-4AA1-9EC3-974EDFC02486}" presName="thickLine" presStyleLbl="alignNode1" presStyleIdx="1" presStyleCnt="3"/>
      <dgm:spPr/>
    </dgm:pt>
    <dgm:pt modelId="{6D647ED6-300B-4E2D-93EB-4280F8C08297}" type="pres">
      <dgm:prSet presAssocID="{A1F18A3B-8511-4AA1-9EC3-974EDFC02486}" presName="horz1" presStyleCnt="0"/>
      <dgm:spPr/>
    </dgm:pt>
    <dgm:pt modelId="{3BC92FA4-F7BA-4F39-8EBF-D39B6B5A5B0D}" type="pres">
      <dgm:prSet presAssocID="{A1F18A3B-8511-4AA1-9EC3-974EDFC02486}" presName="tx1" presStyleLbl="revTx" presStyleIdx="4" presStyleCnt="12"/>
      <dgm:spPr/>
      <dgm:t>
        <a:bodyPr/>
        <a:lstStyle/>
        <a:p>
          <a:endParaRPr lang="pt-PT"/>
        </a:p>
      </dgm:t>
    </dgm:pt>
    <dgm:pt modelId="{292E47C9-F96D-4115-BAE2-70345212A87E}" type="pres">
      <dgm:prSet presAssocID="{A1F18A3B-8511-4AA1-9EC3-974EDFC02486}" presName="vert1" presStyleCnt="0"/>
      <dgm:spPr/>
    </dgm:pt>
    <dgm:pt modelId="{82E27F7E-AD18-4640-ABB9-DBB239BEE4D3}" type="pres">
      <dgm:prSet presAssocID="{FF8DF72C-F664-4430-A99D-FE840BB43A1A}" presName="vertSpace2a" presStyleCnt="0"/>
      <dgm:spPr/>
    </dgm:pt>
    <dgm:pt modelId="{5D4972D8-EEC0-439A-BE5C-B472E92644A2}" type="pres">
      <dgm:prSet presAssocID="{FF8DF72C-F664-4430-A99D-FE840BB43A1A}" presName="horz2" presStyleCnt="0"/>
      <dgm:spPr/>
    </dgm:pt>
    <dgm:pt modelId="{F1819E8D-E27C-4E2D-B2EA-CDB53DFDBDAE}" type="pres">
      <dgm:prSet presAssocID="{FF8DF72C-F664-4430-A99D-FE840BB43A1A}" presName="horzSpace2" presStyleCnt="0"/>
      <dgm:spPr/>
    </dgm:pt>
    <dgm:pt modelId="{671C7AB4-2872-4E1A-B776-A9F9FFE97F56}" type="pres">
      <dgm:prSet presAssocID="{FF8DF72C-F664-4430-A99D-FE840BB43A1A}" presName="tx2" presStyleLbl="revTx" presStyleIdx="5" presStyleCnt="12"/>
      <dgm:spPr/>
      <dgm:t>
        <a:bodyPr/>
        <a:lstStyle/>
        <a:p>
          <a:endParaRPr lang="pt-PT"/>
        </a:p>
      </dgm:t>
    </dgm:pt>
    <dgm:pt modelId="{F4CABBCD-BBAC-43CF-8B91-56E6F9013980}" type="pres">
      <dgm:prSet presAssocID="{FF8DF72C-F664-4430-A99D-FE840BB43A1A}" presName="vert2" presStyleCnt="0"/>
      <dgm:spPr/>
    </dgm:pt>
    <dgm:pt modelId="{FA1FF5E0-0C48-4B6A-9010-74BF052FB74C}" type="pres">
      <dgm:prSet presAssocID="{FF8DF72C-F664-4430-A99D-FE840BB43A1A}" presName="thinLine2b" presStyleLbl="callout" presStyleIdx="3" presStyleCnt="9"/>
      <dgm:spPr/>
    </dgm:pt>
    <dgm:pt modelId="{C6BB962F-EB78-45E8-A1EC-A7E19E91E6E8}" type="pres">
      <dgm:prSet presAssocID="{FF8DF72C-F664-4430-A99D-FE840BB43A1A}" presName="vertSpace2b" presStyleCnt="0"/>
      <dgm:spPr/>
    </dgm:pt>
    <dgm:pt modelId="{0714847A-E1CC-4481-ACBE-E06B55483E30}" type="pres">
      <dgm:prSet presAssocID="{30217A73-E8F5-4389-8B40-C71FFDEC5DDA}" presName="horz2" presStyleCnt="0"/>
      <dgm:spPr/>
    </dgm:pt>
    <dgm:pt modelId="{6C402B03-0345-486E-A4C3-036DFAF8229E}" type="pres">
      <dgm:prSet presAssocID="{30217A73-E8F5-4389-8B40-C71FFDEC5DDA}" presName="horzSpace2" presStyleCnt="0"/>
      <dgm:spPr/>
    </dgm:pt>
    <dgm:pt modelId="{9EC150EE-9125-4882-983E-B8BE69ABC70A}" type="pres">
      <dgm:prSet presAssocID="{30217A73-E8F5-4389-8B40-C71FFDEC5DDA}" presName="tx2" presStyleLbl="revTx" presStyleIdx="6" presStyleCnt="12"/>
      <dgm:spPr/>
      <dgm:t>
        <a:bodyPr/>
        <a:lstStyle/>
        <a:p>
          <a:endParaRPr lang="pt-PT"/>
        </a:p>
      </dgm:t>
    </dgm:pt>
    <dgm:pt modelId="{9D75F4A3-A8C7-4420-8F29-E6B79D4361A3}" type="pres">
      <dgm:prSet presAssocID="{30217A73-E8F5-4389-8B40-C71FFDEC5DDA}" presName="vert2" presStyleCnt="0"/>
      <dgm:spPr/>
    </dgm:pt>
    <dgm:pt modelId="{4CFEF3C2-EBD3-498C-A1E4-A4C9FE61A769}" type="pres">
      <dgm:prSet presAssocID="{30217A73-E8F5-4389-8B40-C71FFDEC5DDA}" presName="thinLine2b" presStyleLbl="callout" presStyleIdx="4" presStyleCnt="9"/>
      <dgm:spPr/>
    </dgm:pt>
    <dgm:pt modelId="{A9778811-67FA-481E-B863-2C8C02FD484A}" type="pres">
      <dgm:prSet presAssocID="{30217A73-E8F5-4389-8B40-C71FFDEC5DDA}" presName="vertSpace2b" presStyleCnt="0"/>
      <dgm:spPr/>
    </dgm:pt>
    <dgm:pt modelId="{29DE5256-E835-4243-B7B0-CE5BEBEF6C43}" type="pres">
      <dgm:prSet presAssocID="{F24CDFC5-4390-4615-B3C1-3DFC51D1CD3D}" presName="horz2" presStyleCnt="0"/>
      <dgm:spPr/>
    </dgm:pt>
    <dgm:pt modelId="{E07A9B99-F868-4C89-8540-19E71E6FDECB}" type="pres">
      <dgm:prSet presAssocID="{F24CDFC5-4390-4615-B3C1-3DFC51D1CD3D}" presName="horzSpace2" presStyleCnt="0"/>
      <dgm:spPr/>
    </dgm:pt>
    <dgm:pt modelId="{C545E07B-02AC-43FF-92FA-3ECEB66F5630}" type="pres">
      <dgm:prSet presAssocID="{F24CDFC5-4390-4615-B3C1-3DFC51D1CD3D}" presName="tx2" presStyleLbl="revTx" presStyleIdx="7" presStyleCnt="12"/>
      <dgm:spPr/>
      <dgm:t>
        <a:bodyPr/>
        <a:lstStyle/>
        <a:p>
          <a:endParaRPr lang="pt-PT"/>
        </a:p>
      </dgm:t>
    </dgm:pt>
    <dgm:pt modelId="{9BA5176F-1D8A-4746-A79E-26A819A0B3F5}" type="pres">
      <dgm:prSet presAssocID="{F24CDFC5-4390-4615-B3C1-3DFC51D1CD3D}" presName="vert2" presStyleCnt="0"/>
      <dgm:spPr/>
    </dgm:pt>
    <dgm:pt modelId="{B841D73E-085D-4DD4-A9A3-87450088CF81}" type="pres">
      <dgm:prSet presAssocID="{F24CDFC5-4390-4615-B3C1-3DFC51D1CD3D}" presName="thinLine2b" presStyleLbl="callout" presStyleIdx="5" presStyleCnt="9"/>
      <dgm:spPr/>
    </dgm:pt>
    <dgm:pt modelId="{C013EB11-FF3C-4DBD-909B-976D26FBB2F4}" type="pres">
      <dgm:prSet presAssocID="{F24CDFC5-4390-4615-B3C1-3DFC51D1CD3D}" presName="vertSpace2b" presStyleCnt="0"/>
      <dgm:spPr/>
    </dgm:pt>
    <dgm:pt modelId="{034246A4-CCB1-4AC9-AD9C-82AAF1C778C5}" type="pres">
      <dgm:prSet presAssocID="{70E6C9DC-7AC1-4591-AA97-642ECB254F11}" presName="thickLine" presStyleLbl="alignNode1" presStyleIdx="2" presStyleCnt="3"/>
      <dgm:spPr/>
    </dgm:pt>
    <dgm:pt modelId="{4906AF29-4375-4AE3-B83F-820CD8D0C450}" type="pres">
      <dgm:prSet presAssocID="{70E6C9DC-7AC1-4591-AA97-642ECB254F11}" presName="horz1" presStyleCnt="0"/>
      <dgm:spPr/>
    </dgm:pt>
    <dgm:pt modelId="{11561C44-3D97-4B23-8E6B-A1CB911DB26E}" type="pres">
      <dgm:prSet presAssocID="{70E6C9DC-7AC1-4591-AA97-642ECB254F11}" presName="tx1" presStyleLbl="revTx" presStyleIdx="8" presStyleCnt="12"/>
      <dgm:spPr/>
      <dgm:t>
        <a:bodyPr/>
        <a:lstStyle/>
        <a:p>
          <a:endParaRPr lang="pt-PT"/>
        </a:p>
      </dgm:t>
    </dgm:pt>
    <dgm:pt modelId="{EF067344-9470-4EF0-A583-9C00958EF895}" type="pres">
      <dgm:prSet presAssocID="{70E6C9DC-7AC1-4591-AA97-642ECB254F11}" presName="vert1" presStyleCnt="0"/>
      <dgm:spPr/>
    </dgm:pt>
    <dgm:pt modelId="{03C7C579-12E7-4416-B8E1-23E0D56F5C50}" type="pres">
      <dgm:prSet presAssocID="{14ED35DF-A1BC-49D4-9E70-8AF28B9201F8}" presName="vertSpace2a" presStyleCnt="0"/>
      <dgm:spPr/>
    </dgm:pt>
    <dgm:pt modelId="{40DE82BC-B9F7-476F-98F3-E63E3D1E8A1C}" type="pres">
      <dgm:prSet presAssocID="{14ED35DF-A1BC-49D4-9E70-8AF28B9201F8}" presName="horz2" presStyleCnt="0"/>
      <dgm:spPr/>
    </dgm:pt>
    <dgm:pt modelId="{AED356DE-CAE0-40DE-9BE9-99EF32BFAC1E}" type="pres">
      <dgm:prSet presAssocID="{14ED35DF-A1BC-49D4-9E70-8AF28B9201F8}" presName="horzSpace2" presStyleCnt="0"/>
      <dgm:spPr/>
    </dgm:pt>
    <dgm:pt modelId="{4AAF5151-D74F-4E74-8B18-E3D782AF3F47}" type="pres">
      <dgm:prSet presAssocID="{14ED35DF-A1BC-49D4-9E70-8AF28B9201F8}" presName="tx2" presStyleLbl="revTx" presStyleIdx="9" presStyleCnt="12"/>
      <dgm:spPr/>
      <dgm:t>
        <a:bodyPr/>
        <a:lstStyle/>
        <a:p>
          <a:endParaRPr lang="pt-PT"/>
        </a:p>
      </dgm:t>
    </dgm:pt>
    <dgm:pt modelId="{443D90DE-E4E7-45AC-9FC9-DED8BDEC7CCB}" type="pres">
      <dgm:prSet presAssocID="{14ED35DF-A1BC-49D4-9E70-8AF28B9201F8}" presName="vert2" presStyleCnt="0"/>
      <dgm:spPr/>
    </dgm:pt>
    <dgm:pt modelId="{63218D82-008C-42E8-897C-5936F87743A0}" type="pres">
      <dgm:prSet presAssocID="{14ED35DF-A1BC-49D4-9E70-8AF28B9201F8}" presName="thinLine2b" presStyleLbl="callout" presStyleIdx="6" presStyleCnt="9"/>
      <dgm:spPr/>
    </dgm:pt>
    <dgm:pt modelId="{A7C4EE5D-34CF-47F7-926C-BB7665DD9372}" type="pres">
      <dgm:prSet presAssocID="{14ED35DF-A1BC-49D4-9E70-8AF28B9201F8}" presName="vertSpace2b" presStyleCnt="0"/>
      <dgm:spPr/>
    </dgm:pt>
    <dgm:pt modelId="{1F837B86-A345-4FC8-A364-B119A6A78721}" type="pres">
      <dgm:prSet presAssocID="{CE16F0E4-3088-41BA-96DE-8A2E19F2A292}" presName="horz2" presStyleCnt="0"/>
      <dgm:spPr/>
    </dgm:pt>
    <dgm:pt modelId="{D6E19B98-FE83-4F90-8256-45FAB5BE1638}" type="pres">
      <dgm:prSet presAssocID="{CE16F0E4-3088-41BA-96DE-8A2E19F2A292}" presName="horzSpace2" presStyleCnt="0"/>
      <dgm:spPr/>
    </dgm:pt>
    <dgm:pt modelId="{88AB15D0-F347-409E-ACDB-FE2A24FABAA3}" type="pres">
      <dgm:prSet presAssocID="{CE16F0E4-3088-41BA-96DE-8A2E19F2A292}" presName="tx2" presStyleLbl="revTx" presStyleIdx="10" presStyleCnt="12"/>
      <dgm:spPr/>
      <dgm:t>
        <a:bodyPr/>
        <a:lstStyle/>
        <a:p>
          <a:endParaRPr lang="pt-PT"/>
        </a:p>
      </dgm:t>
    </dgm:pt>
    <dgm:pt modelId="{008AF9C2-4311-43B0-9E90-520439857D71}" type="pres">
      <dgm:prSet presAssocID="{CE16F0E4-3088-41BA-96DE-8A2E19F2A292}" presName="vert2" presStyleCnt="0"/>
      <dgm:spPr/>
    </dgm:pt>
    <dgm:pt modelId="{81A2B3CF-F9B8-49AB-BED7-20C7FE92BB29}" type="pres">
      <dgm:prSet presAssocID="{CE16F0E4-3088-41BA-96DE-8A2E19F2A292}" presName="thinLine2b" presStyleLbl="callout" presStyleIdx="7" presStyleCnt="9"/>
      <dgm:spPr/>
    </dgm:pt>
    <dgm:pt modelId="{44EC183D-6221-442E-8EDB-E1473B77D703}" type="pres">
      <dgm:prSet presAssocID="{CE16F0E4-3088-41BA-96DE-8A2E19F2A292}" presName="vertSpace2b" presStyleCnt="0"/>
      <dgm:spPr/>
    </dgm:pt>
    <dgm:pt modelId="{4C0DEDFC-07A4-4FE4-BC02-6CB8834B4B4B}" type="pres">
      <dgm:prSet presAssocID="{6E6E7193-7AFD-4ACC-9657-F9822F20F500}" presName="horz2" presStyleCnt="0"/>
      <dgm:spPr/>
    </dgm:pt>
    <dgm:pt modelId="{946815DA-68F1-44DF-82B1-07511B05BBB3}" type="pres">
      <dgm:prSet presAssocID="{6E6E7193-7AFD-4ACC-9657-F9822F20F500}" presName="horzSpace2" presStyleCnt="0"/>
      <dgm:spPr/>
    </dgm:pt>
    <dgm:pt modelId="{8120F1AE-9624-423F-A328-06A905FEB463}" type="pres">
      <dgm:prSet presAssocID="{6E6E7193-7AFD-4ACC-9657-F9822F20F500}" presName="tx2" presStyleLbl="revTx" presStyleIdx="11" presStyleCnt="12"/>
      <dgm:spPr/>
      <dgm:t>
        <a:bodyPr/>
        <a:lstStyle/>
        <a:p>
          <a:endParaRPr lang="pt-PT"/>
        </a:p>
      </dgm:t>
    </dgm:pt>
    <dgm:pt modelId="{A8E0DD01-E822-414F-AEBE-42E4F4C26809}" type="pres">
      <dgm:prSet presAssocID="{6E6E7193-7AFD-4ACC-9657-F9822F20F500}" presName="vert2" presStyleCnt="0"/>
      <dgm:spPr/>
    </dgm:pt>
    <dgm:pt modelId="{3947BE7D-8617-49B9-BE92-6F9A02619F9E}" type="pres">
      <dgm:prSet presAssocID="{6E6E7193-7AFD-4ACC-9657-F9822F20F500}" presName="thinLine2b" presStyleLbl="callout" presStyleIdx="8" presStyleCnt="9"/>
      <dgm:spPr/>
    </dgm:pt>
    <dgm:pt modelId="{47B5BE03-5F87-4886-9D9A-0917D986F12C}" type="pres">
      <dgm:prSet presAssocID="{6E6E7193-7AFD-4ACC-9657-F9822F20F500}" presName="vertSpace2b" presStyleCnt="0"/>
      <dgm:spPr/>
    </dgm:pt>
  </dgm:ptLst>
  <dgm:cxnLst>
    <dgm:cxn modelId="{01EBF870-7C2A-4818-9FD1-705B8A15E0D2}" type="presOf" srcId="{70E6C9DC-7AC1-4591-AA97-642ECB254F11}" destId="{11561C44-3D97-4B23-8E6B-A1CB911DB26E}" srcOrd="0" destOrd="0" presId="urn:microsoft.com/office/officeart/2008/layout/LinedList"/>
    <dgm:cxn modelId="{CD522169-B4A9-4259-90D5-95F52E7DA5CB}" type="presOf" srcId="{13D6F595-C1C5-46E5-BA9D-A3CB47292236}" destId="{CAABC0B9-B377-410C-82E2-6D82573222A7}" srcOrd="0" destOrd="0" presId="urn:microsoft.com/office/officeart/2008/layout/LinedList"/>
    <dgm:cxn modelId="{DF64497D-CB39-4D3B-BFB8-2DE0E480CF08}" type="presOf" srcId="{CE16F0E4-3088-41BA-96DE-8A2E19F2A292}" destId="{88AB15D0-F347-409E-ACDB-FE2A24FABAA3}" srcOrd="0" destOrd="0" presId="urn:microsoft.com/office/officeart/2008/layout/LinedList"/>
    <dgm:cxn modelId="{2564702F-1DA6-4615-9A86-F173FD3EC056}" type="presOf" srcId="{A1F18A3B-8511-4AA1-9EC3-974EDFC02486}" destId="{3BC92FA4-F7BA-4F39-8EBF-D39B6B5A5B0D}" srcOrd="0" destOrd="0" presId="urn:microsoft.com/office/officeart/2008/layout/LinedList"/>
    <dgm:cxn modelId="{58BE1F3A-414A-4904-9E55-5E7115A8AEC5}" srcId="{70E6C9DC-7AC1-4591-AA97-642ECB254F11}" destId="{6E6E7193-7AFD-4ACC-9657-F9822F20F500}" srcOrd="2" destOrd="0" parTransId="{C39CEBDD-4F0C-4954-ACB0-E331E1E7A2AE}" sibTransId="{D3C7434D-7F3F-4B36-8370-65F545C169A2}"/>
    <dgm:cxn modelId="{37F2BDC5-FBD2-467D-86B3-22C6865635A3}" srcId="{D17BF426-D851-4840-B519-A247CD619263}" destId="{395B3ECA-829C-4D66-BC5E-201D02D97BE1}" srcOrd="0" destOrd="0" parTransId="{0C123084-0A63-4F6E-8B53-61555DF2FE3D}" sibTransId="{A4ED9DE6-7819-4E9A-A643-F10EB5BE05C5}"/>
    <dgm:cxn modelId="{3FE8187E-0140-43B3-93BF-B63CE367825B}" type="presOf" srcId="{E3120791-F587-4588-B0B1-5FCCDF2B1726}" destId="{5660C90F-2451-4AD9-B6CB-79F0B2EF9DE5}" srcOrd="0" destOrd="0" presId="urn:microsoft.com/office/officeart/2008/layout/LinedList"/>
    <dgm:cxn modelId="{0F5298A9-0A39-401B-8EA1-45FDA800210E}" srcId="{70E6C9DC-7AC1-4591-AA97-642ECB254F11}" destId="{CE16F0E4-3088-41BA-96DE-8A2E19F2A292}" srcOrd="1" destOrd="0" parTransId="{DE6C316A-D3D6-4EB0-A035-3B3D4701CBA0}" sibTransId="{10DA2F9B-3AC2-436C-9C42-940076A5A014}"/>
    <dgm:cxn modelId="{B7CC889F-8B6D-4031-96CA-078108D74283}" srcId="{A1F18A3B-8511-4AA1-9EC3-974EDFC02486}" destId="{30217A73-E8F5-4389-8B40-C71FFDEC5DDA}" srcOrd="1" destOrd="0" parTransId="{5B38BD44-FCF6-482E-A1B1-6D480B1819D7}" sibTransId="{56B947CE-BD44-47DB-994E-CA30CEFC279D}"/>
    <dgm:cxn modelId="{4F30CF17-5F3C-4D7E-9433-6C2D148B9365}" srcId="{A1F18A3B-8511-4AA1-9EC3-974EDFC02486}" destId="{FF8DF72C-F664-4430-A99D-FE840BB43A1A}" srcOrd="0" destOrd="0" parTransId="{3D838869-D34F-40F8-AC37-C5A8A4782FF0}" sibTransId="{CE76A3B8-DE40-4C44-B1C5-650E19F06F63}"/>
    <dgm:cxn modelId="{F642CFC9-2089-4C53-9AC7-B620D17BBE43}" type="presOf" srcId="{43E3DACA-5944-434A-B544-CB916A75E5DE}" destId="{DC46FCA2-214E-4489-B778-1772D4F0D92B}" srcOrd="0" destOrd="0" presId="urn:microsoft.com/office/officeart/2008/layout/LinedList"/>
    <dgm:cxn modelId="{617B3A6F-C907-47D6-9B9D-B3ED73457B2C}" srcId="{70E6C9DC-7AC1-4591-AA97-642ECB254F11}" destId="{14ED35DF-A1BC-49D4-9E70-8AF28B9201F8}" srcOrd="0" destOrd="0" parTransId="{8D0FD366-5071-4B7F-83B6-E4B322AA8538}" sibTransId="{C382ED9B-F2C9-4D84-BE50-39EE3CB68E11}"/>
    <dgm:cxn modelId="{289EACC0-7A6A-479A-8D27-9FA552B84CB5}" srcId="{D17BF426-D851-4840-B519-A247CD619263}" destId="{A1F18A3B-8511-4AA1-9EC3-974EDFC02486}" srcOrd="1" destOrd="0" parTransId="{7AB5D61E-B611-438B-8531-E3987AB0F1A1}" sibTransId="{43B696BA-E342-4373-8C56-E28934B61600}"/>
    <dgm:cxn modelId="{A7D4E2E4-1205-42F4-B47B-99B1686ED94B}" type="presOf" srcId="{F24CDFC5-4390-4615-B3C1-3DFC51D1CD3D}" destId="{C545E07B-02AC-43FF-92FA-3ECEB66F5630}" srcOrd="0" destOrd="0" presId="urn:microsoft.com/office/officeart/2008/layout/LinedList"/>
    <dgm:cxn modelId="{49D467EC-8EB1-4491-82C3-E1DA0941C574}" type="presOf" srcId="{6E6E7193-7AFD-4ACC-9657-F9822F20F500}" destId="{8120F1AE-9624-423F-A328-06A905FEB463}" srcOrd="0" destOrd="0" presId="urn:microsoft.com/office/officeart/2008/layout/LinedList"/>
    <dgm:cxn modelId="{623DFD30-67AC-4619-BBD1-37AFD5F98861}" type="presOf" srcId="{D17BF426-D851-4840-B519-A247CD619263}" destId="{788EDB2F-C41A-4F0C-BC7E-3AA7ADF1F5D0}" srcOrd="0" destOrd="0" presId="urn:microsoft.com/office/officeart/2008/layout/LinedList"/>
    <dgm:cxn modelId="{68A3C605-DE2D-4330-B141-7808CB4ABDB6}" type="presOf" srcId="{FF8DF72C-F664-4430-A99D-FE840BB43A1A}" destId="{671C7AB4-2872-4E1A-B776-A9F9FFE97F56}" srcOrd="0" destOrd="0" presId="urn:microsoft.com/office/officeart/2008/layout/LinedList"/>
    <dgm:cxn modelId="{D3E226F5-2E05-47F2-BF55-34C2A6CD88F3}" type="presOf" srcId="{395B3ECA-829C-4D66-BC5E-201D02D97BE1}" destId="{74FDD348-F60E-425A-964D-A859B278647E}" srcOrd="0" destOrd="0" presId="urn:microsoft.com/office/officeart/2008/layout/LinedList"/>
    <dgm:cxn modelId="{9D70DFF5-2004-4E13-896F-23CDC427A3BF}" srcId="{395B3ECA-829C-4D66-BC5E-201D02D97BE1}" destId="{43E3DACA-5944-434A-B544-CB916A75E5DE}" srcOrd="2" destOrd="0" parTransId="{B0E58339-4C59-454F-BF6F-7BD43F2EAC8B}" sibTransId="{FFF42196-AA94-47F3-B184-13190B3131D9}"/>
    <dgm:cxn modelId="{743FF9BD-9A4A-4EF2-AABF-BCA5CB6C6486}" srcId="{D17BF426-D851-4840-B519-A247CD619263}" destId="{70E6C9DC-7AC1-4591-AA97-642ECB254F11}" srcOrd="2" destOrd="0" parTransId="{5E031020-915A-402F-A397-0A404302314B}" sibTransId="{7B9497BB-9C6D-4F08-B03F-429A42A2013F}"/>
    <dgm:cxn modelId="{DB7E823A-5CCF-4BE5-B198-2BF22185F5E0}" type="presOf" srcId="{30217A73-E8F5-4389-8B40-C71FFDEC5DDA}" destId="{9EC150EE-9125-4882-983E-B8BE69ABC70A}" srcOrd="0" destOrd="0" presId="urn:microsoft.com/office/officeart/2008/layout/LinedList"/>
    <dgm:cxn modelId="{1E8D9AAA-665A-45E3-AF22-81BDA71C034C}" srcId="{A1F18A3B-8511-4AA1-9EC3-974EDFC02486}" destId="{F24CDFC5-4390-4615-B3C1-3DFC51D1CD3D}" srcOrd="2" destOrd="0" parTransId="{702B663A-CDA1-446A-AA45-411677925112}" sibTransId="{EE3EC34A-3D52-47B2-9D0F-7F5E55FE83E8}"/>
    <dgm:cxn modelId="{560F4290-DDA5-4182-9265-77AE51C0C7E4}" srcId="{395B3ECA-829C-4D66-BC5E-201D02D97BE1}" destId="{E3120791-F587-4588-B0B1-5FCCDF2B1726}" srcOrd="1" destOrd="0" parTransId="{D3D825C7-E297-4AF6-8D2E-70B49DCF2A75}" sibTransId="{5DCFFB34-A615-4478-8424-3765FBB2CA79}"/>
    <dgm:cxn modelId="{DF83EEE4-09F8-4840-806F-0BB09BB5D989}" srcId="{395B3ECA-829C-4D66-BC5E-201D02D97BE1}" destId="{13D6F595-C1C5-46E5-BA9D-A3CB47292236}" srcOrd="0" destOrd="0" parTransId="{64491B82-BBAB-47AC-83FC-C9E3830D3719}" sibTransId="{4FAC7AEB-E269-407B-9AE9-831DE1F10B08}"/>
    <dgm:cxn modelId="{00D7C5E7-7548-427C-A975-45213A5386DC}" type="presOf" srcId="{14ED35DF-A1BC-49D4-9E70-8AF28B9201F8}" destId="{4AAF5151-D74F-4E74-8B18-E3D782AF3F47}" srcOrd="0" destOrd="0" presId="urn:microsoft.com/office/officeart/2008/layout/LinedList"/>
    <dgm:cxn modelId="{9BAC3BC5-3F3A-4710-88A8-A81384A3C438}" type="presParOf" srcId="{788EDB2F-C41A-4F0C-BC7E-3AA7ADF1F5D0}" destId="{6F1A2D71-5008-4B3E-9212-259414F60672}" srcOrd="0" destOrd="0" presId="urn:microsoft.com/office/officeart/2008/layout/LinedList"/>
    <dgm:cxn modelId="{CD854F96-FF7F-471B-9F06-BD92482E73C1}" type="presParOf" srcId="{788EDB2F-C41A-4F0C-BC7E-3AA7ADF1F5D0}" destId="{2FEDE7E2-DC85-4069-A152-0F524DD106A1}" srcOrd="1" destOrd="0" presId="urn:microsoft.com/office/officeart/2008/layout/LinedList"/>
    <dgm:cxn modelId="{18D97F1D-0BE4-4D96-9872-D44E79C51B73}" type="presParOf" srcId="{2FEDE7E2-DC85-4069-A152-0F524DD106A1}" destId="{74FDD348-F60E-425A-964D-A859B278647E}" srcOrd="0" destOrd="0" presId="urn:microsoft.com/office/officeart/2008/layout/LinedList"/>
    <dgm:cxn modelId="{117F1660-0D48-433E-A797-B695AB610922}" type="presParOf" srcId="{2FEDE7E2-DC85-4069-A152-0F524DD106A1}" destId="{D8AB93EC-7B33-4B2A-952E-F517571B0745}" srcOrd="1" destOrd="0" presId="urn:microsoft.com/office/officeart/2008/layout/LinedList"/>
    <dgm:cxn modelId="{5CE1F0C6-21B9-4CCA-939C-AE95044A8834}" type="presParOf" srcId="{D8AB93EC-7B33-4B2A-952E-F517571B0745}" destId="{6D4493BC-7316-45B4-B141-0A3B16B76B6C}" srcOrd="0" destOrd="0" presId="urn:microsoft.com/office/officeart/2008/layout/LinedList"/>
    <dgm:cxn modelId="{E3E47435-D724-4730-B6B9-C0304B7CAFD7}" type="presParOf" srcId="{D8AB93EC-7B33-4B2A-952E-F517571B0745}" destId="{5F0AD1A9-47ED-48D7-89BA-C19C0FCABFC9}" srcOrd="1" destOrd="0" presId="urn:microsoft.com/office/officeart/2008/layout/LinedList"/>
    <dgm:cxn modelId="{D68D01CD-AFD9-4FDB-A8D8-1B040A1891D7}" type="presParOf" srcId="{5F0AD1A9-47ED-48D7-89BA-C19C0FCABFC9}" destId="{C723D1D1-AE41-4B53-92CC-C8D3D300788A}" srcOrd="0" destOrd="0" presId="urn:microsoft.com/office/officeart/2008/layout/LinedList"/>
    <dgm:cxn modelId="{E0729086-0847-4252-A57A-69CDC1BBBE9E}" type="presParOf" srcId="{5F0AD1A9-47ED-48D7-89BA-C19C0FCABFC9}" destId="{CAABC0B9-B377-410C-82E2-6D82573222A7}" srcOrd="1" destOrd="0" presId="urn:microsoft.com/office/officeart/2008/layout/LinedList"/>
    <dgm:cxn modelId="{7B875D39-2009-49A1-A291-BFD3A8261CF3}" type="presParOf" srcId="{5F0AD1A9-47ED-48D7-89BA-C19C0FCABFC9}" destId="{AF4A3965-865E-4419-BA5F-25E77E43E552}" srcOrd="2" destOrd="0" presId="urn:microsoft.com/office/officeart/2008/layout/LinedList"/>
    <dgm:cxn modelId="{10DBE9AC-E14F-4905-8921-35F374D60CA0}" type="presParOf" srcId="{D8AB93EC-7B33-4B2A-952E-F517571B0745}" destId="{9CA65D57-2066-42F7-8174-4F468554C8E0}" srcOrd="2" destOrd="0" presId="urn:microsoft.com/office/officeart/2008/layout/LinedList"/>
    <dgm:cxn modelId="{25D19BC3-CCB0-44F6-A7D7-5242AEAA3A13}" type="presParOf" srcId="{D8AB93EC-7B33-4B2A-952E-F517571B0745}" destId="{B825A22B-1BA7-47AF-9362-FB12419287D0}" srcOrd="3" destOrd="0" presId="urn:microsoft.com/office/officeart/2008/layout/LinedList"/>
    <dgm:cxn modelId="{2C99E0B5-AEF2-4494-82D3-022DA1384F20}" type="presParOf" srcId="{D8AB93EC-7B33-4B2A-952E-F517571B0745}" destId="{C11C63AC-9613-44E8-BB29-BC7421433DB1}" srcOrd="4" destOrd="0" presId="urn:microsoft.com/office/officeart/2008/layout/LinedList"/>
    <dgm:cxn modelId="{61B91770-6924-4504-A755-584F96D4EDA7}" type="presParOf" srcId="{C11C63AC-9613-44E8-BB29-BC7421433DB1}" destId="{7FE507BC-ABEF-4E08-B0AB-69CA285B7CAD}" srcOrd="0" destOrd="0" presId="urn:microsoft.com/office/officeart/2008/layout/LinedList"/>
    <dgm:cxn modelId="{9A9E914D-F889-49EE-ACD0-AD72CA4A87D4}" type="presParOf" srcId="{C11C63AC-9613-44E8-BB29-BC7421433DB1}" destId="{5660C90F-2451-4AD9-B6CB-79F0B2EF9DE5}" srcOrd="1" destOrd="0" presId="urn:microsoft.com/office/officeart/2008/layout/LinedList"/>
    <dgm:cxn modelId="{CEFBCE42-41C1-4888-8430-DFB89A0D1DEF}" type="presParOf" srcId="{C11C63AC-9613-44E8-BB29-BC7421433DB1}" destId="{2A42D40B-A978-4585-A5AA-5981EE2D50A9}" srcOrd="2" destOrd="0" presId="urn:microsoft.com/office/officeart/2008/layout/LinedList"/>
    <dgm:cxn modelId="{1A5E4C99-9BCD-4588-859C-A2CC3CBD60F5}" type="presParOf" srcId="{D8AB93EC-7B33-4B2A-952E-F517571B0745}" destId="{8A6023E8-9404-42E8-BD26-D67C7E4240A9}" srcOrd="5" destOrd="0" presId="urn:microsoft.com/office/officeart/2008/layout/LinedList"/>
    <dgm:cxn modelId="{6C23F1C4-3D09-40F3-8C77-F5F6BED0D3D2}" type="presParOf" srcId="{D8AB93EC-7B33-4B2A-952E-F517571B0745}" destId="{DC8F0717-3E14-483E-A428-5B7C219B0167}" srcOrd="6" destOrd="0" presId="urn:microsoft.com/office/officeart/2008/layout/LinedList"/>
    <dgm:cxn modelId="{7F977521-5EA3-4815-9B6C-B3BED13D8110}" type="presParOf" srcId="{D8AB93EC-7B33-4B2A-952E-F517571B0745}" destId="{FDFBF3EF-08C5-4671-BD6E-0CFD4107F45F}" srcOrd="7" destOrd="0" presId="urn:microsoft.com/office/officeart/2008/layout/LinedList"/>
    <dgm:cxn modelId="{6B1863E7-8A65-48D5-9430-11F67CB306C0}" type="presParOf" srcId="{FDFBF3EF-08C5-4671-BD6E-0CFD4107F45F}" destId="{1AA1020C-4E34-4C46-A599-57BC14D872EB}" srcOrd="0" destOrd="0" presId="urn:microsoft.com/office/officeart/2008/layout/LinedList"/>
    <dgm:cxn modelId="{E2383C78-A612-44EE-A4FB-8BA627118567}" type="presParOf" srcId="{FDFBF3EF-08C5-4671-BD6E-0CFD4107F45F}" destId="{DC46FCA2-214E-4489-B778-1772D4F0D92B}" srcOrd="1" destOrd="0" presId="urn:microsoft.com/office/officeart/2008/layout/LinedList"/>
    <dgm:cxn modelId="{092BBAF3-2C7F-420C-BCD1-6D7A9FF1B5C0}" type="presParOf" srcId="{FDFBF3EF-08C5-4671-BD6E-0CFD4107F45F}" destId="{215DB2A0-D391-4A49-A44F-2FB16EEC306D}" srcOrd="2" destOrd="0" presId="urn:microsoft.com/office/officeart/2008/layout/LinedList"/>
    <dgm:cxn modelId="{A80BA6AE-3C2D-49F9-98F5-8D25B965028E}" type="presParOf" srcId="{D8AB93EC-7B33-4B2A-952E-F517571B0745}" destId="{98DD6F10-4621-4AED-A8AE-C20FC393C075}" srcOrd="8" destOrd="0" presId="urn:microsoft.com/office/officeart/2008/layout/LinedList"/>
    <dgm:cxn modelId="{05A73EBC-6FDB-40D6-9898-2B60D8DDD534}" type="presParOf" srcId="{D8AB93EC-7B33-4B2A-952E-F517571B0745}" destId="{D534D76C-A016-4628-AAA1-E4FAFA6BC692}" srcOrd="9" destOrd="0" presId="urn:microsoft.com/office/officeart/2008/layout/LinedList"/>
    <dgm:cxn modelId="{2B25BABF-D546-4AC5-9D90-749D68B97522}" type="presParOf" srcId="{788EDB2F-C41A-4F0C-BC7E-3AA7ADF1F5D0}" destId="{8038A4E1-B77B-456E-AF84-4A8272FE4FB5}" srcOrd="2" destOrd="0" presId="urn:microsoft.com/office/officeart/2008/layout/LinedList"/>
    <dgm:cxn modelId="{53820D7E-C99C-4A5C-9583-C6425C9C5A0B}" type="presParOf" srcId="{788EDB2F-C41A-4F0C-BC7E-3AA7ADF1F5D0}" destId="{6D647ED6-300B-4E2D-93EB-4280F8C08297}" srcOrd="3" destOrd="0" presId="urn:microsoft.com/office/officeart/2008/layout/LinedList"/>
    <dgm:cxn modelId="{8D3AB59B-2500-4A23-9450-3D4A75E2D1AA}" type="presParOf" srcId="{6D647ED6-300B-4E2D-93EB-4280F8C08297}" destId="{3BC92FA4-F7BA-4F39-8EBF-D39B6B5A5B0D}" srcOrd="0" destOrd="0" presId="urn:microsoft.com/office/officeart/2008/layout/LinedList"/>
    <dgm:cxn modelId="{CC81806C-7144-4A5F-91B4-C6DB55DCF1F4}" type="presParOf" srcId="{6D647ED6-300B-4E2D-93EB-4280F8C08297}" destId="{292E47C9-F96D-4115-BAE2-70345212A87E}" srcOrd="1" destOrd="0" presId="urn:microsoft.com/office/officeart/2008/layout/LinedList"/>
    <dgm:cxn modelId="{90D51718-5889-4A76-BC24-FC3BFEC789DF}" type="presParOf" srcId="{292E47C9-F96D-4115-BAE2-70345212A87E}" destId="{82E27F7E-AD18-4640-ABB9-DBB239BEE4D3}" srcOrd="0" destOrd="0" presId="urn:microsoft.com/office/officeart/2008/layout/LinedList"/>
    <dgm:cxn modelId="{E7D2CA5F-7ACA-4033-91CD-336DA25E7DB3}" type="presParOf" srcId="{292E47C9-F96D-4115-BAE2-70345212A87E}" destId="{5D4972D8-EEC0-439A-BE5C-B472E92644A2}" srcOrd="1" destOrd="0" presId="urn:microsoft.com/office/officeart/2008/layout/LinedList"/>
    <dgm:cxn modelId="{887B52BE-148D-45D8-8FB9-45CB3B79C9AA}" type="presParOf" srcId="{5D4972D8-EEC0-439A-BE5C-B472E92644A2}" destId="{F1819E8D-E27C-4E2D-B2EA-CDB53DFDBDAE}" srcOrd="0" destOrd="0" presId="urn:microsoft.com/office/officeart/2008/layout/LinedList"/>
    <dgm:cxn modelId="{67D6E1A4-F98B-4C63-9D12-9903C738B5A2}" type="presParOf" srcId="{5D4972D8-EEC0-439A-BE5C-B472E92644A2}" destId="{671C7AB4-2872-4E1A-B776-A9F9FFE97F56}" srcOrd="1" destOrd="0" presId="urn:microsoft.com/office/officeart/2008/layout/LinedList"/>
    <dgm:cxn modelId="{876FD2B8-7B35-42ED-9BBB-F829845465CE}" type="presParOf" srcId="{5D4972D8-EEC0-439A-BE5C-B472E92644A2}" destId="{F4CABBCD-BBAC-43CF-8B91-56E6F9013980}" srcOrd="2" destOrd="0" presId="urn:microsoft.com/office/officeart/2008/layout/LinedList"/>
    <dgm:cxn modelId="{92D5BEE2-4802-4D59-B3A5-8A7AC9A1B227}" type="presParOf" srcId="{292E47C9-F96D-4115-BAE2-70345212A87E}" destId="{FA1FF5E0-0C48-4B6A-9010-74BF052FB74C}" srcOrd="2" destOrd="0" presId="urn:microsoft.com/office/officeart/2008/layout/LinedList"/>
    <dgm:cxn modelId="{A6803F01-E2AF-4700-90F7-07A220168BD6}" type="presParOf" srcId="{292E47C9-F96D-4115-BAE2-70345212A87E}" destId="{C6BB962F-EB78-45E8-A1EC-A7E19E91E6E8}" srcOrd="3" destOrd="0" presId="urn:microsoft.com/office/officeart/2008/layout/LinedList"/>
    <dgm:cxn modelId="{AE7FFBB4-A2AD-4B9F-8C52-BCE6D6E6A8ED}" type="presParOf" srcId="{292E47C9-F96D-4115-BAE2-70345212A87E}" destId="{0714847A-E1CC-4481-ACBE-E06B55483E30}" srcOrd="4" destOrd="0" presId="urn:microsoft.com/office/officeart/2008/layout/LinedList"/>
    <dgm:cxn modelId="{0541B498-8518-489E-9886-23001CB1DE29}" type="presParOf" srcId="{0714847A-E1CC-4481-ACBE-E06B55483E30}" destId="{6C402B03-0345-486E-A4C3-036DFAF8229E}" srcOrd="0" destOrd="0" presId="urn:microsoft.com/office/officeart/2008/layout/LinedList"/>
    <dgm:cxn modelId="{09F2F5C4-C2B0-4F6C-82F6-83731CCB737C}" type="presParOf" srcId="{0714847A-E1CC-4481-ACBE-E06B55483E30}" destId="{9EC150EE-9125-4882-983E-B8BE69ABC70A}" srcOrd="1" destOrd="0" presId="urn:microsoft.com/office/officeart/2008/layout/LinedList"/>
    <dgm:cxn modelId="{B48896E5-A341-4FEE-9FED-618BE6B99D79}" type="presParOf" srcId="{0714847A-E1CC-4481-ACBE-E06B55483E30}" destId="{9D75F4A3-A8C7-4420-8F29-E6B79D4361A3}" srcOrd="2" destOrd="0" presId="urn:microsoft.com/office/officeart/2008/layout/LinedList"/>
    <dgm:cxn modelId="{73DFD674-8FE1-4F8C-853E-2437AFC983A4}" type="presParOf" srcId="{292E47C9-F96D-4115-BAE2-70345212A87E}" destId="{4CFEF3C2-EBD3-498C-A1E4-A4C9FE61A769}" srcOrd="5" destOrd="0" presId="urn:microsoft.com/office/officeart/2008/layout/LinedList"/>
    <dgm:cxn modelId="{BEF8E7A3-A08E-4836-B7C2-7AAFACBC7F29}" type="presParOf" srcId="{292E47C9-F96D-4115-BAE2-70345212A87E}" destId="{A9778811-67FA-481E-B863-2C8C02FD484A}" srcOrd="6" destOrd="0" presId="urn:microsoft.com/office/officeart/2008/layout/LinedList"/>
    <dgm:cxn modelId="{92F07EBF-9F12-4FEF-8AE4-BA6C7B9FF0A4}" type="presParOf" srcId="{292E47C9-F96D-4115-BAE2-70345212A87E}" destId="{29DE5256-E835-4243-B7B0-CE5BEBEF6C43}" srcOrd="7" destOrd="0" presId="urn:microsoft.com/office/officeart/2008/layout/LinedList"/>
    <dgm:cxn modelId="{69662DAC-32BA-4590-96B6-E5573886D035}" type="presParOf" srcId="{29DE5256-E835-4243-B7B0-CE5BEBEF6C43}" destId="{E07A9B99-F868-4C89-8540-19E71E6FDECB}" srcOrd="0" destOrd="0" presId="urn:microsoft.com/office/officeart/2008/layout/LinedList"/>
    <dgm:cxn modelId="{86D56DFD-6711-4041-B351-1D71C18EEE0B}" type="presParOf" srcId="{29DE5256-E835-4243-B7B0-CE5BEBEF6C43}" destId="{C545E07B-02AC-43FF-92FA-3ECEB66F5630}" srcOrd="1" destOrd="0" presId="urn:microsoft.com/office/officeart/2008/layout/LinedList"/>
    <dgm:cxn modelId="{B2DDE22D-7A3B-464F-AAE4-0ADAE9B2D5AB}" type="presParOf" srcId="{29DE5256-E835-4243-B7B0-CE5BEBEF6C43}" destId="{9BA5176F-1D8A-4746-A79E-26A819A0B3F5}" srcOrd="2" destOrd="0" presId="urn:microsoft.com/office/officeart/2008/layout/LinedList"/>
    <dgm:cxn modelId="{F1EBD3D9-E0BF-4FD3-B21B-92D6703F2571}" type="presParOf" srcId="{292E47C9-F96D-4115-BAE2-70345212A87E}" destId="{B841D73E-085D-4DD4-A9A3-87450088CF81}" srcOrd="8" destOrd="0" presId="urn:microsoft.com/office/officeart/2008/layout/LinedList"/>
    <dgm:cxn modelId="{C4B7D29A-9F00-47B8-9E0D-50A4F3B9AD13}" type="presParOf" srcId="{292E47C9-F96D-4115-BAE2-70345212A87E}" destId="{C013EB11-FF3C-4DBD-909B-976D26FBB2F4}" srcOrd="9" destOrd="0" presId="urn:microsoft.com/office/officeart/2008/layout/LinedList"/>
    <dgm:cxn modelId="{AC931E97-2615-4330-B788-A54683418F29}" type="presParOf" srcId="{788EDB2F-C41A-4F0C-BC7E-3AA7ADF1F5D0}" destId="{034246A4-CCB1-4AC9-AD9C-82AAF1C778C5}" srcOrd="4" destOrd="0" presId="urn:microsoft.com/office/officeart/2008/layout/LinedList"/>
    <dgm:cxn modelId="{46F1DCF0-4C0F-4EBE-B1AE-3CDAAE9CBA75}" type="presParOf" srcId="{788EDB2F-C41A-4F0C-BC7E-3AA7ADF1F5D0}" destId="{4906AF29-4375-4AE3-B83F-820CD8D0C450}" srcOrd="5" destOrd="0" presId="urn:microsoft.com/office/officeart/2008/layout/LinedList"/>
    <dgm:cxn modelId="{63A55AF0-0B93-405F-988E-7CFD1F70E2CB}" type="presParOf" srcId="{4906AF29-4375-4AE3-B83F-820CD8D0C450}" destId="{11561C44-3D97-4B23-8E6B-A1CB911DB26E}" srcOrd="0" destOrd="0" presId="urn:microsoft.com/office/officeart/2008/layout/LinedList"/>
    <dgm:cxn modelId="{E8FD8C99-6CBA-42E2-8312-BCA8938701C2}" type="presParOf" srcId="{4906AF29-4375-4AE3-B83F-820CD8D0C450}" destId="{EF067344-9470-4EF0-A583-9C00958EF895}" srcOrd="1" destOrd="0" presId="urn:microsoft.com/office/officeart/2008/layout/LinedList"/>
    <dgm:cxn modelId="{6B211096-B1F8-4998-A86C-E24FDE704952}" type="presParOf" srcId="{EF067344-9470-4EF0-A583-9C00958EF895}" destId="{03C7C579-12E7-4416-B8E1-23E0D56F5C50}" srcOrd="0" destOrd="0" presId="urn:microsoft.com/office/officeart/2008/layout/LinedList"/>
    <dgm:cxn modelId="{C0016F0C-1FD1-40CA-8E7B-776AA44AD221}" type="presParOf" srcId="{EF067344-9470-4EF0-A583-9C00958EF895}" destId="{40DE82BC-B9F7-476F-98F3-E63E3D1E8A1C}" srcOrd="1" destOrd="0" presId="urn:microsoft.com/office/officeart/2008/layout/LinedList"/>
    <dgm:cxn modelId="{95A87665-4D70-4E34-97F3-6FB29F6C2739}" type="presParOf" srcId="{40DE82BC-B9F7-476F-98F3-E63E3D1E8A1C}" destId="{AED356DE-CAE0-40DE-9BE9-99EF32BFAC1E}" srcOrd="0" destOrd="0" presId="urn:microsoft.com/office/officeart/2008/layout/LinedList"/>
    <dgm:cxn modelId="{520199F9-7193-4573-89A6-E3BD2AD69840}" type="presParOf" srcId="{40DE82BC-B9F7-476F-98F3-E63E3D1E8A1C}" destId="{4AAF5151-D74F-4E74-8B18-E3D782AF3F47}" srcOrd="1" destOrd="0" presId="urn:microsoft.com/office/officeart/2008/layout/LinedList"/>
    <dgm:cxn modelId="{61D47414-D9DA-4431-8D07-656ABBBA2963}" type="presParOf" srcId="{40DE82BC-B9F7-476F-98F3-E63E3D1E8A1C}" destId="{443D90DE-E4E7-45AC-9FC9-DED8BDEC7CCB}" srcOrd="2" destOrd="0" presId="urn:microsoft.com/office/officeart/2008/layout/LinedList"/>
    <dgm:cxn modelId="{30C412F4-66A4-4E18-9EAD-C466A10540E1}" type="presParOf" srcId="{EF067344-9470-4EF0-A583-9C00958EF895}" destId="{63218D82-008C-42E8-897C-5936F87743A0}" srcOrd="2" destOrd="0" presId="urn:microsoft.com/office/officeart/2008/layout/LinedList"/>
    <dgm:cxn modelId="{92EFE79A-8E07-47D5-9EBE-513817AD4A80}" type="presParOf" srcId="{EF067344-9470-4EF0-A583-9C00958EF895}" destId="{A7C4EE5D-34CF-47F7-926C-BB7665DD9372}" srcOrd="3" destOrd="0" presId="urn:microsoft.com/office/officeart/2008/layout/LinedList"/>
    <dgm:cxn modelId="{4D786196-C73D-43DB-8A7F-55C99D9159E5}" type="presParOf" srcId="{EF067344-9470-4EF0-A583-9C00958EF895}" destId="{1F837B86-A345-4FC8-A364-B119A6A78721}" srcOrd="4" destOrd="0" presId="urn:microsoft.com/office/officeart/2008/layout/LinedList"/>
    <dgm:cxn modelId="{E7320877-D85E-4E62-8813-8175B1CB733D}" type="presParOf" srcId="{1F837B86-A345-4FC8-A364-B119A6A78721}" destId="{D6E19B98-FE83-4F90-8256-45FAB5BE1638}" srcOrd="0" destOrd="0" presId="urn:microsoft.com/office/officeart/2008/layout/LinedList"/>
    <dgm:cxn modelId="{0E3AA191-9D8D-4832-AFE0-634E10534E87}" type="presParOf" srcId="{1F837B86-A345-4FC8-A364-B119A6A78721}" destId="{88AB15D0-F347-409E-ACDB-FE2A24FABAA3}" srcOrd="1" destOrd="0" presId="urn:microsoft.com/office/officeart/2008/layout/LinedList"/>
    <dgm:cxn modelId="{1C2147EB-DB55-41B1-8E17-252E00AF6593}" type="presParOf" srcId="{1F837B86-A345-4FC8-A364-B119A6A78721}" destId="{008AF9C2-4311-43B0-9E90-520439857D71}" srcOrd="2" destOrd="0" presId="urn:microsoft.com/office/officeart/2008/layout/LinedList"/>
    <dgm:cxn modelId="{F14555E3-9CAC-4D06-9DAC-1D867C6CBD6D}" type="presParOf" srcId="{EF067344-9470-4EF0-A583-9C00958EF895}" destId="{81A2B3CF-F9B8-49AB-BED7-20C7FE92BB29}" srcOrd="5" destOrd="0" presId="urn:microsoft.com/office/officeart/2008/layout/LinedList"/>
    <dgm:cxn modelId="{62CF05C3-005F-421E-98C7-81862257364E}" type="presParOf" srcId="{EF067344-9470-4EF0-A583-9C00958EF895}" destId="{44EC183D-6221-442E-8EDB-E1473B77D703}" srcOrd="6" destOrd="0" presId="urn:microsoft.com/office/officeart/2008/layout/LinedList"/>
    <dgm:cxn modelId="{10448C41-EFB5-4193-BB35-F6FB5573B26C}" type="presParOf" srcId="{EF067344-9470-4EF0-A583-9C00958EF895}" destId="{4C0DEDFC-07A4-4FE4-BC02-6CB8834B4B4B}" srcOrd="7" destOrd="0" presId="urn:microsoft.com/office/officeart/2008/layout/LinedList"/>
    <dgm:cxn modelId="{6B756461-9001-4B4B-A0B8-2141DDEEE5AA}" type="presParOf" srcId="{4C0DEDFC-07A4-4FE4-BC02-6CB8834B4B4B}" destId="{946815DA-68F1-44DF-82B1-07511B05BBB3}" srcOrd="0" destOrd="0" presId="urn:microsoft.com/office/officeart/2008/layout/LinedList"/>
    <dgm:cxn modelId="{BB404CF2-B6D5-401E-80DC-9D40E79A39C5}" type="presParOf" srcId="{4C0DEDFC-07A4-4FE4-BC02-6CB8834B4B4B}" destId="{8120F1AE-9624-423F-A328-06A905FEB463}" srcOrd="1" destOrd="0" presId="urn:microsoft.com/office/officeart/2008/layout/LinedList"/>
    <dgm:cxn modelId="{FD997708-40B0-4254-BB77-34BA019CEA80}" type="presParOf" srcId="{4C0DEDFC-07A4-4FE4-BC02-6CB8834B4B4B}" destId="{A8E0DD01-E822-414F-AEBE-42E4F4C26809}" srcOrd="2" destOrd="0" presId="urn:microsoft.com/office/officeart/2008/layout/LinedList"/>
    <dgm:cxn modelId="{364FD231-BF8E-4B00-8300-092FEF1DDD39}" type="presParOf" srcId="{EF067344-9470-4EF0-A583-9C00958EF895}" destId="{3947BE7D-8617-49B9-BE92-6F9A02619F9E}" srcOrd="8" destOrd="0" presId="urn:microsoft.com/office/officeart/2008/layout/LinedList"/>
    <dgm:cxn modelId="{AF1BD07A-5477-4491-8C68-C15B94FA4A44}" type="presParOf" srcId="{EF067344-9470-4EF0-A583-9C00958EF895}" destId="{47B5BE03-5F87-4886-9D9A-0917D986F12C}" srcOrd="9" destOrd="0" presId="urn:microsoft.com/office/officeart/2008/layout/LinedLis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D17BF426-D851-4840-B519-A247CD619263}" type="doc">
      <dgm:prSet loTypeId="urn:microsoft.com/office/officeart/2008/layout/LinedLis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pt-PT"/>
        </a:p>
      </dgm:t>
    </dgm:pt>
    <dgm:pt modelId="{395B3ECA-829C-4D66-BC5E-201D02D97BE1}">
      <dgm:prSet/>
      <dgm:spPr/>
      <dgm:t>
        <a:bodyPr/>
        <a:lstStyle/>
        <a:p>
          <a:pPr rtl="0"/>
          <a:r>
            <a:rPr lang="pt-PT" dirty="0" smtClean="0"/>
            <a:t>Meios</a:t>
          </a:r>
          <a:endParaRPr lang="pt-PT" dirty="0"/>
        </a:p>
      </dgm:t>
    </dgm:pt>
    <dgm:pt modelId="{0C123084-0A63-4F6E-8B53-61555DF2FE3D}" type="parTrans" cxnId="{37F2BDC5-FBD2-467D-86B3-22C6865635A3}">
      <dgm:prSet/>
      <dgm:spPr/>
      <dgm:t>
        <a:bodyPr/>
        <a:lstStyle/>
        <a:p>
          <a:endParaRPr lang="pt-PT"/>
        </a:p>
      </dgm:t>
    </dgm:pt>
    <dgm:pt modelId="{A4ED9DE6-7819-4E9A-A643-F10EB5BE05C5}" type="sibTrans" cxnId="{37F2BDC5-FBD2-467D-86B3-22C6865635A3}">
      <dgm:prSet/>
      <dgm:spPr/>
      <dgm:t>
        <a:bodyPr/>
        <a:lstStyle/>
        <a:p>
          <a:endParaRPr lang="pt-PT"/>
        </a:p>
      </dgm:t>
    </dgm:pt>
    <dgm:pt modelId="{A7FB1398-F6B5-434B-9D7E-CD315E7E4D5C}">
      <dgm:prSet/>
      <dgm:spPr/>
      <dgm:t>
        <a:bodyPr/>
        <a:lstStyle/>
        <a:p>
          <a:pPr rtl="0"/>
          <a:r>
            <a:rPr lang="pt-PT" dirty="0" smtClean="0"/>
            <a:t>Resultados</a:t>
          </a:r>
          <a:endParaRPr lang="pt-PT" dirty="0"/>
        </a:p>
      </dgm:t>
    </dgm:pt>
    <dgm:pt modelId="{6EEF396F-E387-4316-8218-D82DFFA75149}" type="parTrans" cxnId="{A6DFC898-EE91-4C87-B0B5-01F7D08CDD56}">
      <dgm:prSet/>
      <dgm:spPr/>
      <dgm:t>
        <a:bodyPr/>
        <a:lstStyle/>
        <a:p>
          <a:endParaRPr lang="pt-PT"/>
        </a:p>
      </dgm:t>
    </dgm:pt>
    <dgm:pt modelId="{13EADC53-637C-4E7B-B7CA-E09DB792B28F}" type="sibTrans" cxnId="{A6DFC898-EE91-4C87-B0B5-01F7D08CDD56}">
      <dgm:prSet/>
      <dgm:spPr/>
      <dgm:t>
        <a:bodyPr/>
        <a:lstStyle/>
        <a:p>
          <a:endParaRPr lang="pt-PT"/>
        </a:p>
      </dgm:t>
    </dgm:pt>
    <dgm:pt modelId="{F7068B90-5E04-4D28-969C-97EC5A7EB319}">
      <dgm:prSet/>
      <dgm:spPr/>
      <dgm:t>
        <a:bodyPr/>
        <a:lstStyle/>
        <a:p>
          <a:pPr rtl="0"/>
          <a:r>
            <a:rPr lang="pt-PT" dirty="0" smtClean="0"/>
            <a:t>C2 e C5 – melhoria essencial ao nível de registos e evidências</a:t>
          </a:r>
        </a:p>
      </dgm:t>
    </dgm:pt>
    <dgm:pt modelId="{DE95CB01-5311-4B50-A979-41E8E9805166}" type="parTrans" cxnId="{700D39C0-52D3-4CBA-B548-A46BFD3B34E5}">
      <dgm:prSet/>
      <dgm:spPr/>
      <dgm:t>
        <a:bodyPr/>
        <a:lstStyle/>
        <a:p>
          <a:endParaRPr lang="pt-PT"/>
        </a:p>
      </dgm:t>
    </dgm:pt>
    <dgm:pt modelId="{3BDEDFF8-10AF-4DDE-9F11-7372BD3B991F}" type="sibTrans" cxnId="{700D39C0-52D3-4CBA-B548-A46BFD3B34E5}">
      <dgm:prSet/>
      <dgm:spPr/>
      <dgm:t>
        <a:bodyPr/>
        <a:lstStyle/>
        <a:p>
          <a:endParaRPr lang="pt-PT"/>
        </a:p>
      </dgm:t>
    </dgm:pt>
    <dgm:pt modelId="{C3EABBD9-D4AC-4D65-988C-CA2CD4E2379F}">
      <dgm:prSet/>
      <dgm:spPr/>
      <dgm:t>
        <a:bodyPr/>
        <a:lstStyle/>
        <a:p>
          <a:pPr rtl="0"/>
          <a:r>
            <a:rPr lang="pt-PT" dirty="0" smtClean="0"/>
            <a:t>Melhoria generalizada ao nível dos critérios de resultados</a:t>
          </a:r>
          <a:endParaRPr lang="pt-PT" dirty="0"/>
        </a:p>
      </dgm:t>
    </dgm:pt>
    <dgm:pt modelId="{5B467786-36F4-4528-B311-B4021D5BBE67}" type="parTrans" cxnId="{CD24F67A-B280-4275-B11D-36B15F5CC0B7}">
      <dgm:prSet/>
      <dgm:spPr/>
      <dgm:t>
        <a:bodyPr/>
        <a:lstStyle/>
        <a:p>
          <a:endParaRPr lang="pt-PT"/>
        </a:p>
      </dgm:t>
    </dgm:pt>
    <dgm:pt modelId="{E8532072-FBEC-414C-8415-A6FD9673A835}" type="sibTrans" cxnId="{CD24F67A-B280-4275-B11D-36B15F5CC0B7}">
      <dgm:prSet/>
      <dgm:spPr/>
      <dgm:t>
        <a:bodyPr/>
        <a:lstStyle/>
        <a:p>
          <a:endParaRPr lang="pt-PT"/>
        </a:p>
      </dgm:t>
    </dgm:pt>
    <dgm:pt modelId="{057902C7-EEB6-4A76-BAD1-137E13DC5299}">
      <dgm:prSet/>
      <dgm:spPr/>
      <dgm:t>
        <a:bodyPr/>
        <a:lstStyle/>
        <a:p>
          <a:pPr rtl="0"/>
          <a:r>
            <a:rPr lang="pt-PT" dirty="0" smtClean="0"/>
            <a:t>Cultura de avaliação e exigência</a:t>
          </a:r>
        </a:p>
      </dgm:t>
    </dgm:pt>
    <dgm:pt modelId="{CE555348-21F8-4997-AAF3-8E3380D0C67D}" type="parTrans" cxnId="{7BF3BED1-6594-4893-95F1-DBEBCE1A6404}">
      <dgm:prSet/>
      <dgm:spPr/>
      <dgm:t>
        <a:bodyPr/>
        <a:lstStyle/>
        <a:p>
          <a:endParaRPr lang="pt-PT"/>
        </a:p>
      </dgm:t>
    </dgm:pt>
    <dgm:pt modelId="{82388541-CAEA-415D-A449-5680DD0970FF}" type="sibTrans" cxnId="{7BF3BED1-6594-4893-95F1-DBEBCE1A6404}">
      <dgm:prSet/>
      <dgm:spPr/>
      <dgm:t>
        <a:bodyPr/>
        <a:lstStyle/>
        <a:p>
          <a:endParaRPr lang="pt-PT"/>
        </a:p>
      </dgm:t>
    </dgm:pt>
    <dgm:pt modelId="{DE542255-3F96-4E5E-9FA7-FC9FAC49E4EB}">
      <dgm:prSet/>
      <dgm:spPr/>
      <dgm:t>
        <a:bodyPr/>
        <a:lstStyle/>
        <a:p>
          <a:pPr rtl="0"/>
          <a:r>
            <a:rPr lang="pt-PT" dirty="0" smtClean="0"/>
            <a:t>Melhor planeamento, mais experiência na aplicação da CAF</a:t>
          </a:r>
        </a:p>
      </dgm:t>
    </dgm:pt>
    <dgm:pt modelId="{9166B920-9D9D-4A08-A75B-FC3E98AC56C4}" type="parTrans" cxnId="{5964F5C9-6B21-4D08-AFB9-804A5D3D815F}">
      <dgm:prSet/>
      <dgm:spPr/>
      <dgm:t>
        <a:bodyPr/>
        <a:lstStyle/>
        <a:p>
          <a:endParaRPr lang="pt-PT"/>
        </a:p>
      </dgm:t>
    </dgm:pt>
    <dgm:pt modelId="{19DF8300-C0DA-4A87-B13B-F88BDEE35425}" type="sibTrans" cxnId="{5964F5C9-6B21-4D08-AFB9-804A5D3D815F}">
      <dgm:prSet/>
      <dgm:spPr/>
      <dgm:t>
        <a:bodyPr/>
        <a:lstStyle/>
        <a:p>
          <a:endParaRPr lang="pt-PT"/>
        </a:p>
      </dgm:t>
    </dgm:pt>
    <dgm:pt modelId="{DA52E3EB-51FC-44CE-A7A2-47C161253BA8}">
      <dgm:prSet/>
      <dgm:spPr/>
      <dgm:t>
        <a:bodyPr/>
        <a:lstStyle/>
        <a:p>
          <a:pPr rtl="0"/>
          <a:r>
            <a:rPr lang="pt-PT" dirty="0" smtClean="0"/>
            <a:t>Maior exigência ao nível das evidências</a:t>
          </a:r>
        </a:p>
      </dgm:t>
    </dgm:pt>
    <dgm:pt modelId="{A13C682B-385B-4687-9920-8C2A6C6E5D82}" type="parTrans" cxnId="{1AF0EC98-4B9D-4F4D-A37A-64FE56EB9979}">
      <dgm:prSet/>
      <dgm:spPr/>
      <dgm:t>
        <a:bodyPr/>
        <a:lstStyle/>
        <a:p>
          <a:endParaRPr lang="pt-PT"/>
        </a:p>
      </dgm:t>
    </dgm:pt>
    <dgm:pt modelId="{36FE6B46-4DE1-4BE2-A248-A2D57D65E88B}" type="sibTrans" cxnId="{1AF0EC98-4B9D-4F4D-A37A-64FE56EB9979}">
      <dgm:prSet/>
      <dgm:spPr/>
      <dgm:t>
        <a:bodyPr/>
        <a:lstStyle/>
        <a:p>
          <a:endParaRPr lang="pt-PT"/>
        </a:p>
      </dgm:t>
    </dgm:pt>
    <dgm:pt modelId="{11057A47-8473-43B6-97FE-B50B8F3FB7EF}">
      <dgm:prSet/>
      <dgm:spPr/>
      <dgm:t>
        <a:bodyPr/>
        <a:lstStyle/>
        <a:p>
          <a:pPr rtl="0"/>
          <a:r>
            <a:rPr lang="pt-PT" dirty="0" smtClean="0"/>
            <a:t>Atenção nos processos</a:t>
          </a:r>
        </a:p>
      </dgm:t>
    </dgm:pt>
    <dgm:pt modelId="{A36ABDC1-BA5C-4FAF-B744-652632F5EDB3}" type="parTrans" cxnId="{496B7C26-01C1-4C93-8260-873CC2711372}">
      <dgm:prSet/>
      <dgm:spPr/>
      <dgm:t>
        <a:bodyPr/>
        <a:lstStyle/>
        <a:p>
          <a:endParaRPr lang="pt-PT"/>
        </a:p>
      </dgm:t>
    </dgm:pt>
    <dgm:pt modelId="{CD035127-CC4A-4E37-9EE6-62B498BE9B85}" type="sibTrans" cxnId="{496B7C26-01C1-4C93-8260-873CC2711372}">
      <dgm:prSet/>
      <dgm:spPr/>
      <dgm:t>
        <a:bodyPr/>
        <a:lstStyle/>
        <a:p>
          <a:endParaRPr lang="pt-PT"/>
        </a:p>
      </dgm:t>
    </dgm:pt>
    <dgm:pt modelId="{788EDB2F-C41A-4F0C-BC7E-3AA7ADF1F5D0}" type="pres">
      <dgm:prSet presAssocID="{D17BF426-D851-4840-B519-A247CD619263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t-PT"/>
        </a:p>
      </dgm:t>
    </dgm:pt>
    <dgm:pt modelId="{6F1A2D71-5008-4B3E-9212-259414F60672}" type="pres">
      <dgm:prSet presAssocID="{395B3ECA-829C-4D66-BC5E-201D02D97BE1}" presName="thickLine" presStyleLbl="alignNode1" presStyleIdx="0" presStyleCnt="2"/>
      <dgm:spPr/>
    </dgm:pt>
    <dgm:pt modelId="{2FEDE7E2-DC85-4069-A152-0F524DD106A1}" type="pres">
      <dgm:prSet presAssocID="{395B3ECA-829C-4D66-BC5E-201D02D97BE1}" presName="horz1" presStyleCnt="0"/>
      <dgm:spPr/>
    </dgm:pt>
    <dgm:pt modelId="{74FDD348-F60E-425A-964D-A859B278647E}" type="pres">
      <dgm:prSet presAssocID="{395B3ECA-829C-4D66-BC5E-201D02D97BE1}" presName="tx1" presStyleLbl="revTx" presStyleIdx="0" presStyleCnt="8"/>
      <dgm:spPr/>
      <dgm:t>
        <a:bodyPr/>
        <a:lstStyle/>
        <a:p>
          <a:endParaRPr lang="pt-PT"/>
        </a:p>
      </dgm:t>
    </dgm:pt>
    <dgm:pt modelId="{D8AB93EC-7B33-4B2A-952E-F517571B0745}" type="pres">
      <dgm:prSet presAssocID="{395B3ECA-829C-4D66-BC5E-201D02D97BE1}" presName="vert1" presStyleCnt="0"/>
      <dgm:spPr/>
    </dgm:pt>
    <dgm:pt modelId="{FD82C64A-AE15-4DE6-BEFF-08BF9CD37972}" type="pres">
      <dgm:prSet presAssocID="{F7068B90-5E04-4D28-969C-97EC5A7EB319}" presName="vertSpace2a" presStyleCnt="0"/>
      <dgm:spPr/>
    </dgm:pt>
    <dgm:pt modelId="{A47441E8-5623-4AD6-9CD9-9647050CA9B9}" type="pres">
      <dgm:prSet presAssocID="{F7068B90-5E04-4D28-969C-97EC5A7EB319}" presName="horz2" presStyleCnt="0"/>
      <dgm:spPr/>
    </dgm:pt>
    <dgm:pt modelId="{AD6656A6-4C9E-4BDD-8DFD-FFBC0E0F06D5}" type="pres">
      <dgm:prSet presAssocID="{F7068B90-5E04-4D28-969C-97EC5A7EB319}" presName="horzSpace2" presStyleCnt="0"/>
      <dgm:spPr/>
    </dgm:pt>
    <dgm:pt modelId="{4D2FCE1B-0F90-4350-81C7-7FF1F671B1C8}" type="pres">
      <dgm:prSet presAssocID="{F7068B90-5E04-4D28-969C-97EC5A7EB319}" presName="tx2" presStyleLbl="revTx" presStyleIdx="1" presStyleCnt="8"/>
      <dgm:spPr/>
      <dgm:t>
        <a:bodyPr/>
        <a:lstStyle/>
        <a:p>
          <a:endParaRPr lang="pt-PT"/>
        </a:p>
      </dgm:t>
    </dgm:pt>
    <dgm:pt modelId="{824D1CA2-2B2E-4640-8EE7-C5DF6EBE61B3}" type="pres">
      <dgm:prSet presAssocID="{F7068B90-5E04-4D28-969C-97EC5A7EB319}" presName="vert2" presStyleCnt="0"/>
      <dgm:spPr/>
    </dgm:pt>
    <dgm:pt modelId="{583E5509-9308-4EBF-8726-C0EA52AA3D7F}" type="pres">
      <dgm:prSet presAssocID="{F7068B90-5E04-4D28-969C-97EC5A7EB319}" presName="thinLine2b" presStyleLbl="callout" presStyleIdx="0" presStyleCnt="6"/>
      <dgm:spPr/>
    </dgm:pt>
    <dgm:pt modelId="{A38DB58F-4D96-48D2-9255-656D80964A97}" type="pres">
      <dgm:prSet presAssocID="{F7068B90-5E04-4D28-969C-97EC5A7EB319}" presName="vertSpace2b" presStyleCnt="0"/>
      <dgm:spPr/>
    </dgm:pt>
    <dgm:pt modelId="{FC6FE125-C12F-441F-82A4-0A138FF823AB}" type="pres">
      <dgm:prSet presAssocID="{DE542255-3F96-4E5E-9FA7-FC9FAC49E4EB}" presName="horz2" presStyleCnt="0"/>
      <dgm:spPr/>
    </dgm:pt>
    <dgm:pt modelId="{04C10232-8471-4CC2-9122-ED9DCB1D37DB}" type="pres">
      <dgm:prSet presAssocID="{DE542255-3F96-4E5E-9FA7-FC9FAC49E4EB}" presName="horzSpace2" presStyleCnt="0"/>
      <dgm:spPr/>
    </dgm:pt>
    <dgm:pt modelId="{1978DC79-25AC-4021-BE18-AAAABE571534}" type="pres">
      <dgm:prSet presAssocID="{DE542255-3F96-4E5E-9FA7-FC9FAC49E4EB}" presName="tx2" presStyleLbl="revTx" presStyleIdx="2" presStyleCnt="8"/>
      <dgm:spPr/>
      <dgm:t>
        <a:bodyPr/>
        <a:lstStyle/>
        <a:p>
          <a:endParaRPr lang="pt-PT"/>
        </a:p>
      </dgm:t>
    </dgm:pt>
    <dgm:pt modelId="{C914578B-CE92-4F68-9ED6-01B50AD69963}" type="pres">
      <dgm:prSet presAssocID="{DE542255-3F96-4E5E-9FA7-FC9FAC49E4EB}" presName="vert2" presStyleCnt="0"/>
      <dgm:spPr/>
    </dgm:pt>
    <dgm:pt modelId="{2C3845E8-0D17-42E0-933D-977E9C0819DE}" type="pres">
      <dgm:prSet presAssocID="{DE542255-3F96-4E5E-9FA7-FC9FAC49E4EB}" presName="thinLine2b" presStyleLbl="callout" presStyleIdx="1" presStyleCnt="6"/>
      <dgm:spPr/>
    </dgm:pt>
    <dgm:pt modelId="{7DB249F6-6AE8-430C-9FFA-67718274046F}" type="pres">
      <dgm:prSet presAssocID="{DE542255-3F96-4E5E-9FA7-FC9FAC49E4EB}" presName="vertSpace2b" presStyleCnt="0"/>
      <dgm:spPr/>
    </dgm:pt>
    <dgm:pt modelId="{D816E852-94F8-4878-A937-AA8912039546}" type="pres">
      <dgm:prSet presAssocID="{DA52E3EB-51FC-44CE-A7A2-47C161253BA8}" presName="horz2" presStyleCnt="0"/>
      <dgm:spPr/>
    </dgm:pt>
    <dgm:pt modelId="{9FB12F9C-9A61-48F2-879C-E797D010E167}" type="pres">
      <dgm:prSet presAssocID="{DA52E3EB-51FC-44CE-A7A2-47C161253BA8}" presName="horzSpace2" presStyleCnt="0"/>
      <dgm:spPr/>
    </dgm:pt>
    <dgm:pt modelId="{5D19EC27-D466-479C-BC58-CB896841D89A}" type="pres">
      <dgm:prSet presAssocID="{DA52E3EB-51FC-44CE-A7A2-47C161253BA8}" presName="tx2" presStyleLbl="revTx" presStyleIdx="3" presStyleCnt="8"/>
      <dgm:spPr/>
      <dgm:t>
        <a:bodyPr/>
        <a:lstStyle/>
        <a:p>
          <a:endParaRPr lang="pt-PT"/>
        </a:p>
      </dgm:t>
    </dgm:pt>
    <dgm:pt modelId="{7BEFFFE1-5873-4349-BDC9-5BA567A9D3A1}" type="pres">
      <dgm:prSet presAssocID="{DA52E3EB-51FC-44CE-A7A2-47C161253BA8}" presName="vert2" presStyleCnt="0"/>
      <dgm:spPr/>
    </dgm:pt>
    <dgm:pt modelId="{F183D968-DE32-464D-A0B0-5007D0BA43F7}" type="pres">
      <dgm:prSet presAssocID="{DA52E3EB-51FC-44CE-A7A2-47C161253BA8}" presName="thinLine2b" presStyleLbl="callout" presStyleIdx="2" presStyleCnt="6"/>
      <dgm:spPr/>
    </dgm:pt>
    <dgm:pt modelId="{49BF59E4-907B-4BA4-A2DE-ED55B8F55AD5}" type="pres">
      <dgm:prSet presAssocID="{DA52E3EB-51FC-44CE-A7A2-47C161253BA8}" presName="vertSpace2b" presStyleCnt="0"/>
      <dgm:spPr/>
    </dgm:pt>
    <dgm:pt modelId="{F94B03F5-06FB-4215-8035-091E3D5AB3E0}" type="pres">
      <dgm:prSet presAssocID="{A7FB1398-F6B5-434B-9D7E-CD315E7E4D5C}" presName="thickLine" presStyleLbl="alignNode1" presStyleIdx="1" presStyleCnt="2"/>
      <dgm:spPr/>
    </dgm:pt>
    <dgm:pt modelId="{348961E3-91FF-4101-9944-39DA6C63F975}" type="pres">
      <dgm:prSet presAssocID="{A7FB1398-F6B5-434B-9D7E-CD315E7E4D5C}" presName="horz1" presStyleCnt="0"/>
      <dgm:spPr/>
    </dgm:pt>
    <dgm:pt modelId="{E14FCAF0-B93A-4598-A1AD-3136C119A7AA}" type="pres">
      <dgm:prSet presAssocID="{A7FB1398-F6B5-434B-9D7E-CD315E7E4D5C}" presName="tx1" presStyleLbl="revTx" presStyleIdx="4" presStyleCnt="8"/>
      <dgm:spPr/>
      <dgm:t>
        <a:bodyPr/>
        <a:lstStyle/>
        <a:p>
          <a:endParaRPr lang="pt-PT"/>
        </a:p>
      </dgm:t>
    </dgm:pt>
    <dgm:pt modelId="{04A4556A-2B21-4A86-87CB-00BD13C88F40}" type="pres">
      <dgm:prSet presAssocID="{A7FB1398-F6B5-434B-9D7E-CD315E7E4D5C}" presName="vert1" presStyleCnt="0"/>
      <dgm:spPr/>
    </dgm:pt>
    <dgm:pt modelId="{700045C6-61EA-4A0A-9B08-4C5835A106D5}" type="pres">
      <dgm:prSet presAssocID="{C3EABBD9-D4AC-4D65-988C-CA2CD4E2379F}" presName="vertSpace2a" presStyleCnt="0"/>
      <dgm:spPr/>
    </dgm:pt>
    <dgm:pt modelId="{0CA49631-D33B-49CD-9B9B-6704B32C1EB7}" type="pres">
      <dgm:prSet presAssocID="{C3EABBD9-D4AC-4D65-988C-CA2CD4E2379F}" presName="horz2" presStyleCnt="0"/>
      <dgm:spPr/>
    </dgm:pt>
    <dgm:pt modelId="{E8D183BE-44B2-476A-9ED9-A3AB4E58AA95}" type="pres">
      <dgm:prSet presAssocID="{C3EABBD9-D4AC-4D65-988C-CA2CD4E2379F}" presName="horzSpace2" presStyleCnt="0"/>
      <dgm:spPr/>
    </dgm:pt>
    <dgm:pt modelId="{4EADC6BF-FDDC-4995-B22F-D853D1AFF44F}" type="pres">
      <dgm:prSet presAssocID="{C3EABBD9-D4AC-4D65-988C-CA2CD4E2379F}" presName="tx2" presStyleLbl="revTx" presStyleIdx="5" presStyleCnt="8"/>
      <dgm:spPr/>
      <dgm:t>
        <a:bodyPr/>
        <a:lstStyle/>
        <a:p>
          <a:endParaRPr lang="pt-PT"/>
        </a:p>
      </dgm:t>
    </dgm:pt>
    <dgm:pt modelId="{0FF76256-4D36-4338-A51D-82E8E385C5FA}" type="pres">
      <dgm:prSet presAssocID="{C3EABBD9-D4AC-4D65-988C-CA2CD4E2379F}" presName="vert2" presStyleCnt="0"/>
      <dgm:spPr/>
    </dgm:pt>
    <dgm:pt modelId="{2B527D65-0578-4BCF-9B4B-9387BFBF727B}" type="pres">
      <dgm:prSet presAssocID="{C3EABBD9-D4AC-4D65-988C-CA2CD4E2379F}" presName="thinLine2b" presStyleLbl="callout" presStyleIdx="3" presStyleCnt="6"/>
      <dgm:spPr/>
    </dgm:pt>
    <dgm:pt modelId="{DDB57885-BA90-4B94-9B22-7877E61E7A56}" type="pres">
      <dgm:prSet presAssocID="{C3EABBD9-D4AC-4D65-988C-CA2CD4E2379F}" presName="vertSpace2b" presStyleCnt="0"/>
      <dgm:spPr/>
    </dgm:pt>
    <dgm:pt modelId="{CBF62401-9F7E-41FB-B2FC-382B82B948A2}" type="pres">
      <dgm:prSet presAssocID="{057902C7-EEB6-4A76-BAD1-137E13DC5299}" presName="horz2" presStyleCnt="0"/>
      <dgm:spPr/>
    </dgm:pt>
    <dgm:pt modelId="{430DA49F-3D64-4125-86D8-A7D430F409A5}" type="pres">
      <dgm:prSet presAssocID="{057902C7-EEB6-4A76-BAD1-137E13DC5299}" presName="horzSpace2" presStyleCnt="0"/>
      <dgm:spPr/>
    </dgm:pt>
    <dgm:pt modelId="{624FDBD6-8801-48E3-924A-543C39827343}" type="pres">
      <dgm:prSet presAssocID="{057902C7-EEB6-4A76-BAD1-137E13DC5299}" presName="tx2" presStyleLbl="revTx" presStyleIdx="6" presStyleCnt="8"/>
      <dgm:spPr/>
      <dgm:t>
        <a:bodyPr/>
        <a:lstStyle/>
        <a:p>
          <a:endParaRPr lang="pt-PT"/>
        </a:p>
      </dgm:t>
    </dgm:pt>
    <dgm:pt modelId="{6CB658AF-AD4B-4F91-972F-571ED0E84113}" type="pres">
      <dgm:prSet presAssocID="{057902C7-EEB6-4A76-BAD1-137E13DC5299}" presName="vert2" presStyleCnt="0"/>
      <dgm:spPr/>
    </dgm:pt>
    <dgm:pt modelId="{D80AA402-E2A0-4516-92C7-65E6B7A036C9}" type="pres">
      <dgm:prSet presAssocID="{057902C7-EEB6-4A76-BAD1-137E13DC5299}" presName="thinLine2b" presStyleLbl="callout" presStyleIdx="4" presStyleCnt="6"/>
      <dgm:spPr/>
    </dgm:pt>
    <dgm:pt modelId="{722A0500-A6EC-4B4E-96B9-CD319D8B3B82}" type="pres">
      <dgm:prSet presAssocID="{057902C7-EEB6-4A76-BAD1-137E13DC5299}" presName="vertSpace2b" presStyleCnt="0"/>
      <dgm:spPr/>
    </dgm:pt>
    <dgm:pt modelId="{93803EAA-C2F4-4524-8CA8-E6352FD1DBF6}" type="pres">
      <dgm:prSet presAssocID="{11057A47-8473-43B6-97FE-B50B8F3FB7EF}" presName="horz2" presStyleCnt="0"/>
      <dgm:spPr/>
    </dgm:pt>
    <dgm:pt modelId="{B26AF234-F900-4F92-8490-B5DAA7420DB2}" type="pres">
      <dgm:prSet presAssocID="{11057A47-8473-43B6-97FE-B50B8F3FB7EF}" presName="horzSpace2" presStyleCnt="0"/>
      <dgm:spPr/>
    </dgm:pt>
    <dgm:pt modelId="{3B11A899-BD42-43C0-A53C-468F3CF85EB6}" type="pres">
      <dgm:prSet presAssocID="{11057A47-8473-43B6-97FE-B50B8F3FB7EF}" presName="tx2" presStyleLbl="revTx" presStyleIdx="7" presStyleCnt="8"/>
      <dgm:spPr/>
      <dgm:t>
        <a:bodyPr/>
        <a:lstStyle/>
        <a:p>
          <a:endParaRPr lang="pt-PT"/>
        </a:p>
      </dgm:t>
    </dgm:pt>
    <dgm:pt modelId="{38211E60-B009-463A-98B8-49CA6BB7E9FD}" type="pres">
      <dgm:prSet presAssocID="{11057A47-8473-43B6-97FE-B50B8F3FB7EF}" presName="vert2" presStyleCnt="0"/>
      <dgm:spPr/>
    </dgm:pt>
    <dgm:pt modelId="{D532F7BB-3F9F-4BD0-93FB-7571FBB063D6}" type="pres">
      <dgm:prSet presAssocID="{11057A47-8473-43B6-97FE-B50B8F3FB7EF}" presName="thinLine2b" presStyleLbl="callout" presStyleIdx="5" presStyleCnt="6"/>
      <dgm:spPr/>
    </dgm:pt>
    <dgm:pt modelId="{DA247FFD-CBFF-4517-B59C-E475F1E7ADEF}" type="pres">
      <dgm:prSet presAssocID="{11057A47-8473-43B6-97FE-B50B8F3FB7EF}" presName="vertSpace2b" presStyleCnt="0"/>
      <dgm:spPr/>
    </dgm:pt>
  </dgm:ptLst>
  <dgm:cxnLst>
    <dgm:cxn modelId="{37F2BDC5-FBD2-467D-86B3-22C6865635A3}" srcId="{D17BF426-D851-4840-B519-A247CD619263}" destId="{395B3ECA-829C-4D66-BC5E-201D02D97BE1}" srcOrd="0" destOrd="0" parTransId="{0C123084-0A63-4F6E-8B53-61555DF2FE3D}" sibTransId="{A4ED9DE6-7819-4E9A-A643-F10EB5BE05C5}"/>
    <dgm:cxn modelId="{75B24D4A-9EEC-49E4-97F9-66F6A52B4548}" type="presOf" srcId="{057902C7-EEB6-4A76-BAD1-137E13DC5299}" destId="{624FDBD6-8801-48E3-924A-543C39827343}" srcOrd="0" destOrd="0" presId="urn:microsoft.com/office/officeart/2008/layout/LinedList"/>
    <dgm:cxn modelId="{00623FF9-E787-4E7D-B65B-00CAF57D4443}" type="presOf" srcId="{A7FB1398-F6B5-434B-9D7E-CD315E7E4D5C}" destId="{E14FCAF0-B93A-4598-A1AD-3136C119A7AA}" srcOrd="0" destOrd="0" presId="urn:microsoft.com/office/officeart/2008/layout/LinedList"/>
    <dgm:cxn modelId="{496B7C26-01C1-4C93-8260-873CC2711372}" srcId="{A7FB1398-F6B5-434B-9D7E-CD315E7E4D5C}" destId="{11057A47-8473-43B6-97FE-B50B8F3FB7EF}" srcOrd="2" destOrd="0" parTransId="{A36ABDC1-BA5C-4FAF-B744-652632F5EDB3}" sibTransId="{CD035127-CC4A-4E37-9EE6-62B498BE9B85}"/>
    <dgm:cxn modelId="{3635B910-64EE-4A56-BCC0-42A4A7079374}" type="presOf" srcId="{11057A47-8473-43B6-97FE-B50B8F3FB7EF}" destId="{3B11A899-BD42-43C0-A53C-468F3CF85EB6}" srcOrd="0" destOrd="0" presId="urn:microsoft.com/office/officeart/2008/layout/LinedList"/>
    <dgm:cxn modelId="{2B7E3D86-4A93-4D74-845E-66EF35569694}" type="presOf" srcId="{DA52E3EB-51FC-44CE-A7A2-47C161253BA8}" destId="{5D19EC27-D466-479C-BC58-CB896841D89A}" srcOrd="0" destOrd="0" presId="urn:microsoft.com/office/officeart/2008/layout/LinedList"/>
    <dgm:cxn modelId="{A6DFC898-EE91-4C87-B0B5-01F7D08CDD56}" srcId="{D17BF426-D851-4840-B519-A247CD619263}" destId="{A7FB1398-F6B5-434B-9D7E-CD315E7E4D5C}" srcOrd="1" destOrd="0" parTransId="{6EEF396F-E387-4316-8218-D82DFFA75149}" sibTransId="{13EADC53-637C-4E7B-B7CA-E09DB792B28F}"/>
    <dgm:cxn modelId="{5964F5C9-6B21-4D08-AFB9-804A5D3D815F}" srcId="{395B3ECA-829C-4D66-BC5E-201D02D97BE1}" destId="{DE542255-3F96-4E5E-9FA7-FC9FAC49E4EB}" srcOrd="1" destOrd="0" parTransId="{9166B920-9D9D-4A08-A75B-FC3E98AC56C4}" sibTransId="{19DF8300-C0DA-4A87-B13B-F88BDEE35425}"/>
    <dgm:cxn modelId="{5D4C57E9-3BD0-4615-AB38-8FC1529C5E0A}" type="presOf" srcId="{395B3ECA-829C-4D66-BC5E-201D02D97BE1}" destId="{74FDD348-F60E-425A-964D-A859B278647E}" srcOrd="0" destOrd="0" presId="urn:microsoft.com/office/officeart/2008/layout/LinedList"/>
    <dgm:cxn modelId="{700D39C0-52D3-4CBA-B548-A46BFD3B34E5}" srcId="{395B3ECA-829C-4D66-BC5E-201D02D97BE1}" destId="{F7068B90-5E04-4D28-969C-97EC5A7EB319}" srcOrd="0" destOrd="0" parTransId="{DE95CB01-5311-4B50-A979-41E8E9805166}" sibTransId="{3BDEDFF8-10AF-4DDE-9F11-7372BD3B991F}"/>
    <dgm:cxn modelId="{7F7F8C0F-13D5-4518-92C9-5BA6AF2C240A}" type="presOf" srcId="{D17BF426-D851-4840-B519-A247CD619263}" destId="{788EDB2F-C41A-4F0C-BC7E-3AA7ADF1F5D0}" srcOrd="0" destOrd="0" presId="urn:microsoft.com/office/officeart/2008/layout/LinedList"/>
    <dgm:cxn modelId="{F3B4F9BB-C9B1-4A52-88FC-642C4024275D}" type="presOf" srcId="{DE542255-3F96-4E5E-9FA7-FC9FAC49E4EB}" destId="{1978DC79-25AC-4021-BE18-AAAABE571534}" srcOrd="0" destOrd="0" presId="urn:microsoft.com/office/officeart/2008/layout/LinedList"/>
    <dgm:cxn modelId="{1AF0EC98-4B9D-4F4D-A37A-64FE56EB9979}" srcId="{395B3ECA-829C-4D66-BC5E-201D02D97BE1}" destId="{DA52E3EB-51FC-44CE-A7A2-47C161253BA8}" srcOrd="2" destOrd="0" parTransId="{A13C682B-385B-4687-9920-8C2A6C6E5D82}" sibTransId="{36FE6B46-4DE1-4BE2-A248-A2D57D65E88B}"/>
    <dgm:cxn modelId="{CD24F67A-B280-4275-B11D-36B15F5CC0B7}" srcId="{A7FB1398-F6B5-434B-9D7E-CD315E7E4D5C}" destId="{C3EABBD9-D4AC-4D65-988C-CA2CD4E2379F}" srcOrd="0" destOrd="0" parTransId="{5B467786-36F4-4528-B311-B4021D5BBE67}" sibTransId="{E8532072-FBEC-414C-8415-A6FD9673A835}"/>
    <dgm:cxn modelId="{89708DC2-541B-45A1-9B4A-CD91727A8706}" type="presOf" srcId="{F7068B90-5E04-4D28-969C-97EC5A7EB319}" destId="{4D2FCE1B-0F90-4350-81C7-7FF1F671B1C8}" srcOrd="0" destOrd="0" presId="urn:microsoft.com/office/officeart/2008/layout/LinedList"/>
    <dgm:cxn modelId="{7BF3BED1-6594-4893-95F1-DBEBCE1A6404}" srcId="{A7FB1398-F6B5-434B-9D7E-CD315E7E4D5C}" destId="{057902C7-EEB6-4A76-BAD1-137E13DC5299}" srcOrd="1" destOrd="0" parTransId="{CE555348-21F8-4997-AAF3-8E3380D0C67D}" sibTransId="{82388541-CAEA-415D-A449-5680DD0970FF}"/>
    <dgm:cxn modelId="{C87FF785-F938-4C35-9FB6-306A19E317D6}" type="presOf" srcId="{C3EABBD9-D4AC-4D65-988C-CA2CD4E2379F}" destId="{4EADC6BF-FDDC-4995-B22F-D853D1AFF44F}" srcOrd="0" destOrd="0" presId="urn:microsoft.com/office/officeart/2008/layout/LinedList"/>
    <dgm:cxn modelId="{11C98AC9-61D0-4327-A187-E74FC57D12F7}" type="presParOf" srcId="{788EDB2F-C41A-4F0C-BC7E-3AA7ADF1F5D0}" destId="{6F1A2D71-5008-4B3E-9212-259414F60672}" srcOrd="0" destOrd="0" presId="urn:microsoft.com/office/officeart/2008/layout/LinedList"/>
    <dgm:cxn modelId="{EEF475A0-6E52-43BD-92DA-616CA0074E64}" type="presParOf" srcId="{788EDB2F-C41A-4F0C-BC7E-3AA7ADF1F5D0}" destId="{2FEDE7E2-DC85-4069-A152-0F524DD106A1}" srcOrd="1" destOrd="0" presId="urn:microsoft.com/office/officeart/2008/layout/LinedList"/>
    <dgm:cxn modelId="{62411C36-9BCC-40B2-ABE5-2B459BEAE8D9}" type="presParOf" srcId="{2FEDE7E2-DC85-4069-A152-0F524DD106A1}" destId="{74FDD348-F60E-425A-964D-A859B278647E}" srcOrd="0" destOrd="0" presId="urn:microsoft.com/office/officeart/2008/layout/LinedList"/>
    <dgm:cxn modelId="{4BDD1FFB-0AE1-4057-899C-6405B7B9834E}" type="presParOf" srcId="{2FEDE7E2-DC85-4069-A152-0F524DD106A1}" destId="{D8AB93EC-7B33-4B2A-952E-F517571B0745}" srcOrd="1" destOrd="0" presId="urn:microsoft.com/office/officeart/2008/layout/LinedList"/>
    <dgm:cxn modelId="{91E9B3E1-AB17-470C-BF73-AB343D079DAB}" type="presParOf" srcId="{D8AB93EC-7B33-4B2A-952E-F517571B0745}" destId="{FD82C64A-AE15-4DE6-BEFF-08BF9CD37972}" srcOrd="0" destOrd="0" presId="urn:microsoft.com/office/officeart/2008/layout/LinedList"/>
    <dgm:cxn modelId="{2B8F0351-717E-4FAC-946E-7CA3C492BE81}" type="presParOf" srcId="{D8AB93EC-7B33-4B2A-952E-F517571B0745}" destId="{A47441E8-5623-4AD6-9CD9-9647050CA9B9}" srcOrd="1" destOrd="0" presId="urn:microsoft.com/office/officeart/2008/layout/LinedList"/>
    <dgm:cxn modelId="{94EB8A05-40D8-4E1E-8867-C66A1451658F}" type="presParOf" srcId="{A47441E8-5623-4AD6-9CD9-9647050CA9B9}" destId="{AD6656A6-4C9E-4BDD-8DFD-FFBC0E0F06D5}" srcOrd="0" destOrd="0" presId="urn:microsoft.com/office/officeart/2008/layout/LinedList"/>
    <dgm:cxn modelId="{E8B471EB-199D-4BE1-9897-1E673DA339BE}" type="presParOf" srcId="{A47441E8-5623-4AD6-9CD9-9647050CA9B9}" destId="{4D2FCE1B-0F90-4350-81C7-7FF1F671B1C8}" srcOrd="1" destOrd="0" presId="urn:microsoft.com/office/officeart/2008/layout/LinedList"/>
    <dgm:cxn modelId="{436B7121-CE44-4182-BEE0-AA80DD20BF51}" type="presParOf" srcId="{A47441E8-5623-4AD6-9CD9-9647050CA9B9}" destId="{824D1CA2-2B2E-4640-8EE7-C5DF6EBE61B3}" srcOrd="2" destOrd="0" presId="urn:microsoft.com/office/officeart/2008/layout/LinedList"/>
    <dgm:cxn modelId="{9712584E-CC5F-4A69-8BDC-86945062A7A4}" type="presParOf" srcId="{D8AB93EC-7B33-4B2A-952E-F517571B0745}" destId="{583E5509-9308-4EBF-8726-C0EA52AA3D7F}" srcOrd="2" destOrd="0" presId="urn:microsoft.com/office/officeart/2008/layout/LinedList"/>
    <dgm:cxn modelId="{63FD7E91-817F-4ABE-BF66-2210168110EB}" type="presParOf" srcId="{D8AB93EC-7B33-4B2A-952E-F517571B0745}" destId="{A38DB58F-4D96-48D2-9255-656D80964A97}" srcOrd="3" destOrd="0" presId="urn:microsoft.com/office/officeart/2008/layout/LinedList"/>
    <dgm:cxn modelId="{EB4A3FE6-490F-4FA0-AE17-257E048B6F45}" type="presParOf" srcId="{D8AB93EC-7B33-4B2A-952E-F517571B0745}" destId="{FC6FE125-C12F-441F-82A4-0A138FF823AB}" srcOrd="4" destOrd="0" presId="urn:microsoft.com/office/officeart/2008/layout/LinedList"/>
    <dgm:cxn modelId="{C0A16BB1-4CC9-47E5-A1D1-9B73FD5CA585}" type="presParOf" srcId="{FC6FE125-C12F-441F-82A4-0A138FF823AB}" destId="{04C10232-8471-4CC2-9122-ED9DCB1D37DB}" srcOrd="0" destOrd="0" presId="urn:microsoft.com/office/officeart/2008/layout/LinedList"/>
    <dgm:cxn modelId="{D600BFEA-71F9-4516-8F2C-FEA9122B36AA}" type="presParOf" srcId="{FC6FE125-C12F-441F-82A4-0A138FF823AB}" destId="{1978DC79-25AC-4021-BE18-AAAABE571534}" srcOrd="1" destOrd="0" presId="urn:microsoft.com/office/officeart/2008/layout/LinedList"/>
    <dgm:cxn modelId="{ECE95883-54A0-4F19-AA39-ED26D2C60D8C}" type="presParOf" srcId="{FC6FE125-C12F-441F-82A4-0A138FF823AB}" destId="{C914578B-CE92-4F68-9ED6-01B50AD69963}" srcOrd="2" destOrd="0" presId="urn:microsoft.com/office/officeart/2008/layout/LinedList"/>
    <dgm:cxn modelId="{979EDBD6-C37B-4A90-B8C6-CCB0B4E16E68}" type="presParOf" srcId="{D8AB93EC-7B33-4B2A-952E-F517571B0745}" destId="{2C3845E8-0D17-42E0-933D-977E9C0819DE}" srcOrd="5" destOrd="0" presId="urn:microsoft.com/office/officeart/2008/layout/LinedList"/>
    <dgm:cxn modelId="{36BC9D8F-16D6-4865-B3DA-B03D0961E78D}" type="presParOf" srcId="{D8AB93EC-7B33-4B2A-952E-F517571B0745}" destId="{7DB249F6-6AE8-430C-9FFA-67718274046F}" srcOrd="6" destOrd="0" presId="urn:microsoft.com/office/officeart/2008/layout/LinedList"/>
    <dgm:cxn modelId="{7865CC96-93C0-4075-B5AE-F576697B82D3}" type="presParOf" srcId="{D8AB93EC-7B33-4B2A-952E-F517571B0745}" destId="{D816E852-94F8-4878-A937-AA8912039546}" srcOrd="7" destOrd="0" presId="urn:microsoft.com/office/officeart/2008/layout/LinedList"/>
    <dgm:cxn modelId="{42D6DC94-18D0-4EB1-9370-FF6714BF44A3}" type="presParOf" srcId="{D816E852-94F8-4878-A937-AA8912039546}" destId="{9FB12F9C-9A61-48F2-879C-E797D010E167}" srcOrd="0" destOrd="0" presId="urn:microsoft.com/office/officeart/2008/layout/LinedList"/>
    <dgm:cxn modelId="{BD1FA9A1-EA44-47E6-9E03-8DB6458073A6}" type="presParOf" srcId="{D816E852-94F8-4878-A937-AA8912039546}" destId="{5D19EC27-D466-479C-BC58-CB896841D89A}" srcOrd="1" destOrd="0" presId="urn:microsoft.com/office/officeart/2008/layout/LinedList"/>
    <dgm:cxn modelId="{524955C9-CF7C-436D-9485-5D43CE94D85C}" type="presParOf" srcId="{D816E852-94F8-4878-A937-AA8912039546}" destId="{7BEFFFE1-5873-4349-BDC9-5BA567A9D3A1}" srcOrd="2" destOrd="0" presId="urn:microsoft.com/office/officeart/2008/layout/LinedList"/>
    <dgm:cxn modelId="{9B408801-8129-4B64-8EB2-06471B7363DF}" type="presParOf" srcId="{D8AB93EC-7B33-4B2A-952E-F517571B0745}" destId="{F183D968-DE32-464D-A0B0-5007D0BA43F7}" srcOrd="8" destOrd="0" presId="urn:microsoft.com/office/officeart/2008/layout/LinedList"/>
    <dgm:cxn modelId="{092D748D-078E-48E3-9F0B-09074000A26A}" type="presParOf" srcId="{D8AB93EC-7B33-4B2A-952E-F517571B0745}" destId="{49BF59E4-907B-4BA4-A2DE-ED55B8F55AD5}" srcOrd="9" destOrd="0" presId="urn:microsoft.com/office/officeart/2008/layout/LinedList"/>
    <dgm:cxn modelId="{18EFAB76-2341-4031-85E1-51EF16066E48}" type="presParOf" srcId="{788EDB2F-C41A-4F0C-BC7E-3AA7ADF1F5D0}" destId="{F94B03F5-06FB-4215-8035-091E3D5AB3E0}" srcOrd="2" destOrd="0" presId="urn:microsoft.com/office/officeart/2008/layout/LinedList"/>
    <dgm:cxn modelId="{5BB9B7FB-3EBC-493F-892C-7EE41440A3DF}" type="presParOf" srcId="{788EDB2F-C41A-4F0C-BC7E-3AA7ADF1F5D0}" destId="{348961E3-91FF-4101-9944-39DA6C63F975}" srcOrd="3" destOrd="0" presId="urn:microsoft.com/office/officeart/2008/layout/LinedList"/>
    <dgm:cxn modelId="{21C91A65-08DE-420F-ACD1-4D003E1961CD}" type="presParOf" srcId="{348961E3-91FF-4101-9944-39DA6C63F975}" destId="{E14FCAF0-B93A-4598-A1AD-3136C119A7AA}" srcOrd="0" destOrd="0" presId="urn:microsoft.com/office/officeart/2008/layout/LinedList"/>
    <dgm:cxn modelId="{390D7426-512A-41B1-83FD-99E50A46B167}" type="presParOf" srcId="{348961E3-91FF-4101-9944-39DA6C63F975}" destId="{04A4556A-2B21-4A86-87CB-00BD13C88F40}" srcOrd="1" destOrd="0" presId="urn:microsoft.com/office/officeart/2008/layout/LinedList"/>
    <dgm:cxn modelId="{A2B96534-2903-499D-B508-F72591A4BAD9}" type="presParOf" srcId="{04A4556A-2B21-4A86-87CB-00BD13C88F40}" destId="{700045C6-61EA-4A0A-9B08-4C5835A106D5}" srcOrd="0" destOrd="0" presId="urn:microsoft.com/office/officeart/2008/layout/LinedList"/>
    <dgm:cxn modelId="{843E3E02-A7CF-445B-A677-04A263F0BE56}" type="presParOf" srcId="{04A4556A-2B21-4A86-87CB-00BD13C88F40}" destId="{0CA49631-D33B-49CD-9B9B-6704B32C1EB7}" srcOrd="1" destOrd="0" presId="urn:microsoft.com/office/officeart/2008/layout/LinedList"/>
    <dgm:cxn modelId="{88A6DEB9-0ED3-4AD0-AC63-B127A88FD02A}" type="presParOf" srcId="{0CA49631-D33B-49CD-9B9B-6704B32C1EB7}" destId="{E8D183BE-44B2-476A-9ED9-A3AB4E58AA95}" srcOrd="0" destOrd="0" presId="urn:microsoft.com/office/officeart/2008/layout/LinedList"/>
    <dgm:cxn modelId="{830984C8-38D6-49C4-8A46-C49E4A4126B7}" type="presParOf" srcId="{0CA49631-D33B-49CD-9B9B-6704B32C1EB7}" destId="{4EADC6BF-FDDC-4995-B22F-D853D1AFF44F}" srcOrd="1" destOrd="0" presId="urn:microsoft.com/office/officeart/2008/layout/LinedList"/>
    <dgm:cxn modelId="{AF901A04-464B-4FD7-9E6F-00DDF7C622A4}" type="presParOf" srcId="{0CA49631-D33B-49CD-9B9B-6704B32C1EB7}" destId="{0FF76256-4D36-4338-A51D-82E8E385C5FA}" srcOrd="2" destOrd="0" presId="urn:microsoft.com/office/officeart/2008/layout/LinedList"/>
    <dgm:cxn modelId="{9FA052A9-F3A5-4A44-847B-9229A1529BA1}" type="presParOf" srcId="{04A4556A-2B21-4A86-87CB-00BD13C88F40}" destId="{2B527D65-0578-4BCF-9B4B-9387BFBF727B}" srcOrd="2" destOrd="0" presId="urn:microsoft.com/office/officeart/2008/layout/LinedList"/>
    <dgm:cxn modelId="{D322C0B6-FEB5-4996-BB69-75BF708ADB7C}" type="presParOf" srcId="{04A4556A-2B21-4A86-87CB-00BD13C88F40}" destId="{DDB57885-BA90-4B94-9B22-7877E61E7A56}" srcOrd="3" destOrd="0" presId="urn:microsoft.com/office/officeart/2008/layout/LinedList"/>
    <dgm:cxn modelId="{7B7A485B-BF0F-4E3F-826B-DD3F8CA7C2EC}" type="presParOf" srcId="{04A4556A-2B21-4A86-87CB-00BD13C88F40}" destId="{CBF62401-9F7E-41FB-B2FC-382B82B948A2}" srcOrd="4" destOrd="0" presId="urn:microsoft.com/office/officeart/2008/layout/LinedList"/>
    <dgm:cxn modelId="{ACBC197B-3A31-4D2B-A00C-5CAE7FAA9E0C}" type="presParOf" srcId="{CBF62401-9F7E-41FB-B2FC-382B82B948A2}" destId="{430DA49F-3D64-4125-86D8-A7D430F409A5}" srcOrd="0" destOrd="0" presId="urn:microsoft.com/office/officeart/2008/layout/LinedList"/>
    <dgm:cxn modelId="{7E830082-95D5-42B5-8E34-DE1D7E1F68B4}" type="presParOf" srcId="{CBF62401-9F7E-41FB-B2FC-382B82B948A2}" destId="{624FDBD6-8801-48E3-924A-543C39827343}" srcOrd="1" destOrd="0" presId="urn:microsoft.com/office/officeart/2008/layout/LinedList"/>
    <dgm:cxn modelId="{29B44553-00FD-4E15-845E-7C49A2102AF4}" type="presParOf" srcId="{CBF62401-9F7E-41FB-B2FC-382B82B948A2}" destId="{6CB658AF-AD4B-4F91-972F-571ED0E84113}" srcOrd="2" destOrd="0" presId="urn:microsoft.com/office/officeart/2008/layout/LinedList"/>
    <dgm:cxn modelId="{8136856A-BCF0-42B8-A1FE-6EB992F9B9DE}" type="presParOf" srcId="{04A4556A-2B21-4A86-87CB-00BD13C88F40}" destId="{D80AA402-E2A0-4516-92C7-65E6B7A036C9}" srcOrd="5" destOrd="0" presId="urn:microsoft.com/office/officeart/2008/layout/LinedList"/>
    <dgm:cxn modelId="{0D9E4E21-85C5-4FCB-8523-F10EFABA8258}" type="presParOf" srcId="{04A4556A-2B21-4A86-87CB-00BD13C88F40}" destId="{722A0500-A6EC-4B4E-96B9-CD319D8B3B82}" srcOrd="6" destOrd="0" presId="urn:microsoft.com/office/officeart/2008/layout/LinedList"/>
    <dgm:cxn modelId="{FA6738B0-E22A-40ED-981E-91C29A6B543A}" type="presParOf" srcId="{04A4556A-2B21-4A86-87CB-00BD13C88F40}" destId="{93803EAA-C2F4-4524-8CA8-E6352FD1DBF6}" srcOrd="7" destOrd="0" presId="urn:microsoft.com/office/officeart/2008/layout/LinedList"/>
    <dgm:cxn modelId="{1A83B566-BF5D-4217-8346-F9E049993C47}" type="presParOf" srcId="{93803EAA-C2F4-4524-8CA8-E6352FD1DBF6}" destId="{B26AF234-F900-4F92-8490-B5DAA7420DB2}" srcOrd="0" destOrd="0" presId="urn:microsoft.com/office/officeart/2008/layout/LinedList"/>
    <dgm:cxn modelId="{12DA7A81-6C8A-4326-95E2-396651DB4521}" type="presParOf" srcId="{93803EAA-C2F4-4524-8CA8-E6352FD1DBF6}" destId="{3B11A899-BD42-43C0-A53C-468F3CF85EB6}" srcOrd="1" destOrd="0" presId="urn:microsoft.com/office/officeart/2008/layout/LinedList"/>
    <dgm:cxn modelId="{311C8840-2B40-467B-890E-30F79435C980}" type="presParOf" srcId="{93803EAA-C2F4-4524-8CA8-E6352FD1DBF6}" destId="{38211E60-B009-463A-98B8-49CA6BB7E9FD}" srcOrd="2" destOrd="0" presId="urn:microsoft.com/office/officeart/2008/layout/LinedList"/>
    <dgm:cxn modelId="{754270F7-D44A-4C7E-B12C-3915155DB6BD}" type="presParOf" srcId="{04A4556A-2B21-4A86-87CB-00BD13C88F40}" destId="{D532F7BB-3F9F-4BD0-93FB-7571FBB063D6}" srcOrd="8" destOrd="0" presId="urn:microsoft.com/office/officeart/2008/layout/LinedList"/>
    <dgm:cxn modelId="{EF228107-9B6E-4F1E-8E3C-EE74D3EC4950}" type="presParOf" srcId="{04A4556A-2B21-4A86-87CB-00BD13C88F40}" destId="{DA247FFD-CBFF-4517-B59C-E475F1E7ADEF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EB585392-588F-4081-8E46-C56C4BCA8AE8}" type="doc">
      <dgm:prSet loTypeId="urn:microsoft.com/office/officeart/2008/layout/Lined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pt-PT"/>
        </a:p>
      </dgm:t>
    </dgm:pt>
    <dgm:pt modelId="{748271FF-EAAD-469C-B8ED-4297A6E35081}">
      <dgm:prSet custT="1"/>
      <dgm:spPr/>
      <dgm:t>
        <a:bodyPr/>
        <a:lstStyle/>
        <a:p>
          <a:pPr rtl="0"/>
          <a:r>
            <a:rPr lang="pt-PT" sz="2000" dirty="0" smtClean="0">
              <a:solidFill>
                <a:schemeClr val="bg2">
                  <a:lumMod val="50000"/>
                </a:schemeClr>
              </a:solidFill>
            </a:rPr>
            <a:t>1. A CAF e a gestão da mudança</a:t>
          </a:r>
          <a:endParaRPr lang="pt-PT" sz="2000" b="0" dirty="0">
            <a:solidFill>
              <a:schemeClr val="bg2">
                <a:lumMod val="50000"/>
              </a:schemeClr>
            </a:solidFill>
          </a:endParaRPr>
        </a:p>
      </dgm:t>
    </dgm:pt>
    <dgm:pt modelId="{C644C13F-CC41-4795-A1D6-D502E64CC04D}" type="parTrans" cxnId="{6C72AF2C-036F-4F34-A1FC-F15FB0E7AE61}">
      <dgm:prSet/>
      <dgm:spPr/>
      <dgm:t>
        <a:bodyPr/>
        <a:lstStyle/>
        <a:p>
          <a:endParaRPr lang="pt-PT" sz="1600"/>
        </a:p>
      </dgm:t>
    </dgm:pt>
    <dgm:pt modelId="{AA94CC26-67B6-42D2-B49B-5B89984EF588}" type="sibTrans" cxnId="{6C72AF2C-036F-4F34-A1FC-F15FB0E7AE61}">
      <dgm:prSet/>
      <dgm:spPr/>
      <dgm:t>
        <a:bodyPr/>
        <a:lstStyle/>
        <a:p>
          <a:endParaRPr lang="pt-PT" sz="1600"/>
        </a:p>
      </dgm:t>
    </dgm:pt>
    <dgm:pt modelId="{156401FE-8894-4B4F-9AF2-291A9CA94A6E}">
      <dgm:prSet custT="1"/>
      <dgm:spPr/>
      <dgm:t>
        <a:bodyPr/>
        <a:lstStyle/>
        <a:p>
          <a:pPr rtl="0"/>
          <a:r>
            <a:rPr lang="pt-PT" sz="1900" dirty="0" smtClean="0">
              <a:solidFill>
                <a:schemeClr val="bg2">
                  <a:lumMod val="50000"/>
                </a:schemeClr>
              </a:solidFill>
            </a:rPr>
            <a:t>2. Evolução da aplicação </a:t>
          </a:r>
          <a:r>
            <a:rPr lang="pt-PT" sz="2000" dirty="0" smtClean="0">
              <a:solidFill>
                <a:schemeClr val="bg2">
                  <a:lumMod val="50000"/>
                </a:schemeClr>
              </a:solidFill>
            </a:rPr>
            <a:t>da</a:t>
          </a:r>
          <a:r>
            <a:rPr lang="pt-PT" sz="1900" dirty="0" smtClean="0">
              <a:solidFill>
                <a:schemeClr val="bg2">
                  <a:lumMod val="50000"/>
                </a:schemeClr>
              </a:solidFill>
            </a:rPr>
            <a:t> CAF nas Escolas</a:t>
          </a:r>
        </a:p>
      </dgm:t>
    </dgm:pt>
    <dgm:pt modelId="{FCED56D3-685E-4D21-B198-CECB6248F4DB}" type="parTrans" cxnId="{D45AB1C7-7585-4190-98B7-501096C2A770}">
      <dgm:prSet/>
      <dgm:spPr/>
      <dgm:t>
        <a:bodyPr/>
        <a:lstStyle/>
        <a:p>
          <a:endParaRPr lang="pt-PT"/>
        </a:p>
      </dgm:t>
    </dgm:pt>
    <dgm:pt modelId="{17C0B7A4-DE9B-41CD-A889-962DB46AED77}" type="sibTrans" cxnId="{D45AB1C7-7585-4190-98B7-501096C2A770}">
      <dgm:prSet/>
      <dgm:spPr/>
      <dgm:t>
        <a:bodyPr/>
        <a:lstStyle/>
        <a:p>
          <a:endParaRPr lang="pt-PT"/>
        </a:p>
      </dgm:t>
    </dgm:pt>
    <dgm:pt modelId="{AB9290EF-5361-42FE-B707-E5957E03AC7B}">
      <dgm:prSet/>
      <dgm:spPr/>
      <dgm:t>
        <a:bodyPr/>
        <a:lstStyle/>
        <a:p>
          <a:pPr rtl="0"/>
          <a:r>
            <a:rPr lang="pt-PT" dirty="0" smtClean="0">
              <a:solidFill>
                <a:schemeClr val="tx1"/>
              </a:solidFill>
            </a:rPr>
            <a:t>3. Melhorias introduzidas pela aplicação do Modelo CAF</a:t>
          </a:r>
        </a:p>
      </dgm:t>
    </dgm:pt>
    <dgm:pt modelId="{8E667B47-0C69-46CF-833D-11BBAF01DC8E}" type="parTrans" cxnId="{E24E19F9-63EF-432C-AC13-B2B6F6B803C0}">
      <dgm:prSet/>
      <dgm:spPr/>
      <dgm:t>
        <a:bodyPr/>
        <a:lstStyle/>
        <a:p>
          <a:endParaRPr lang="pt-PT"/>
        </a:p>
      </dgm:t>
    </dgm:pt>
    <dgm:pt modelId="{9FFE8208-55CC-4044-8E2A-CB74A89C1955}" type="sibTrans" cxnId="{E24E19F9-63EF-432C-AC13-B2B6F6B803C0}">
      <dgm:prSet/>
      <dgm:spPr/>
      <dgm:t>
        <a:bodyPr/>
        <a:lstStyle/>
        <a:p>
          <a:endParaRPr lang="pt-PT"/>
        </a:p>
      </dgm:t>
    </dgm:pt>
    <dgm:pt modelId="{5CED1FCA-E68B-42E3-B239-275F8E1C6259}">
      <dgm:prSet/>
      <dgm:spPr/>
      <dgm:t>
        <a:bodyPr/>
        <a:lstStyle/>
        <a:p>
          <a:pPr rtl="0"/>
          <a:r>
            <a:rPr lang="pt-PT" dirty="0" smtClean="0">
              <a:solidFill>
                <a:schemeClr val="bg2">
                  <a:lumMod val="50000"/>
                </a:schemeClr>
              </a:solidFill>
            </a:rPr>
            <a:t>4. Estratégias focalizadas decorrentes da aplicação do Modelo CAF (critério 5)</a:t>
          </a:r>
        </a:p>
      </dgm:t>
    </dgm:pt>
    <dgm:pt modelId="{E1FD2B53-602F-4048-9A77-C20776C9BADA}" type="parTrans" cxnId="{B01D70C9-E8A3-4891-87F3-06F3464E5C39}">
      <dgm:prSet/>
      <dgm:spPr/>
      <dgm:t>
        <a:bodyPr/>
        <a:lstStyle/>
        <a:p>
          <a:endParaRPr lang="pt-PT"/>
        </a:p>
      </dgm:t>
    </dgm:pt>
    <dgm:pt modelId="{71514D6A-FF70-4422-BF4D-D03D285C4F89}" type="sibTrans" cxnId="{B01D70C9-E8A3-4891-87F3-06F3464E5C39}">
      <dgm:prSet/>
      <dgm:spPr/>
      <dgm:t>
        <a:bodyPr/>
        <a:lstStyle/>
        <a:p>
          <a:endParaRPr lang="pt-PT"/>
        </a:p>
      </dgm:t>
    </dgm:pt>
    <dgm:pt modelId="{82E5EB6C-9AB2-468A-9B74-061F4655A6AD}" type="pres">
      <dgm:prSet presAssocID="{EB585392-588F-4081-8E46-C56C4BCA8AE8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44BD7522-97FD-4DC6-85A3-9F4A861F1B77}" type="pres">
      <dgm:prSet presAssocID="{748271FF-EAAD-469C-B8ED-4297A6E35081}" presName="thickLine" presStyleLbl="alignNode1" presStyleIdx="0" presStyleCnt="4"/>
      <dgm:spPr/>
    </dgm:pt>
    <dgm:pt modelId="{DC3649A9-6828-46EF-A478-44FA6EE50A8D}" type="pres">
      <dgm:prSet presAssocID="{748271FF-EAAD-469C-B8ED-4297A6E35081}" presName="horz1" presStyleCnt="0"/>
      <dgm:spPr/>
    </dgm:pt>
    <dgm:pt modelId="{50A08162-36CE-41B1-B15C-979EC41D4ECB}" type="pres">
      <dgm:prSet presAssocID="{748271FF-EAAD-469C-B8ED-4297A6E35081}" presName="tx1" presStyleLbl="revTx" presStyleIdx="0" presStyleCnt="4"/>
      <dgm:spPr/>
      <dgm:t>
        <a:bodyPr/>
        <a:lstStyle/>
        <a:p>
          <a:endParaRPr lang="en-GB"/>
        </a:p>
      </dgm:t>
    </dgm:pt>
    <dgm:pt modelId="{DE17F998-29B5-428C-BC90-E2BD28E31180}" type="pres">
      <dgm:prSet presAssocID="{748271FF-EAAD-469C-B8ED-4297A6E35081}" presName="vert1" presStyleCnt="0"/>
      <dgm:spPr/>
    </dgm:pt>
    <dgm:pt modelId="{64D38C1D-C067-468F-9B95-DC8DAC8B11A8}" type="pres">
      <dgm:prSet presAssocID="{156401FE-8894-4B4F-9AF2-291A9CA94A6E}" presName="thickLine" presStyleLbl="alignNode1" presStyleIdx="1" presStyleCnt="4"/>
      <dgm:spPr/>
    </dgm:pt>
    <dgm:pt modelId="{D6A7DAF8-626D-4D8A-9B3A-50ECE9C1B3CF}" type="pres">
      <dgm:prSet presAssocID="{156401FE-8894-4B4F-9AF2-291A9CA94A6E}" presName="horz1" presStyleCnt="0"/>
      <dgm:spPr/>
    </dgm:pt>
    <dgm:pt modelId="{77A0D75A-1CB3-496C-A6B5-525B153C38C9}" type="pres">
      <dgm:prSet presAssocID="{156401FE-8894-4B4F-9AF2-291A9CA94A6E}" presName="tx1" presStyleLbl="revTx" presStyleIdx="1" presStyleCnt="4"/>
      <dgm:spPr/>
      <dgm:t>
        <a:bodyPr/>
        <a:lstStyle/>
        <a:p>
          <a:endParaRPr lang="pt-PT"/>
        </a:p>
      </dgm:t>
    </dgm:pt>
    <dgm:pt modelId="{B483E9FF-E1EE-4BB0-83AF-9D50CB95F16F}" type="pres">
      <dgm:prSet presAssocID="{156401FE-8894-4B4F-9AF2-291A9CA94A6E}" presName="vert1" presStyleCnt="0"/>
      <dgm:spPr/>
    </dgm:pt>
    <dgm:pt modelId="{CF2B7815-1D91-4B42-B3F7-91335487CD54}" type="pres">
      <dgm:prSet presAssocID="{AB9290EF-5361-42FE-B707-E5957E03AC7B}" presName="thickLine" presStyleLbl="alignNode1" presStyleIdx="2" presStyleCnt="4"/>
      <dgm:spPr/>
    </dgm:pt>
    <dgm:pt modelId="{5022EE1E-975B-4F2E-8EAD-6F88DA344695}" type="pres">
      <dgm:prSet presAssocID="{AB9290EF-5361-42FE-B707-E5957E03AC7B}" presName="horz1" presStyleCnt="0"/>
      <dgm:spPr/>
    </dgm:pt>
    <dgm:pt modelId="{CF5DD6A5-2F2E-4016-8AD4-9EE9D6C4327C}" type="pres">
      <dgm:prSet presAssocID="{AB9290EF-5361-42FE-B707-E5957E03AC7B}" presName="tx1" presStyleLbl="revTx" presStyleIdx="2" presStyleCnt="4"/>
      <dgm:spPr/>
      <dgm:t>
        <a:bodyPr/>
        <a:lstStyle/>
        <a:p>
          <a:endParaRPr lang="pt-PT"/>
        </a:p>
      </dgm:t>
    </dgm:pt>
    <dgm:pt modelId="{A70C5C2A-446F-4463-8DDC-44A1C3B89751}" type="pres">
      <dgm:prSet presAssocID="{AB9290EF-5361-42FE-B707-E5957E03AC7B}" presName="vert1" presStyleCnt="0"/>
      <dgm:spPr/>
    </dgm:pt>
    <dgm:pt modelId="{41B7C1CA-9278-4F82-8C59-04F1A0159EC1}" type="pres">
      <dgm:prSet presAssocID="{5CED1FCA-E68B-42E3-B239-275F8E1C6259}" presName="thickLine" presStyleLbl="alignNode1" presStyleIdx="3" presStyleCnt="4"/>
      <dgm:spPr/>
    </dgm:pt>
    <dgm:pt modelId="{692317A5-749D-45B8-889A-53237EF90026}" type="pres">
      <dgm:prSet presAssocID="{5CED1FCA-E68B-42E3-B239-275F8E1C6259}" presName="horz1" presStyleCnt="0"/>
      <dgm:spPr/>
    </dgm:pt>
    <dgm:pt modelId="{7AC4D3C5-55BF-44D1-B445-541FB61B03A2}" type="pres">
      <dgm:prSet presAssocID="{5CED1FCA-E68B-42E3-B239-275F8E1C6259}" presName="tx1" presStyleLbl="revTx" presStyleIdx="3" presStyleCnt="4"/>
      <dgm:spPr/>
      <dgm:t>
        <a:bodyPr/>
        <a:lstStyle/>
        <a:p>
          <a:endParaRPr lang="pt-PT"/>
        </a:p>
      </dgm:t>
    </dgm:pt>
    <dgm:pt modelId="{F6F7FB58-CB42-4278-A4AD-2884592DAC29}" type="pres">
      <dgm:prSet presAssocID="{5CED1FCA-E68B-42E3-B239-275F8E1C6259}" presName="vert1" presStyleCnt="0"/>
      <dgm:spPr/>
    </dgm:pt>
  </dgm:ptLst>
  <dgm:cxnLst>
    <dgm:cxn modelId="{66CF8681-F534-41D6-A503-207FDB3FA9A6}" type="presOf" srcId="{5CED1FCA-E68B-42E3-B239-275F8E1C6259}" destId="{7AC4D3C5-55BF-44D1-B445-541FB61B03A2}" srcOrd="0" destOrd="0" presId="urn:microsoft.com/office/officeart/2008/layout/LinedList"/>
    <dgm:cxn modelId="{8342AFEF-3208-4DCF-AAF2-FB6C20999E63}" type="presOf" srcId="{EB585392-588F-4081-8E46-C56C4BCA8AE8}" destId="{82E5EB6C-9AB2-468A-9B74-061F4655A6AD}" srcOrd="0" destOrd="0" presId="urn:microsoft.com/office/officeart/2008/layout/LinedList"/>
    <dgm:cxn modelId="{D45AB1C7-7585-4190-98B7-501096C2A770}" srcId="{EB585392-588F-4081-8E46-C56C4BCA8AE8}" destId="{156401FE-8894-4B4F-9AF2-291A9CA94A6E}" srcOrd="1" destOrd="0" parTransId="{FCED56D3-685E-4D21-B198-CECB6248F4DB}" sibTransId="{17C0B7A4-DE9B-41CD-A889-962DB46AED77}"/>
    <dgm:cxn modelId="{4E8BA0BB-D093-4BCA-AEE0-FD3A03DC4DA8}" type="presOf" srcId="{AB9290EF-5361-42FE-B707-E5957E03AC7B}" destId="{CF5DD6A5-2F2E-4016-8AD4-9EE9D6C4327C}" srcOrd="0" destOrd="0" presId="urn:microsoft.com/office/officeart/2008/layout/LinedList"/>
    <dgm:cxn modelId="{6C72AF2C-036F-4F34-A1FC-F15FB0E7AE61}" srcId="{EB585392-588F-4081-8E46-C56C4BCA8AE8}" destId="{748271FF-EAAD-469C-B8ED-4297A6E35081}" srcOrd="0" destOrd="0" parTransId="{C644C13F-CC41-4795-A1D6-D502E64CC04D}" sibTransId="{AA94CC26-67B6-42D2-B49B-5B89984EF588}"/>
    <dgm:cxn modelId="{B01D70C9-E8A3-4891-87F3-06F3464E5C39}" srcId="{EB585392-588F-4081-8E46-C56C4BCA8AE8}" destId="{5CED1FCA-E68B-42E3-B239-275F8E1C6259}" srcOrd="3" destOrd="0" parTransId="{E1FD2B53-602F-4048-9A77-C20776C9BADA}" sibTransId="{71514D6A-FF70-4422-BF4D-D03D285C4F89}"/>
    <dgm:cxn modelId="{F037BAF2-D3D5-4F16-A049-1EC2A32F6200}" type="presOf" srcId="{156401FE-8894-4B4F-9AF2-291A9CA94A6E}" destId="{77A0D75A-1CB3-496C-A6B5-525B153C38C9}" srcOrd="0" destOrd="0" presId="urn:microsoft.com/office/officeart/2008/layout/LinedList"/>
    <dgm:cxn modelId="{9007BC6A-6241-45CE-801B-F08631178EAF}" type="presOf" srcId="{748271FF-EAAD-469C-B8ED-4297A6E35081}" destId="{50A08162-36CE-41B1-B15C-979EC41D4ECB}" srcOrd="0" destOrd="0" presId="urn:microsoft.com/office/officeart/2008/layout/LinedList"/>
    <dgm:cxn modelId="{E24E19F9-63EF-432C-AC13-B2B6F6B803C0}" srcId="{EB585392-588F-4081-8E46-C56C4BCA8AE8}" destId="{AB9290EF-5361-42FE-B707-E5957E03AC7B}" srcOrd="2" destOrd="0" parTransId="{8E667B47-0C69-46CF-833D-11BBAF01DC8E}" sibTransId="{9FFE8208-55CC-4044-8E2A-CB74A89C1955}"/>
    <dgm:cxn modelId="{EA144CA4-3FC8-4CB7-8B6A-4DB77C25FA7C}" type="presParOf" srcId="{82E5EB6C-9AB2-468A-9B74-061F4655A6AD}" destId="{44BD7522-97FD-4DC6-85A3-9F4A861F1B77}" srcOrd="0" destOrd="0" presId="urn:microsoft.com/office/officeart/2008/layout/LinedList"/>
    <dgm:cxn modelId="{E508F36E-091E-4E5F-ABB9-871AD0484E6B}" type="presParOf" srcId="{82E5EB6C-9AB2-468A-9B74-061F4655A6AD}" destId="{DC3649A9-6828-46EF-A478-44FA6EE50A8D}" srcOrd="1" destOrd="0" presId="urn:microsoft.com/office/officeart/2008/layout/LinedList"/>
    <dgm:cxn modelId="{2503EA01-568B-448E-9961-7F43D4D6B030}" type="presParOf" srcId="{DC3649A9-6828-46EF-A478-44FA6EE50A8D}" destId="{50A08162-36CE-41B1-B15C-979EC41D4ECB}" srcOrd="0" destOrd="0" presId="urn:microsoft.com/office/officeart/2008/layout/LinedList"/>
    <dgm:cxn modelId="{CE044AB1-3860-4559-B9FB-92C278BA79E8}" type="presParOf" srcId="{DC3649A9-6828-46EF-A478-44FA6EE50A8D}" destId="{DE17F998-29B5-428C-BC90-E2BD28E31180}" srcOrd="1" destOrd="0" presId="urn:microsoft.com/office/officeart/2008/layout/LinedList"/>
    <dgm:cxn modelId="{B8244564-1698-4B7B-BC6E-8B4A8E9EA8EF}" type="presParOf" srcId="{82E5EB6C-9AB2-468A-9B74-061F4655A6AD}" destId="{64D38C1D-C067-468F-9B95-DC8DAC8B11A8}" srcOrd="2" destOrd="0" presId="urn:microsoft.com/office/officeart/2008/layout/LinedList"/>
    <dgm:cxn modelId="{B8495341-4443-43F6-969A-5684799221A6}" type="presParOf" srcId="{82E5EB6C-9AB2-468A-9B74-061F4655A6AD}" destId="{D6A7DAF8-626D-4D8A-9B3A-50ECE9C1B3CF}" srcOrd="3" destOrd="0" presId="urn:microsoft.com/office/officeart/2008/layout/LinedList"/>
    <dgm:cxn modelId="{4D697A6A-9B8F-4098-A0F6-75C6709A0F0A}" type="presParOf" srcId="{D6A7DAF8-626D-4D8A-9B3A-50ECE9C1B3CF}" destId="{77A0D75A-1CB3-496C-A6B5-525B153C38C9}" srcOrd="0" destOrd="0" presId="urn:microsoft.com/office/officeart/2008/layout/LinedList"/>
    <dgm:cxn modelId="{D0B60FE4-10C4-45EA-AB1B-B8B1D5B632CE}" type="presParOf" srcId="{D6A7DAF8-626D-4D8A-9B3A-50ECE9C1B3CF}" destId="{B483E9FF-E1EE-4BB0-83AF-9D50CB95F16F}" srcOrd="1" destOrd="0" presId="urn:microsoft.com/office/officeart/2008/layout/LinedList"/>
    <dgm:cxn modelId="{17B7DD25-A810-4F36-84DE-87B51BE84878}" type="presParOf" srcId="{82E5EB6C-9AB2-468A-9B74-061F4655A6AD}" destId="{CF2B7815-1D91-4B42-B3F7-91335487CD54}" srcOrd="4" destOrd="0" presId="urn:microsoft.com/office/officeart/2008/layout/LinedList"/>
    <dgm:cxn modelId="{6E87AE38-DC8E-417A-A380-51AC67CAD2A3}" type="presParOf" srcId="{82E5EB6C-9AB2-468A-9B74-061F4655A6AD}" destId="{5022EE1E-975B-4F2E-8EAD-6F88DA344695}" srcOrd="5" destOrd="0" presId="urn:microsoft.com/office/officeart/2008/layout/LinedList"/>
    <dgm:cxn modelId="{55F6EFB1-5D36-4412-94B1-8C860CC5C8C8}" type="presParOf" srcId="{5022EE1E-975B-4F2E-8EAD-6F88DA344695}" destId="{CF5DD6A5-2F2E-4016-8AD4-9EE9D6C4327C}" srcOrd="0" destOrd="0" presId="urn:microsoft.com/office/officeart/2008/layout/LinedList"/>
    <dgm:cxn modelId="{29329FC6-26F1-49B0-816D-F96CC42207DF}" type="presParOf" srcId="{5022EE1E-975B-4F2E-8EAD-6F88DA344695}" destId="{A70C5C2A-446F-4463-8DDC-44A1C3B89751}" srcOrd="1" destOrd="0" presId="urn:microsoft.com/office/officeart/2008/layout/LinedList"/>
    <dgm:cxn modelId="{528E117A-2495-4976-9504-D8ED4AA5698C}" type="presParOf" srcId="{82E5EB6C-9AB2-468A-9B74-061F4655A6AD}" destId="{41B7C1CA-9278-4F82-8C59-04F1A0159EC1}" srcOrd="6" destOrd="0" presId="urn:microsoft.com/office/officeart/2008/layout/LinedList"/>
    <dgm:cxn modelId="{67E93202-3A60-4B0D-A237-E55F8040273C}" type="presParOf" srcId="{82E5EB6C-9AB2-468A-9B74-061F4655A6AD}" destId="{692317A5-749D-45B8-889A-53237EF90026}" srcOrd="7" destOrd="0" presId="urn:microsoft.com/office/officeart/2008/layout/LinedList"/>
    <dgm:cxn modelId="{43DD8519-6EBC-4274-B3BD-E5DA358E52B9}" type="presParOf" srcId="{692317A5-749D-45B8-889A-53237EF90026}" destId="{7AC4D3C5-55BF-44D1-B445-541FB61B03A2}" srcOrd="0" destOrd="0" presId="urn:microsoft.com/office/officeart/2008/layout/LinedList"/>
    <dgm:cxn modelId="{E20639F3-D904-481E-A520-67BAB484E475}" type="presParOf" srcId="{692317A5-749D-45B8-889A-53237EF90026}" destId="{F6F7FB58-CB42-4278-A4AD-2884592DAC2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EC5A5138-8521-4880-8A2B-18F99D7B535B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2F4E6A3C-2E53-4E9D-9D70-E02E5B3A5F6D}">
      <dgm:prSet/>
      <dgm:spPr/>
      <dgm:t>
        <a:bodyPr/>
        <a:lstStyle/>
        <a:p>
          <a:pPr rtl="0"/>
          <a:r>
            <a:rPr lang="pt-PT" dirty="0" smtClean="0"/>
            <a:t>As escolas identificam Ações de Melhoria (AM) em todos os critérios (Meios)</a:t>
          </a:r>
          <a:endParaRPr lang="pt-PT" dirty="0"/>
        </a:p>
      </dgm:t>
    </dgm:pt>
    <dgm:pt modelId="{9A04BA4E-DC6A-4287-904B-4062ADE1CF88}" type="parTrans" cxnId="{F1982B89-1F47-4A77-9DF6-9CAA587EBB94}">
      <dgm:prSet/>
      <dgm:spPr/>
      <dgm:t>
        <a:bodyPr/>
        <a:lstStyle/>
        <a:p>
          <a:endParaRPr lang="pt-PT"/>
        </a:p>
      </dgm:t>
    </dgm:pt>
    <dgm:pt modelId="{DBE73B5A-BB50-4D20-AE4A-2AE85E91EED4}" type="sibTrans" cxnId="{F1982B89-1F47-4A77-9DF6-9CAA587EBB94}">
      <dgm:prSet/>
      <dgm:spPr/>
      <dgm:t>
        <a:bodyPr/>
        <a:lstStyle/>
        <a:p>
          <a:endParaRPr lang="pt-PT"/>
        </a:p>
      </dgm:t>
    </dgm:pt>
    <dgm:pt modelId="{D6A5D882-2897-4A9E-9046-CC7B1D41BC23}">
      <dgm:prSet/>
      <dgm:spPr/>
      <dgm:t>
        <a:bodyPr/>
        <a:lstStyle/>
        <a:p>
          <a:pPr rtl="0"/>
          <a:r>
            <a:rPr lang="pt-PT" dirty="0" smtClean="0"/>
            <a:t>As AM são priorizadas</a:t>
          </a:r>
          <a:endParaRPr lang="pt-PT" dirty="0"/>
        </a:p>
      </dgm:t>
    </dgm:pt>
    <dgm:pt modelId="{8B25D050-C24D-4F71-AD87-504D044D5CE2}" type="parTrans" cxnId="{BF8D344F-964F-49B6-A312-DDF9BE75295A}">
      <dgm:prSet/>
      <dgm:spPr/>
      <dgm:t>
        <a:bodyPr/>
        <a:lstStyle/>
        <a:p>
          <a:endParaRPr lang="pt-PT"/>
        </a:p>
      </dgm:t>
    </dgm:pt>
    <dgm:pt modelId="{BED0F438-2AF6-4690-9299-F23A55EA95DC}" type="sibTrans" cxnId="{BF8D344F-964F-49B6-A312-DDF9BE75295A}">
      <dgm:prSet/>
      <dgm:spPr/>
      <dgm:t>
        <a:bodyPr/>
        <a:lstStyle/>
        <a:p>
          <a:endParaRPr lang="pt-PT"/>
        </a:p>
      </dgm:t>
    </dgm:pt>
    <dgm:pt modelId="{BEE5CA92-72A1-4DC8-BDD1-997A360A5346}">
      <dgm:prSet/>
      <dgm:spPr/>
      <dgm:t>
        <a:bodyPr/>
        <a:lstStyle/>
        <a:p>
          <a:pPr rtl="0"/>
          <a:r>
            <a:rPr lang="pt-PT" dirty="0" smtClean="0"/>
            <a:t>As AM são decompostas em Atividades concretas</a:t>
          </a:r>
          <a:endParaRPr lang="pt-PT" dirty="0"/>
        </a:p>
      </dgm:t>
    </dgm:pt>
    <dgm:pt modelId="{4683DAA7-46D5-4A23-B100-6390D3C26420}" type="parTrans" cxnId="{63DCE737-F97A-4950-A9BF-7C7A1E0A7E23}">
      <dgm:prSet/>
      <dgm:spPr/>
      <dgm:t>
        <a:bodyPr/>
        <a:lstStyle/>
        <a:p>
          <a:endParaRPr lang="pt-PT"/>
        </a:p>
      </dgm:t>
    </dgm:pt>
    <dgm:pt modelId="{7D64E81B-C49B-4EF8-9232-D370E54AB650}" type="sibTrans" cxnId="{63DCE737-F97A-4950-A9BF-7C7A1E0A7E23}">
      <dgm:prSet/>
      <dgm:spPr/>
      <dgm:t>
        <a:bodyPr/>
        <a:lstStyle/>
        <a:p>
          <a:endParaRPr lang="pt-PT"/>
        </a:p>
      </dgm:t>
    </dgm:pt>
    <dgm:pt modelId="{2DE2F346-2A2B-463B-9233-816DEEE86EDE}" type="pres">
      <dgm:prSet presAssocID="{EC5A5138-8521-4880-8A2B-18F99D7B535B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t-PT"/>
        </a:p>
      </dgm:t>
    </dgm:pt>
    <dgm:pt modelId="{55FE578D-1CDA-4492-923C-F305177151CF}" type="pres">
      <dgm:prSet presAssocID="{2F4E6A3C-2E53-4E9D-9D70-E02E5B3A5F6D}" presName="thickLine" presStyleLbl="alignNode1" presStyleIdx="0" presStyleCnt="3"/>
      <dgm:spPr/>
    </dgm:pt>
    <dgm:pt modelId="{E0BF93F9-B614-4109-9183-4DD02B4D77D8}" type="pres">
      <dgm:prSet presAssocID="{2F4E6A3C-2E53-4E9D-9D70-E02E5B3A5F6D}" presName="horz1" presStyleCnt="0"/>
      <dgm:spPr/>
    </dgm:pt>
    <dgm:pt modelId="{4DE369A3-F69A-42E0-BBFC-37251B148D63}" type="pres">
      <dgm:prSet presAssocID="{2F4E6A3C-2E53-4E9D-9D70-E02E5B3A5F6D}" presName="tx1" presStyleLbl="revTx" presStyleIdx="0" presStyleCnt="3"/>
      <dgm:spPr/>
      <dgm:t>
        <a:bodyPr/>
        <a:lstStyle/>
        <a:p>
          <a:endParaRPr lang="pt-PT"/>
        </a:p>
      </dgm:t>
    </dgm:pt>
    <dgm:pt modelId="{8CDE4F71-EBAA-4055-B720-FB4CF9A11974}" type="pres">
      <dgm:prSet presAssocID="{2F4E6A3C-2E53-4E9D-9D70-E02E5B3A5F6D}" presName="vert1" presStyleCnt="0"/>
      <dgm:spPr/>
    </dgm:pt>
    <dgm:pt modelId="{654500D6-E27F-4F83-B644-FF5734A3FABB}" type="pres">
      <dgm:prSet presAssocID="{D6A5D882-2897-4A9E-9046-CC7B1D41BC23}" presName="thickLine" presStyleLbl="alignNode1" presStyleIdx="1" presStyleCnt="3"/>
      <dgm:spPr/>
    </dgm:pt>
    <dgm:pt modelId="{CC872ECA-6BB1-4998-9610-199434363FA7}" type="pres">
      <dgm:prSet presAssocID="{D6A5D882-2897-4A9E-9046-CC7B1D41BC23}" presName="horz1" presStyleCnt="0"/>
      <dgm:spPr/>
    </dgm:pt>
    <dgm:pt modelId="{BB96154A-6ACD-4FC1-9554-7A5C7A1705DB}" type="pres">
      <dgm:prSet presAssocID="{D6A5D882-2897-4A9E-9046-CC7B1D41BC23}" presName="tx1" presStyleLbl="revTx" presStyleIdx="1" presStyleCnt="3"/>
      <dgm:spPr/>
      <dgm:t>
        <a:bodyPr/>
        <a:lstStyle/>
        <a:p>
          <a:endParaRPr lang="pt-PT"/>
        </a:p>
      </dgm:t>
    </dgm:pt>
    <dgm:pt modelId="{8923A8BF-6D5E-43FD-9751-D1194F2BA845}" type="pres">
      <dgm:prSet presAssocID="{D6A5D882-2897-4A9E-9046-CC7B1D41BC23}" presName="vert1" presStyleCnt="0"/>
      <dgm:spPr/>
    </dgm:pt>
    <dgm:pt modelId="{DFF2C461-98C9-4238-B8C7-1154099356F2}" type="pres">
      <dgm:prSet presAssocID="{BEE5CA92-72A1-4DC8-BDD1-997A360A5346}" presName="thickLine" presStyleLbl="alignNode1" presStyleIdx="2" presStyleCnt="3"/>
      <dgm:spPr/>
    </dgm:pt>
    <dgm:pt modelId="{CD8A4F3E-257D-4902-AA24-67B7CD058378}" type="pres">
      <dgm:prSet presAssocID="{BEE5CA92-72A1-4DC8-BDD1-997A360A5346}" presName="horz1" presStyleCnt="0"/>
      <dgm:spPr/>
    </dgm:pt>
    <dgm:pt modelId="{F12540CF-D53C-4DA4-9985-A3E3AE85340B}" type="pres">
      <dgm:prSet presAssocID="{BEE5CA92-72A1-4DC8-BDD1-997A360A5346}" presName="tx1" presStyleLbl="revTx" presStyleIdx="2" presStyleCnt="3"/>
      <dgm:spPr/>
      <dgm:t>
        <a:bodyPr/>
        <a:lstStyle/>
        <a:p>
          <a:endParaRPr lang="pt-PT"/>
        </a:p>
      </dgm:t>
    </dgm:pt>
    <dgm:pt modelId="{8CCBE8A6-6C98-4417-AAFF-E13DEB1EC575}" type="pres">
      <dgm:prSet presAssocID="{BEE5CA92-72A1-4DC8-BDD1-997A360A5346}" presName="vert1" presStyleCnt="0"/>
      <dgm:spPr/>
    </dgm:pt>
  </dgm:ptLst>
  <dgm:cxnLst>
    <dgm:cxn modelId="{63DCE737-F97A-4950-A9BF-7C7A1E0A7E23}" srcId="{EC5A5138-8521-4880-8A2B-18F99D7B535B}" destId="{BEE5CA92-72A1-4DC8-BDD1-997A360A5346}" srcOrd="2" destOrd="0" parTransId="{4683DAA7-46D5-4A23-B100-6390D3C26420}" sibTransId="{7D64E81B-C49B-4EF8-9232-D370E54AB650}"/>
    <dgm:cxn modelId="{BF8D344F-964F-49B6-A312-DDF9BE75295A}" srcId="{EC5A5138-8521-4880-8A2B-18F99D7B535B}" destId="{D6A5D882-2897-4A9E-9046-CC7B1D41BC23}" srcOrd="1" destOrd="0" parTransId="{8B25D050-C24D-4F71-AD87-504D044D5CE2}" sibTransId="{BED0F438-2AF6-4690-9299-F23A55EA95DC}"/>
    <dgm:cxn modelId="{80F2252F-6D22-4823-8277-ED150922BE05}" type="presOf" srcId="{BEE5CA92-72A1-4DC8-BDD1-997A360A5346}" destId="{F12540CF-D53C-4DA4-9985-A3E3AE85340B}" srcOrd="0" destOrd="0" presId="urn:microsoft.com/office/officeart/2008/layout/LinedList"/>
    <dgm:cxn modelId="{EC2C91FD-8D67-45F9-815C-C7B7CC68650E}" type="presOf" srcId="{EC5A5138-8521-4880-8A2B-18F99D7B535B}" destId="{2DE2F346-2A2B-463B-9233-816DEEE86EDE}" srcOrd="0" destOrd="0" presId="urn:microsoft.com/office/officeart/2008/layout/LinedList"/>
    <dgm:cxn modelId="{95EA9278-631C-4F73-A5EA-6F83BECF1E9A}" type="presOf" srcId="{D6A5D882-2897-4A9E-9046-CC7B1D41BC23}" destId="{BB96154A-6ACD-4FC1-9554-7A5C7A1705DB}" srcOrd="0" destOrd="0" presId="urn:microsoft.com/office/officeart/2008/layout/LinedList"/>
    <dgm:cxn modelId="{F1982B89-1F47-4A77-9DF6-9CAA587EBB94}" srcId="{EC5A5138-8521-4880-8A2B-18F99D7B535B}" destId="{2F4E6A3C-2E53-4E9D-9D70-E02E5B3A5F6D}" srcOrd="0" destOrd="0" parTransId="{9A04BA4E-DC6A-4287-904B-4062ADE1CF88}" sibTransId="{DBE73B5A-BB50-4D20-AE4A-2AE85E91EED4}"/>
    <dgm:cxn modelId="{12F32F55-BDF5-4C7D-889F-13FF16EF711F}" type="presOf" srcId="{2F4E6A3C-2E53-4E9D-9D70-E02E5B3A5F6D}" destId="{4DE369A3-F69A-42E0-BBFC-37251B148D63}" srcOrd="0" destOrd="0" presId="urn:microsoft.com/office/officeart/2008/layout/LinedList"/>
    <dgm:cxn modelId="{2534AC42-B5B6-4FAD-AE54-00E114DE4565}" type="presParOf" srcId="{2DE2F346-2A2B-463B-9233-816DEEE86EDE}" destId="{55FE578D-1CDA-4492-923C-F305177151CF}" srcOrd="0" destOrd="0" presId="urn:microsoft.com/office/officeart/2008/layout/LinedList"/>
    <dgm:cxn modelId="{9850D852-DF96-47BF-9A09-8C8649E01E6A}" type="presParOf" srcId="{2DE2F346-2A2B-463B-9233-816DEEE86EDE}" destId="{E0BF93F9-B614-4109-9183-4DD02B4D77D8}" srcOrd="1" destOrd="0" presId="urn:microsoft.com/office/officeart/2008/layout/LinedList"/>
    <dgm:cxn modelId="{B181AB4F-2870-470F-8953-8E30ADB579A4}" type="presParOf" srcId="{E0BF93F9-B614-4109-9183-4DD02B4D77D8}" destId="{4DE369A3-F69A-42E0-BBFC-37251B148D63}" srcOrd="0" destOrd="0" presId="urn:microsoft.com/office/officeart/2008/layout/LinedList"/>
    <dgm:cxn modelId="{6A655913-63D4-4069-938F-1AB20154E11D}" type="presParOf" srcId="{E0BF93F9-B614-4109-9183-4DD02B4D77D8}" destId="{8CDE4F71-EBAA-4055-B720-FB4CF9A11974}" srcOrd="1" destOrd="0" presId="urn:microsoft.com/office/officeart/2008/layout/LinedList"/>
    <dgm:cxn modelId="{1484FCDD-9716-44FC-A068-598CDE5D6011}" type="presParOf" srcId="{2DE2F346-2A2B-463B-9233-816DEEE86EDE}" destId="{654500D6-E27F-4F83-B644-FF5734A3FABB}" srcOrd="2" destOrd="0" presId="urn:microsoft.com/office/officeart/2008/layout/LinedList"/>
    <dgm:cxn modelId="{B40C11A8-FDEB-4071-8470-B42C81DD009B}" type="presParOf" srcId="{2DE2F346-2A2B-463B-9233-816DEEE86EDE}" destId="{CC872ECA-6BB1-4998-9610-199434363FA7}" srcOrd="3" destOrd="0" presId="urn:microsoft.com/office/officeart/2008/layout/LinedList"/>
    <dgm:cxn modelId="{DCF13FA4-DFAD-4FF3-9324-953E1471A9C2}" type="presParOf" srcId="{CC872ECA-6BB1-4998-9610-199434363FA7}" destId="{BB96154A-6ACD-4FC1-9554-7A5C7A1705DB}" srcOrd="0" destOrd="0" presId="urn:microsoft.com/office/officeart/2008/layout/LinedList"/>
    <dgm:cxn modelId="{CC791DAA-6454-4EC4-AE9E-728A44297CFA}" type="presParOf" srcId="{CC872ECA-6BB1-4998-9610-199434363FA7}" destId="{8923A8BF-6D5E-43FD-9751-D1194F2BA845}" srcOrd="1" destOrd="0" presId="urn:microsoft.com/office/officeart/2008/layout/LinedList"/>
    <dgm:cxn modelId="{CFC8F12F-2AFB-4383-9240-93C0D2F657C0}" type="presParOf" srcId="{2DE2F346-2A2B-463B-9233-816DEEE86EDE}" destId="{DFF2C461-98C9-4238-B8C7-1154099356F2}" srcOrd="4" destOrd="0" presId="urn:microsoft.com/office/officeart/2008/layout/LinedList"/>
    <dgm:cxn modelId="{02468610-36A6-481D-BF7B-C103CBFD6C7E}" type="presParOf" srcId="{2DE2F346-2A2B-463B-9233-816DEEE86EDE}" destId="{CD8A4F3E-257D-4902-AA24-67B7CD058378}" srcOrd="5" destOrd="0" presId="urn:microsoft.com/office/officeart/2008/layout/LinedList"/>
    <dgm:cxn modelId="{4ADACD9A-5313-4ED7-93D7-6210170131D9}" type="presParOf" srcId="{CD8A4F3E-257D-4902-AA24-67B7CD058378}" destId="{F12540CF-D53C-4DA4-9985-A3E3AE85340B}" srcOrd="0" destOrd="0" presId="urn:microsoft.com/office/officeart/2008/layout/LinedList"/>
    <dgm:cxn modelId="{B490ED92-6427-42B9-A841-90CD9C246748}" type="presParOf" srcId="{CD8A4F3E-257D-4902-AA24-67B7CD058378}" destId="{8CCBE8A6-6C98-4417-AAFF-E13DEB1EC575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87558687-5E02-4506-B52D-EFFA85AAA1D3}" type="doc">
      <dgm:prSet loTypeId="urn:microsoft.com/office/officeart/2005/8/layout/process1" loCatId="process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pt-PT"/>
        </a:p>
      </dgm:t>
    </dgm:pt>
    <dgm:pt modelId="{B9A3B226-A990-41FF-940B-630D376011C8}">
      <dgm:prSet/>
      <dgm:spPr/>
      <dgm:t>
        <a:bodyPr/>
        <a:lstStyle/>
        <a:p>
          <a:pPr rtl="0"/>
          <a:r>
            <a:rPr lang="pt-PT" smtClean="0"/>
            <a:t>Áreas de melhoria</a:t>
          </a:r>
          <a:endParaRPr lang="pt-PT"/>
        </a:p>
      </dgm:t>
    </dgm:pt>
    <dgm:pt modelId="{B8528937-A15E-4184-A01E-2F39B181D9E8}" type="parTrans" cxnId="{A77D5582-3E3B-41AB-93DC-32F2C6027B34}">
      <dgm:prSet/>
      <dgm:spPr/>
      <dgm:t>
        <a:bodyPr/>
        <a:lstStyle/>
        <a:p>
          <a:endParaRPr lang="pt-PT"/>
        </a:p>
      </dgm:t>
    </dgm:pt>
    <dgm:pt modelId="{F68C9B6B-6A3E-4D04-A319-AC2A970F0ECC}" type="sibTrans" cxnId="{A77D5582-3E3B-41AB-93DC-32F2C6027B34}">
      <dgm:prSet/>
      <dgm:spPr/>
      <dgm:t>
        <a:bodyPr/>
        <a:lstStyle/>
        <a:p>
          <a:endParaRPr lang="pt-PT"/>
        </a:p>
      </dgm:t>
    </dgm:pt>
    <dgm:pt modelId="{68AAA98B-DDA5-4B2C-BFA3-40C39DF42D58}">
      <dgm:prSet/>
      <dgm:spPr/>
      <dgm:t>
        <a:bodyPr/>
        <a:lstStyle/>
        <a:p>
          <a:pPr rtl="0"/>
          <a:r>
            <a:rPr lang="pt-PT" smtClean="0"/>
            <a:t>Ações de Melhoria</a:t>
          </a:r>
          <a:endParaRPr lang="pt-PT"/>
        </a:p>
      </dgm:t>
    </dgm:pt>
    <dgm:pt modelId="{88524859-794B-421B-A859-20F06A1EBAFC}" type="parTrans" cxnId="{1315F886-7102-4599-A250-EA379BF84DE4}">
      <dgm:prSet/>
      <dgm:spPr/>
      <dgm:t>
        <a:bodyPr/>
        <a:lstStyle/>
        <a:p>
          <a:endParaRPr lang="pt-PT"/>
        </a:p>
      </dgm:t>
    </dgm:pt>
    <dgm:pt modelId="{9E187FDE-8A7E-4DD7-ADF5-68D884F6BA7D}" type="sibTrans" cxnId="{1315F886-7102-4599-A250-EA379BF84DE4}">
      <dgm:prSet/>
      <dgm:spPr/>
      <dgm:t>
        <a:bodyPr/>
        <a:lstStyle/>
        <a:p>
          <a:endParaRPr lang="pt-PT"/>
        </a:p>
      </dgm:t>
    </dgm:pt>
    <dgm:pt modelId="{974C076A-2371-4734-82E6-CF7A47418D15}">
      <dgm:prSet/>
      <dgm:spPr/>
      <dgm:t>
        <a:bodyPr/>
        <a:lstStyle/>
        <a:p>
          <a:pPr rtl="0"/>
          <a:r>
            <a:rPr lang="pt-PT" smtClean="0"/>
            <a:t>Atividades da Ação</a:t>
          </a:r>
          <a:endParaRPr lang="pt-PT"/>
        </a:p>
      </dgm:t>
    </dgm:pt>
    <dgm:pt modelId="{3C0A6109-F4D1-4D72-9BCF-6260F55B7D40}" type="parTrans" cxnId="{CFE24FDD-66DC-4D9F-A06D-EE82F6E5A08E}">
      <dgm:prSet/>
      <dgm:spPr/>
      <dgm:t>
        <a:bodyPr/>
        <a:lstStyle/>
        <a:p>
          <a:endParaRPr lang="pt-PT"/>
        </a:p>
      </dgm:t>
    </dgm:pt>
    <dgm:pt modelId="{7AE77285-B39D-4B77-9D6C-A60552B7D702}" type="sibTrans" cxnId="{CFE24FDD-66DC-4D9F-A06D-EE82F6E5A08E}">
      <dgm:prSet/>
      <dgm:spPr/>
      <dgm:t>
        <a:bodyPr/>
        <a:lstStyle/>
        <a:p>
          <a:endParaRPr lang="pt-PT"/>
        </a:p>
      </dgm:t>
    </dgm:pt>
    <dgm:pt modelId="{A9C97037-7FFF-416A-AF49-EC92CEE7CDB9}" type="pres">
      <dgm:prSet presAssocID="{87558687-5E02-4506-B52D-EFFA85AAA1D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2B8B8004-B9AA-4741-BD12-265ACEE68BBF}" type="pres">
      <dgm:prSet presAssocID="{B9A3B226-A990-41FF-940B-630D376011C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5281AB6-91FA-4958-BF49-2AD94DC27B80}" type="pres">
      <dgm:prSet presAssocID="{F68C9B6B-6A3E-4D04-A319-AC2A970F0ECC}" presName="sibTrans" presStyleLbl="sibTrans2D1" presStyleIdx="0" presStyleCnt="2"/>
      <dgm:spPr/>
      <dgm:t>
        <a:bodyPr/>
        <a:lstStyle/>
        <a:p>
          <a:endParaRPr lang="pt-PT"/>
        </a:p>
      </dgm:t>
    </dgm:pt>
    <dgm:pt modelId="{9A58DE0E-9917-4752-A54D-12F073F89082}" type="pres">
      <dgm:prSet presAssocID="{F68C9B6B-6A3E-4D04-A319-AC2A970F0ECC}" presName="connectorText" presStyleLbl="sibTrans2D1" presStyleIdx="0" presStyleCnt="2"/>
      <dgm:spPr/>
      <dgm:t>
        <a:bodyPr/>
        <a:lstStyle/>
        <a:p>
          <a:endParaRPr lang="pt-PT"/>
        </a:p>
      </dgm:t>
    </dgm:pt>
    <dgm:pt modelId="{651C97AF-1E76-4F18-ACE9-A0217078735D}" type="pres">
      <dgm:prSet presAssocID="{68AAA98B-DDA5-4B2C-BFA3-40C39DF42D5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F6E4CA4-9B02-485C-9A59-5A9160DC626B}" type="pres">
      <dgm:prSet presAssocID="{9E187FDE-8A7E-4DD7-ADF5-68D884F6BA7D}" presName="sibTrans" presStyleLbl="sibTrans2D1" presStyleIdx="1" presStyleCnt="2"/>
      <dgm:spPr/>
      <dgm:t>
        <a:bodyPr/>
        <a:lstStyle/>
        <a:p>
          <a:endParaRPr lang="pt-PT"/>
        </a:p>
      </dgm:t>
    </dgm:pt>
    <dgm:pt modelId="{F0364202-9E8A-4723-A7FC-C7A3570A8040}" type="pres">
      <dgm:prSet presAssocID="{9E187FDE-8A7E-4DD7-ADF5-68D884F6BA7D}" presName="connectorText" presStyleLbl="sibTrans2D1" presStyleIdx="1" presStyleCnt="2"/>
      <dgm:spPr/>
      <dgm:t>
        <a:bodyPr/>
        <a:lstStyle/>
        <a:p>
          <a:endParaRPr lang="pt-PT"/>
        </a:p>
      </dgm:t>
    </dgm:pt>
    <dgm:pt modelId="{725F1E77-93D3-46C8-84C3-65806FFA6E10}" type="pres">
      <dgm:prSet presAssocID="{974C076A-2371-4734-82E6-CF7A47418D1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1315F886-7102-4599-A250-EA379BF84DE4}" srcId="{87558687-5E02-4506-B52D-EFFA85AAA1D3}" destId="{68AAA98B-DDA5-4B2C-BFA3-40C39DF42D58}" srcOrd="1" destOrd="0" parTransId="{88524859-794B-421B-A859-20F06A1EBAFC}" sibTransId="{9E187FDE-8A7E-4DD7-ADF5-68D884F6BA7D}"/>
    <dgm:cxn modelId="{384F38F4-1626-4967-BC87-207269BF27D4}" type="presOf" srcId="{F68C9B6B-6A3E-4D04-A319-AC2A970F0ECC}" destId="{25281AB6-91FA-4958-BF49-2AD94DC27B80}" srcOrd="0" destOrd="0" presId="urn:microsoft.com/office/officeart/2005/8/layout/process1"/>
    <dgm:cxn modelId="{27DC883D-C6D1-4489-AEA6-11E718D25BFB}" type="presOf" srcId="{87558687-5E02-4506-B52D-EFFA85AAA1D3}" destId="{A9C97037-7FFF-416A-AF49-EC92CEE7CDB9}" srcOrd="0" destOrd="0" presId="urn:microsoft.com/office/officeart/2005/8/layout/process1"/>
    <dgm:cxn modelId="{137D68B1-B342-4148-90C6-F80DD6AC5EA5}" type="presOf" srcId="{974C076A-2371-4734-82E6-CF7A47418D15}" destId="{725F1E77-93D3-46C8-84C3-65806FFA6E10}" srcOrd="0" destOrd="0" presId="urn:microsoft.com/office/officeart/2005/8/layout/process1"/>
    <dgm:cxn modelId="{0EEEB83D-F675-4FBC-AE2B-A3F15885A0AA}" type="presOf" srcId="{9E187FDE-8A7E-4DD7-ADF5-68D884F6BA7D}" destId="{1F6E4CA4-9B02-485C-9A59-5A9160DC626B}" srcOrd="0" destOrd="0" presId="urn:microsoft.com/office/officeart/2005/8/layout/process1"/>
    <dgm:cxn modelId="{F7876D80-088C-44F3-A484-94344DDAC833}" type="presOf" srcId="{68AAA98B-DDA5-4B2C-BFA3-40C39DF42D58}" destId="{651C97AF-1E76-4F18-ACE9-A0217078735D}" srcOrd="0" destOrd="0" presId="urn:microsoft.com/office/officeart/2005/8/layout/process1"/>
    <dgm:cxn modelId="{A40017B2-29CB-4760-9E18-A9EF2A610B1A}" type="presOf" srcId="{B9A3B226-A990-41FF-940B-630D376011C8}" destId="{2B8B8004-B9AA-4741-BD12-265ACEE68BBF}" srcOrd="0" destOrd="0" presId="urn:microsoft.com/office/officeart/2005/8/layout/process1"/>
    <dgm:cxn modelId="{C9A0E54A-3C73-4918-9390-EDBF6FC525A4}" type="presOf" srcId="{9E187FDE-8A7E-4DD7-ADF5-68D884F6BA7D}" destId="{F0364202-9E8A-4723-A7FC-C7A3570A8040}" srcOrd="1" destOrd="0" presId="urn:microsoft.com/office/officeart/2005/8/layout/process1"/>
    <dgm:cxn modelId="{A77D5582-3E3B-41AB-93DC-32F2C6027B34}" srcId="{87558687-5E02-4506-B52D-EFFA85AAA1D3}" destId="{B9A3B226-A990-41FF-940B-630D376011C8}" srcOrd="0" destOrd="0" parTransId="{B8528937-A15E-4184-A01E-2F39B181D9E8}" sibTransId="{F68C9B6B-6A3E-4D04-A319-AC2A970F0ECC}"/>
    <dgm:cxn modelId="{90E637FB-3951-4823-9BDF-D4A164139CE9}" type="presOf" srcId="{F68C9B6B-6A3E-4D04-A319-AC2A970F0ECC}" destId="{9A58DE0E-9917-4752-A54D-12F073F89082}" srcOrd="1" destOrd="0" presId="urn:microsoft.com/office/officeart/2005/8/layout/process1"/>
    <dgm:cxn modelId="{CFE24FDD-66DC-4D9F-A06D-EE82F6E5A08E}" srcId="{87558687-5E02-4506-B52D-EFFA85AAA1D3}" destId="{974C076A-2371-4734-82E6-CF7A47418D15}" srcOrd="2" destOrd="0" parTransId="{3C0A6109-F4D1-4D72-9BCF-6260F55B7D40}" sibTransId="{7AE77285-B39D-4B77-9D6C-A60552B7D702}"/>
    <dgm:cxn modelId="{2D411D99-7085-4F57-8B1C-A96F679FD736}" type="presParOf" srcId="{A9C97037-7FFF-416A-AF49-EC92CEE7CDB9}" destId="{2B8B8004-B9AA-4741-BD12-265ACEE68BBF}" srcOrd="0" destOrd="0" presId="urn:microsoft.com/office/officeart/2005/8/layout/process1"/>
    <dgm:cxn modelId="{B7E43C23-0656-45F9-A240-76127E489076}" type="presParOf" srcId="{A9C97037-7FFF-416A-AF49-EC92CEE7CDB9}" destId="{25281AB6-91FA-4958-BF49-2AD94DC27B80}" srcOrd="1" destOrd="0" presId="urn:microsoft.com/office/officeart/2005/8/layout/process1"/>
    <dgm:cxn modelId="{F370F392-844B-4749-8E52-81F3A5196DE9}" type="presParOf" srcId="{25281AB6-91FA-4958-BF49-2AD94DC27B80}" destId="{9A58DE0E-9917-4752-A54D-12F073F89082}" srcOrd="0" destOrd="0" presId="urn:microsoft.com/office/officeart/2005/8/layout/process1"/>
    <dgm:cxn modelId="{83ABBB70-5B37-4DC7-9B11-00E3C4D1F550}" type="presParOf" srcId="{A9C97037-7FFF-416A-AF49-EC92CEE7CDB9}" destId="{651C97AF-1E76-4F18-ACE9-A0217078735D}" srcOrd="2" destOrd="0" presId="urn:microsoft.com/office/officeart/2005/8/layout/process1"/>
    <dgm:cxn modelId="{C116C434-03D8-42A4-99C6-D458D07A592F}" type="presParOf" srcId="{A9C97037-7FFF-416A-AF49-EC92CEE7CDB9}" destId="{1F6E4CA4-9B02-485C-9A59-5A9160DC626B}" srcOrd="3" destOrd="0" presId="urn:microsoft.com/office/officeart/2005/8/layout/process1"/>
    <dgm:cxn modelId="{4F9B4DEB-4D81-4C20-BCC1-B14D3629064D}" type="presParOf" srcId="{1F6E4CA4-9B02-485C-9A59-5A9160DC626B}" destId="{F0364202-9E8A-4723-A7FC-C7A3570A8040}" srcOrd="0" destOrd="0" presId="urn:microsoft.com/office/officeart/2005/8/layout/process1"/>
    <dgm:cxn modelId="{299A126D-7F43-4C85-9509-648B17AA82D8}" type="presParOf" srcId="{A9C97037-7FFF-416A-AF49-EC92CEE7CDB9}" destId="{725F1E77-93D3-46C8-84C3-65806FFA6E10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EC5A5138-8521-4880-8A2B-18F99D7B535B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2F4E6A3C-2E53-4E9D-9D70-E02E5B3A5F6D}">
      <dgm:prSet/>
      <dgm:spPr/>
      <dgm:t>
        <a:bodyPr/>
        <a:lstStyle/>
        <a:p>
          <a:pPr rtl="0"/>
          <a:r>
            <a:rPr lang="pt-PT" dirty="0" smtClean="0"/>
            <a:t>Exemplos</a:t>
          </a:r>
          <a:endParaRPr lang="pt-PT" dirty="0"/>
        </a:p>
      </dgm:t>
    </dgm:pt>
    <dgm:pt modelId="{9A04BA4E-DC6A-4287-904B-4062ADE1CF88}" type="parTrans" cxnId="{F1982B89-1F47-4A77-9DF6-9CAA587EBB94}">
      <dgm:prSet/>
      <dgm:spPr/>
      <dgm:t>
        <a:bodyPr/>
        <a:lstStyle/>
        <a:p>
          <a:endParaRPr lang="pt-PT"/>
        </a:p>
      </dgm:t>
    </dgm:pt>
    <dgm:pt modelId="{DBE73B5A-BB50-4D20-AE4A-2AE85E91EED4}" type="sibTrans" cxnId="{F1982B89-1F47-4A77-9DF6-9CAA587EBB94}">
      <dgm:prSet/>
      <dgm:spPr/>
      <dgm:t>
        <a:bodyPr/>
        <a:lstStyle/>
        <a:p>
          <a:endParaRPr lang="pt-PT"/>
        </a:p>
      </dgm:t>
    </dgm:pt>
    <dgm:pt modelId="{2DE2F346-2A2B-463B-9233-816DEEE86EDE}" type="pres">
      <dgm:prSet presAssocID="{EC5A5138-8521-4880-8A2B-18F99D7B535B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t-PT"/>
        </a:p>
      </dgm:t>
    </dgm:pt>
    <dgm:pt modelId="{55FE578D-1CDA-4492-923C-F305177151CF}" type="pres">
      <dgm:prSet presAssocID="{2F4E6A3C-2E53-4E9D-9D70-E02E5B3A5F6D}" presName="thickLine" presStyleLbl="alignNode1" presStyleIdx="0" presStyleCnt="1"/>
      <dgm:spPr/>
    </dgm:pt>
    <dgm:pt modelId="{E0BF93F9-B614-4109-9183-4DD02B4D77D8}" type="pres">
      <dgm:prSet presAssocID="{2F4E6A3C-2E53-4E9D-9D70-E02E5B3A5F6D}" presName="horz1" presStyleCnt="0"/>
      <dgm:spPr/>
    </dgm:pt>
    <dgm:pt modelId="{4DE369A3-F69A-42E0-BBFC-37251B148D63}" type="pres">
      <dgm:prSet presAssocID="{2F4E6A3C-2E53-4E9D-9D70-E02E5B3A5F6D}" presName="tx1" presStyleLbl="revTx" presStyleIdx="0" presStyleCnt="1"/>
      <dgm:spPr/>
      <dgm:t>
        <a:bodyPr/>
        <a:lstStyle/>
        <a:p>
          <a:endParaRPr lang="pt-PT"/>
        </a:p>
      </dgm:t>
    </dgm:pt>
    <dgm:pt modelId="{8CDE4F71-EBAA-4055-B720-FB4CF9A11974}" type="pres">
      <dgm:prSet presAssocID="{2F4E6A3C-2E53-4E9D-9D70-E02E5B3A5F6D}" presName="vert1" presStyleCnt="0"/>
      <dgm:spPr/>
    </dgm:pt>
  </dgm:ptLst>
  <dgm:cxnLst>
    <dgm:cxn modelId="{F1982B89-1F47-4A77-9DF6-9CAA587EBB94}" srcId="{EC5A5138-8521-4880-8A2B-18F99D7B535B}" destId="{2F4E6A3C-2E53-4E9D-9D70-E02E5B3A5F6D}" srcOrd="0" destOrd="0" parTransId="{9A04BA4E-DC6A-4287-904B-4062ADE1CF88}" sibTransId="{DBE73B5A-BB50-4D20-AE4A-2AE85E91EED4}"/>
    <dgm:cxn modelId="{4A091481-99D1-4309-A233-375416E2B571}" type="presOf" srcId="{2F4E6A3C-2E53-4E9D-9D70-E02E5B3A5F6D}" destId="{4DE369A3-F69A-42E0-BBFC-37251B148D63}" srcOrd="0" destOrd="0" presId="urn:microsoft.com/office/officeart/2008/layout/LinedList"/>
    <dgm:cxn modelId="{B9786EA7-4D14-4599-AB25-DF30F4890FC9}" type="presOf" srcId="{EC5A5138-8521-4880-8A2B-18F99D7B535B}" destId="{2DE2F346-2A2B-463B-9233-816DEEE86EDE}" srcOrd="0" destOrd="0" presId="urn:microsoft.com/office/officeart/2008/layout/LinedList"/>
    <dgm:cxn modelId="{2C8B4237-C409-496C-B734-8903203AE78F}" type="presParOf" srcId="{2DE2F346-2A2B-463B-9233-816DEEE86EDE}" destId="{55FE578D-1CDA-4492-923C-F305177151CF}" srcOrd="0" destOrd="0" presId="urn:microsoft.com/office/officeart/2008/layout/LinedList"/>
    <dgm:cxn modelId="{FE6EB0C3-EF0D-4FA7-B16C-DEC2435D8ED4}" type="presParOf" srcId="{2DE2F346-2A2B-463B-9233-816DEEE86EDE}" destId="{E0BF93F9-B614-4109-9183-4DD02B4D77D8}" srcOrd="1" destOrd="0" presId="urn:microsoft.com/office/officeart/2008/layout/LinedList"/>
    <dgm:cxn modelId="{C8E085D4-8306-4097-8DEB-0BE50FA6DEF5}" type="presParOf" srcId="{E0BF93F9-B614-4109-9183-4DD02B4D77D8}" destId="{4DE369A3-F69A-42E0-BBFC-37251B148D63}" srcOrd="0" destOrd="0" presId="urn:microsoft.com/office/officeart/2008/layout/LinedList"/>
    <dgm:cxn modelId="{F39A306A-7F44-420D-A9B3-AA332CD07EC3}" type="presParOf" srcId="{E0BF93F9-B614-4109-9183-4DD02B4D77D8}" destId="{8CDE4F71-EBAA-4055-B720-FB4CF9A1197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EC5A5138-8521-4880-8A2B-18F99D7B535B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2F4E6A3C-2E53-4E9D-9D70-E02E5B3A5F6D}">
      <dgm:prSet/>
      <dgm:spPr/>
      <dgm:t>
        <a:bodyPr/>
        <a:lstStyle/>
        <a:p>
          <a:pPr rtl="0"/>
          <a:r>
            <a:rPr lang="pt-PT" smtClean="0"/>
            <a:t>Exemplos</a:t>
          </a:r>
          <a:endParaRPr lang="pt-PT" dirty="0"/>
        </a:p>
      </dgm:t>
    </dgm:pt>
    <dgm:pt modelId="{9A04BA4E-DC6A-4287-904B-4062ADE1CF88}" type="parTrans" cxnId="{F1982B89-1F47-4A77-9DF6-9CAA587EBB94}">
      <dgm:prSet/>
      <dgm:spPr/>
      <dgm:t>
        <a:bodyPr/>
        <a:lstStyle/>
        <a:p>
          <a:endParaRPr lang="pt-PT"/>
        </a:p>
      </dgm:t>
    </dgm:pt>
    <dgm:pt modelId="{DBE73B5A-BB50-4D20-AE4A-2AE85E91EED4}" type="sibTrans" cxnId="{F1982B89-1F47-4A77-9DF6-9CAA587EBB94}">
      <dgm:prSet/>
      <dgm:spPr/>
      <dgm:t>
        <a:bodyPr/>
        <a:lstStyle/>
        <a:p>
          <a:endParaRPr lang="pt-PT"/>
        </a:p>
      </dgm:t>
    </dgm:pt>
    <dgm:pt modelId="{2DE2F346-2A2B-463B-9233-816DEEE86EDE}" type="pres">
      <dgm:prSet presAssocID="{EC5A5138-8521-4880-8A2B-18F99D7B535B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t-PT"/>
        </a:p>
      </dgm:t>
    </dgm:pt>
    <dgm:pt modelId="{55FE578D-1CDA-4492-923C-F305177151CF}" type="pres">
      <dgm:prSet presAssocID="{2F4E6A3C-2E53-4E9D-9D70-E02E5B3A5F6D}" presName="thickLine" presStyleLbl="alignNode1" presStyleIdx="0" presStyleCnt="1"/>
      <dgm:spPr/>
    </dgm:pt>
    <dgm:pt modelId="{E0BF93F9-B614-4109-9183-4DD02B4D77D8}" type="pres">
      <dgm:prSet presAssocID="{2F4E6A3C-2E53-4E9D-9D70-E02E5B3A5F6D}" presName="horz1" presStyleCnt="0"/>
      <dgm:spPr/>
    </dgm:pt>
    <dgm:pt modelId="{4DE369A3-F69A-42E0-BBFC-37251B148D63}" type="pres">
      <dgm:prSet presAssocID="{2F4E6A3C-2E53-4E9D-9D70-E02E5B3A5F6D}" presName="tx1" presStyleLbl="revTx" presStyleIdx="0" presStyleCnt="1"/>
      <dgm:spPr/>
      <dgm:t>
        <a:bodyPr/>
        <a:lstStyle/>
        <a:p>
          <a:endParaRPr lang="pt-PT"/>
        </a:p>
      </dgm:t>
    </dgm:pt>
    <dgm:pt modelId="{8CDE4F71-EBAA-4055-B720-FB4CF9A11974}" type="pres">
      <dgm:prSet presAssocID="{2F4E6A3C-2E53-4E9D-9D70-E02E5B3A5F6D}" presName="vert1" presStyleCnt="0"/>
      <dgm:spPr/>
    </dgm:pt>
  </dgm:ptLst>
  <dgm:cxnLst>
    <dgm:cxn modelId="{F1982B89-1F47-4A77-9DF6-9CAA587EBB94}" srcId="{EC5A5138-8521-4880-8A2B-18F99D7B535B}" destId="{2F4E6A3C-2E53-4E9D-9D70-E02E5B3A5F6D}" srcOrd="0" destOrd="0" parTransId="{9A04BA4E-DC6A-4287-904B-4062ADE1CF88}" sibTransId="{DBE73B5A-BB50-4D20-AE4A-2AE85E91EED4}"/>
    <dgm:cxn modelId="{D1ECE5C3-F032-41D9-A82B-5CCD9428B6B5}" type="presOf" srcId="{2F4E6A3C-2E53-4E9D-9D70-E02E5B3A5F6D}" destId="{4DE369A3-F69A-42E0-BBFC-37251B148D63}" srcOrd="0" destOrd="0" presId="urn:microsoft.com/office/officeart/2008/layout/LinedList"/>
    <dgm:cxn modelId="{350319B1-E9C3-49AB-863F-4C28086B9C85}" type="presOf" srcId="{EC5A5138-8521-4880-8A2B-18F99D7B535B}" destId="{2DE2F346-2A2B-463B-9233-816DEEE86EDE}" srcOrd="0" destOrd="0" presId="urn:microsoft.com/office/officeart/2008/layout/LinedList"/>
    <dgm:cxn modelId="{A7E4E41C-A83E-48D8-95A0-9D175877D62C}" type="presParOf" srcId="{2DE2F346-2A2B-463B-9233-816DEEE86EDE}" destId="{55FE578D-1CDA-4492-923C-F305177151CF}" srcOrd="0" destOrd="0" presId="urn:microsoft.com/office/officeart/2008/layout/LinedList"/>
    <dgm:cxn modelId="{02582C9B-A386-49AA-B954-03A1B1D37423}" type="presParOf" srcId="{2DE2F346-2A2B-463B-9233-816DEEE86EDE}" destId="{E0BF93F9-B614-4109-9183-4DD02B4D77D8}" srcOrd="1" destOrd="0" presId="urn:microsoft.com/office/officeart/2008/layout/LinedList"/>
    <dgm:cxn modelId="{6659A82E-91C0-48D6-8770-66AB893BD971}" type="presParOf" srcId="{E0BF93F9-B614-4109-9183-4DD02B4D77D8}" destId="{4DE369A3-F69A-42E0-BBFC-37251B148D63}" srcOrd="0" destOrd="0" presId="urn:microsoft.com/office/officeart/2008/layout/LinedList"/>
    <dgm:cxn modelId="{29114C07-B290-4A5E-A647-6BEC1E257615}" type="presParOf" srcId="{E0BF93F9-B614-4109-9183-4DD02B4D77D8}" destId="{8CDE4F71-EBAA-4055-B720-FB4CF9A1197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13178D7-7F65-41EF-AAC6-FB78E8C1B6F5}" type="doc">
      <dgm:prSet loTypeId="urn:microsoft.com/office/officeart/2005/8/layout/hierarchy3" loCatId="list" qsTypeId="urn:microsoft.com/office/officeart/2005/8/quickstyle/simple1" qsCatId="simple" csTypeId="urn:microsoft.com/office/officeart/2005/8/colors/colorful3" csCatId="colorful" phldr="1"/>
      <dgm:spPr/>
    </dgm:pt>
    <dgm:pt modelId="{226B309F-67E9-4F97-B185-741FD919C425}">
      <dgm:prSet phldrT="[Texto]"/>
      <dgm:spPr/>
      <dgm:t>
        <a:bodyPr/>
        <a:lstStyle/>
        <a:p>
          <a:r>
            <a:rPr lang="pt-PT" dirty="0" smtClean="0"/>
            <a:t>Escolas</a:t>
          </a:r>
          <a:endParaRPr lang="pt-PT" dirty="0"/>
        </a:p>
      </dgm:t>
    </dgm:pt>
    <dgm:pt modelId="{D3DE7CA5-2D76-412B-ADAA-2EA0552A544D}" type="parTrans" cxnId="{B7EF2B5A-344B-4C2C-BC78-CA3B92EC17B3}">
      <dgm:prSet/>
      <dgm:spPr/>
      <dgm:t>
        <a:bodyPr/>
        <a:lstStyle/>
        <a:p>
          <a:endParaRPr lang="pt-PT"/>
        </a:p>
      </dgm:t>
    </dgm:pt>
    <dgm:pt modelId="{185442FD-DE58-421D-94B9-5F8F5F077E33}" type="sibTrans" cxnId="{B7EF2B5A-344B-4C2C-BC78-CA3B92EC17B3}">
      <dgm:prSet/>
      <dgm:spPr/>
      <dgm:t>
        <a:bodyPr/>
        <a:lstStyle/>
        <a:p>
          <a:endParaRPr lang="pt-PT"/>
        </a:p>
      </dgm:t>
    </dgm:pt>
    <dgm:pt modelId="{FEEE07EE-AFCD-4A00-88A8-FBDDC5F1E768}">
      <dgm:prSet phldrT="[Texto]"/>
      <dgm:spPr/>
      <dgm:t>
        <a:bodyPr/>
        <a:lstStyle/>
        <a:p>
          <a:pPr algn="l"/>
          <a:r>
            <a:rPr lang="pt-PT" dirty="0" smtClean="0"/>
            <a:t>Escolas já obtiveram o 1º nível de Excelência da EFQM</a:t>
          </a:r>
          <a:endParaRPr lang="pt-PT" dirty="0"/>
        </a:p>
      </dgm:t>
    </dgm:pt>
    <dgm:pt modelId="{AC254B8C-DAB6-4A0F-BDB8-F95B81EEAF9E}" type="parTrans" cxnId="{B39EE024-2343-469E-80B6-D5B269183666}">
      <dgm:prSet/>
      <dgm:spPr/>
      <dgm:t>
        <a:bodyPr/>
        <a:lstStyle/>
        <a:p>
          <a:endParaRPr lang="pt-PT"/>
        </a:p>
      </dgm:t>
    </dgm:pt>
    <dgm:pt modelId="{4606C81C-27E4-43FA-9B9C-3F26CAF0A491}" type="sibTrans" cxnId="{B39EE024-2343-469E-80B6-D5B269183666}">
      <dgm:prSet/>
      <dgm:spPr/>
      <dgm:t>
        <a:bodyPr/>
        <a:lstStyle/>
        <a:p>
          <a:endParaRPr lang="pt-PT"/>
        </a:p>
      </dgm:t>
    </dgm:pt>
    <dgm:pt modelId="{79BC7562-A606-4615-96EF-D300DEEB55A7}">
      <dgm:prSet phldrT="[Texto]"/>
      <dgm:spPr/>
      <dgm:t>
        <a:bodyPr/>
        <a:lstStyle/>
        <a:p>
          <a:r>
            <a:rPr lang="pt-PT" dirty="0" smtClean="0"/>
            <a:t>Início</a:t>
          </a:r>
          <a:endParaRPr lang="pt-PT" dirty="0"/>
        </a:p>
      </dgm:t>
    </dgm:pt>
    <dgm:pt modelId="{1362BBDB-B9C0-4255-BD29-315A4C24AD9A}" type="parTrans" cxnId="{ED80FA19-847B-4476-9199-BD0D76339DE2}">
      <dgm:prSet/>
      <dgm:spPr/>
      <dgm:t>
        <a:bodyPr/>
        <a:lstStyle/>
        <a:p>
          <a:endParaRPr lang="pt-PT"/>
        </a:p>
      </dgm:t>
    </dgm:pt>
    <dgm:pt modelId="{37C00DBD-8DFF-482A-9CE8-08DB0FFD917E}" type="sibTrans" cxnId="{ED80FA19-847B-4476-9199-BD0D76339DE2}">
      <dgm:prSet/>
      <dgm:spPr/>
      <dgm:t>
        <a:bodyPr/>
        <a:lstStyle/>
        <a:p>
          <a:endParaRPr lang="pt-PT"/>
        </a:p>
      </dgm:t>
    </dgm:pt>
    <dgm:pt modelId="{84810796-B8BD-4612-89E0-0F94C6E0E5D0}">
      <dgm:prSet phldrT="[Texto]"/>
      <dgm:spPr/>
      <dgm:t>
        <a:bodyPr/>
        <a:lstStyle/>
        <a:p>
          <a:r>
            <a:rPr lang="pt-PT" dirty="0" smtClean="0"/>
            <a:t>Projetos</a:t>
          </a:r>
          <a:endParaRPr lang="pt-PT" dirty="0"/>
        </a:p>
      </dgm:t>
    </dgm:pt>
    <dgm:pt modelId="{2335D74D-241E-4EBC-932E-7198CCBD0B79}" type="parTrans" cxnId="{D34476E2-B8DF-4712-B911-EBF2B3492862}">
      <dgm:prSet/>
      <dgm:spPr/>
      <dgm:t>
        <a:bodyPr/>
        <a:lstStyle/>
        <a:p>
          <a:endParaRPr lang="pt-PT"/>
        </a:p>
      </dgm:t>
    </dgm:pt>
    <dgm:pt modelId="{2B3F57E6-327F-4255-80A9-9B1649814716}" type="sibTrans" cxnId="{D34476E2-B8DF-4712-B911-EBF2B3492862}">
      <dgm:prSet/>
      <dgm:spPr/>
      <dgm:t>
        <a:bodyPr/>
        <a:lstStyle/>
        <a:p>
          <a:endParaRPr lang="pt-PT"/>
        </a:p>
      </dgm:t>
    </dgm:pt>
    <dgm:pt modelId="{F5AB20E9-AA88-4B06-883B-12AF9A9766F9}">
      <dgm:prSet phldrT="[Texto]"/>
      <dgm:spPr/>
      <dgm:t>
        <a:bodyPr/>
        <a:lstStyle/>
        <a:p>
          <a:pPr algn="l"/>
          <a:r>
            <a:rPr lang="pt-PT" dirty="0" smtClean="0"/>
            <a:t>CAF em mais de 150 escolas em todo o país</a:t>
          </a:r>
          <a:endParaRPr lang="pt-PT" dirty="0"/>
        </a:p>
      </dgm:t>
    </dgm:pt>
    <dgm:pt modelId="{04DBE915-F3F0-4FC1-BB1B-1F45535E9DE6}" type="parTrans" cxnId="{264F34CE-7774-4C4B-80AE-962C8FC1F439}">
      <dgm:prSet/>
      <dgm:spPr/>
      <dgm:t>
        <a:bodyPr/>
        <a:lstStyle/>
        <a:p>
          <a:endParaRPr lang="pt-PT"/>
        </a:p>
      </dgm:t>
    </dgm:pt>
    <dgm:pt modelId="{48AB276C-60F0-44D3-9E15-D45CC936817A}" type="sibTrans" cxnId="{264F34CE-7774-4C4B-80AE-962C8FC1F439}">
      <dgm:prSet/>
      <dgm:spPr/>
      <dgm:t>
        <a:bodyPr/>
        <a:lstStyle/>
        <a:p>
          <a:endParaRPr lang="pt-PT"/>
        </a:p>
      </dgm:t>
    </dgm:pt>
    <dgm:pt modelId="{93FA476F-BDE5-40A4-8268-6A1435A06783}">
      <dgm:prSet phldrT="[Texto]" custT="1"/>
      <dgm:spPr/>
      <dgm:t>
        <a:bodyPr/>
        <a:lstStyle/>
        <a:p>
          <a:pPr algn="l"/>
          <a:r>
            <a:rPr lang="pt-PT" sz="1800" dirty="0" smtClean="0"/>
            <a:t>Nacionais</a:t>
          </a:r>
          <a:endParaRPr lang="pt-PT" sz="1800" dirty="0"/>
        </a:p>
      </dgm:t>
    </dgm:pt>
    <dgm:pt modelId="{24F138F2-2C87-40FE-B23D-B5BE26CBEFBF}" type="parTrans" cxnId="{1AD0D525-04E6-4816-A811-4801E913F07F}">
      <dgm:prSet/>
      <dgm:spPr/>
      <dgm:t>
        <a:bodyPr/>
        <a:lstStyle/>
        <a:p>
          <a:endParaRPr lang="pt-PT"/>
        </a:p>
      </dgm:t>
    </dgm:pt>
    <dgm:pt modelId="{F4242F3E-F976-4F9F-B7D3-2A0992A67F13}" type="sibTrans" cxnId="{1AD0D525-04E6-4816-A811-4801E913F07F}">
      <dgm:prSet/>
      <dgm:spPr/>
      <dgm:t>
        <a:bodyPr/>
        <a:lstStyle/>
        <a:p>
          <a:endParaRPr lang="pt-PT"/>
        </a:p>
      </dgm:t>
    </dgm:pt>
    <dgm:pt modelId="{CFED9089-2776-40A6-B508-2E7A224DB810}">
      <dgm:prSet phldrT="[Texto]" custT="1"/>
      <dgm:spPr/>
      <dgm:t>
        <a:bodyPr/>
        <a:lstStyle/>
        <a:p>
          <a:pPr algn="l"/>
          <a:r>
            <a:rPr lang="pt-PT" sz="1800" dirty="0" smtClean="0"/>
            <a:t>Internacionais</a:t>
          </a:r>
          <a:endParaRPr lang="pt-PT" sz="1800" dirty="0"/>
        </a:p>
      </dgm:t>
    </dgm:pt>
    <dgm:pt modelId="{4516C1DB-0734-4C33-806B-4D0BD2CB6243}" type="parTrans" cxnId="{B96AFA03-AC27-4C21-9A96-003E96D9887F}">
      <dgm:prSet/>
      <dgm:spPr/>
      <dgm:t>
        <a:bodyPr/>
        <a:lstStyle/>
        <a:p>
          <a:endParaRPr lang="pt-PT"/>
        </a:p>
      </dgm:t>
    </dgm:pt>
    <dgm:pt modelId="{7B67D939-475A-434C-8467-3247424D8A93}" type="sibTrans" cxnId="{B96AFA03-AC27-4C21-9A96-003E96D9887F}">
      <dgm:prSet/>
      <dgm:spPr/>
      <dgm:t>
        <a:bodyPr/>
        <a:lstStyle/>
        <a:p>
          <a:endParaRPr lang="pt-PT"/>
        </a:p>
      </dgm:t>
    </dgm:pt>
    <dgm:pt modelId="{E219CCF8-CD86-4BCE-8C19-6979B6A8C156}">
      <dgm:prSet phldrT="[Texto]"/>
      <dgm:spPr/>
      <dgm:t>
        <a:bodyPr/>
        <a:lstStyle/>
        <a:p>
          <a:pPr algn="l"/>
          <a:r>
            <a:rPr lang="pt-PT" dirty="0" smtClean="0"/>
            <a:t>Número cada vez maior de escolas com experiências de autoavaliação </a:t>
          </a:r>
          <a:endParaRPr lang="pt-PT" dirty="0"/>
        </a:p>
      </dgm:t>
    </dgm:pt>
    <dgm:pt modelId="{46E8FBEE-6202-4380-86D0-01E566B3B1D0}" type="parTrans" cxnId="{ADE501DB-5286-4259-A688-B284BD40682A}">
      <dgm:prSet/>
      <dgm:spPr/>
      <dgm:t>
        <a:bodyPr/>
        <a:lstStyle/>
        <a:p>
          <a:endParaRPr lang="pt-PT"/>
        </a:p>
      </dgm:t>
    </dgm:pt>
    <dgm:pt modelId="{9F2A1861-B18E-46C2-BF39-4D6F6DBACA58}" type="sibTrans" cxnId="{ADE501DB-5286-4259-A688-B284BD40682A}">
      <dgm:prSet/>
      <dgm:spPr/>
      <dgm:t>
        <a:bodyPr/>
        <a:lstStyle/>
        <a:p>
          <a:endParaRPr lang="pt-PT"/>
        </a:p>
      </dgm:t>
    </dgm:pt>
    <dgm:pt modelId="{3E6F0E44-1ACC-4000-B890-86CD7740CB46}">
      <dgm:prSet phldrT="[Texto]"/>
      <dgm:spPr/>
      <dgm:t>
        <a:bodyPr/>
        <a:lstStyle/>
        <a:p>
          <a:pPr algn="l"/>
          <a:r>
            <a:rPr lang="pt-PT" dirty="0" smtClean="0"/>
            <a:t>Spin off de grupo de investigação da Universidade Católica Portuguesa</a:t>
          </a:r>
        </a:p>
      </dgm:t>
    </dgm:pt>
    <dgm:pt modelId="{F8E3EEC7-CC96-4B99-8CB5-7B6FEC76BAC9}" type="parTrans" cxnId="{2C435564-253B-4DB7-98B8-B2E9230AA7DA}">
      <dgm:prSet/>
      <dgm:spPr/>
      <dgm:t>
        <a:bodyPr/>
        <a:lstStyle/>
        <a:p>
          <a:endParaRPr lang="pt-PT"/>
        </a:p>
      </dgm:t>
    </dgm:pt>
    <dgm:pt modelId="{628E809F-F471-4016-9B85-78DB5B4714A7}" type="sibTrans" cxnId="{2C435564-253B-4DB7-98B8-B2E9230AA7DA}">
      <dgm:prSet/>
      <dgm:spPr/>
      <dgm:t>
        <a:bodyPr/>
        <a:lstStyle/>
        <a:p>
          <a:endParaRPr lang="pt-PT"/>
        </a:p>
      </dgm:t>
    </dgm:pt>
    <dgm:pt modelId="{97ABE51F-4CD1-4DA6-B176-DC53A4D6A172}">
      <dgm:prSet phldrT="[Texto]" custT="1"/>
      <dgm:spPr/>
      <dgm:t>
        <a:bodyPr/>
        <a:lstStyle/>
        <a:p>
          <a:pPr algn="l"/>
          <a:r>
            <a:rPr lang="pt-PT" sz="1200" dirty="0" smtClean="0"/>
            <a:t> INO</a:t>
          </a:r>
          <a:endParaRPr lang="pt-PT" sz="1200" dirty="0"/>
        </a:p>
      </dgm:t>
    </dgm:pt>
    <dgm:pt modelId="{BBE5294C-0EF4-49F7-A8C5-608BCAAEF425}" type="parTrans" cxnId="{0AE09C91-BAF5-4732-AAF0-4D4A0E7D1C7F}">
      <dgm:prSet/>
      <dgm:spPr/>
      <dgm:t>
        <a:bodyPr/>
        <a:lstStyle/>
        <a:p>
          <a:endParaRPr lang="pt-PT"/>
        </a:p>
      </dgm:t>
    </dgm:pt>
    <dgm:pt modelId="{43E1C684-38BC-44EF-8FF9-F52FA7CD1EE4}" type="sibTrans" cxnId="{0AE09C91-BAF5-4732-AAF0-4D4A0E7D1C7F}">
      <dgm:prSet/>
      <dgm:spPr/>
      <dgm:t>
        <a:bodyPr/>
        <a:lstStyle/>
        <a:p>
          <a:endParaRPr lang="pt-PT"/>
        </a:p>
      </dgm:t>
    </dgm:pt>
    <dgm:pt modelId="{C6077FEF-CC7F-408D-B2D7-F2791E42275E}">
      <dgm:prSet phldrT="[Texto]" custT="1"/>
      <dgm:spPr/>
      <dgm:t>
        <a:bodyPr/>
        <a:lstStyle/>
        <a:p>
          <a:pPr algn="l"/>
          <a:r>
            <a:rPr lang="pt-PT" sz="1200" dirty="0" smtClean="0"/>
            <a:t> Cartas Educativas</a:t>
          </a:r>
          <a:endParaRPr lang="pt-PT" sz="1200" dirty="0"/>
        </a:p>
      </dgm:t>
    </dgm:pt>
    <dgm:pt modelId="{3473CA26-314C-4503-AF25-F92A34A20E20}" type="parTrans" cxnId="{6932EBBA-345F-4D84-AEA7-B3976D5C5848}">
      <dgm:prSet/>
      <dgm:spPr/>
      <dgm:t>
        <a:bodyPr/>
        <a:lstStyle/>
        <a:p>
          <a:endParaRPr lang="pt-PT"/>
        </a:p>
      </dgm:t>
    </dgm:pt>
    <dgm:pt modelId="{73858EE9-1FC5-45C2-9851-059C53072C2C}" type="sibTrans" cxnId="{6932EBBA-345F-4D84-AEA7-B3976D5C5848}">
      <dgm:prSet/>
      <dgm:spPr/>
      <dgm:t>
        <a:bodyPr/>
        <a:lstStyle/>
        <a:p>
          <a:endParaRPr lang="pt-PT"/>
        </a:p>
      </dgm:t>
    </dgm:pt>
    <dgm:pt modelId="{74CE92D2-4412-405C-909C-B8F248CF22EC}">
      <dgm:prSet phldrT="[Texto]" custT="1"/>
      <dgm:spPr/>
      <dgm:t>
        <a:bodyPr/>
        <a:lstStyle/>
        <a:p>
          <a:pPr algn="l"/>
          <a:r>
            <a:rPr lang="pt-PT" sz="1200" dirty="0" smtClean="0"/>
            <a:t> TIC</a:t>
          </a:r>
          <a:endParaRPr lang="pt-PT" sz="1200" dirty="0"/>
        </a:p>
      </dgm:t>
    </dgm:pt>
    <dgm:pt modelId="{10910D31-F934-41D1-A228-577EEA9220F7}" type="parTrans" cxnId="{A9F00C9A-8CD0-441F-B029-8F49588B3169}">
      <dgm:prSet/>
      <dgm:spPr/>
      <dgm:t>
        <a:bodyPr/>
        <a:lstStyle/>
        <a:p>
          <a:endParaRPr lang="pt-PT"/>
        </a:p>
      </dgm:t>
    </dgm:pt>
    <dgm:pt modelId="{E5978CE9-C8A5-4AF4-8D26-2D6E2422AA01}" type="sibTrans" cxnId="{A9F00C9A-8CD0-441F-B029-8F49588B3169}">
      <dgm:prSet/>
      <dgm:spPr/>
      <dgm:t>
        <a:bodyPr/>
        <a:lstStyle/>
        <a:p>
          <a:endParaRPr lang="pt-PT"/>
        </a:p>
      </dgm:t>
    </dgm:pt>
    <dgm:pt modelId="{003255A3-281E-4397-ABF3-851C927A378E}">
      <dgm:prSet phldrT="[Texto]" custT="1"/>
      <dgm:spPr/>
      <dgm:t>
        <a:bodyPr/>
        <a:lstStyle/>
        <a:p>
          <a:pPr algn="l"/>
          <a:r>
            <a:rPr lang="pt-PT" sz="1200" dirty="0" smtClean="0"/>
            <a:t>Ensino Superior</a:t>
          </a:r>
          <a:endParaRPr lang="pt-PT" sz="1200" dirty="0"/>
        </a:p>
      </dgm:t>
    </dgm:pt>
    <dgm:pt modelId="{048A5EBB-CD18-4271-97A3-85CF001A1D6C}" type="sibTrans" cxnId="{DC28225F-A4EB-4178-868B-1779BB80CBBD}">
      <dgm:prSet/>
      <dgm:spPr/>
      <dgm:t>
        <a:bodyPr/>
        <a:lstStyle/>
        <a:p>
          <a:endParaRPr lang="pt-PT"/>
        </a:p>
      </dgm:t>
    </dgm:pt>
    <dgm:pt modelId="{850362FD-C65D-4B0E-A1A3-FFB232C136F0}" type="parTrans" cxnId="{DC28225F-A4EB-4178-868B-1779BB80CBBD}">
      <dgm:prSet/>
      <dgm:spPr/>
      <dgm:t>
        <a:bodyPr/>
        <a:lstStyle/>
        <a:p>
          <a:endParaRPr lang="pt-PT"/>
        </a:p>
      </dgm:t>
    </dgm:pt>
    <dgm:pt modelId="{704739B7-46C0-4A9B-B792-E5D0EA0136A3}">
      <dgm:prSet phldrT="[Texto]" custT="1"/>
      <dgm:spPr/>
      <dgm:t>
        <a:bodyPr/>
        <a:lstStyle/>
        <a:p>
          <a:pPr algn="l"/>
          <a:r>
            <a:rPr lang="pt-PT" sz="1200" dirty="0" smtClean="0"/>
            <a:t>Ensino não-superior</a:t>
          </a:r>
          <a:endParaRPr lang="pt-PT" sz="1200" dirty="0"/>
        </a:p>
      </dgm:t>
    </dgm:pt>
    <dgm:pt modelId="{F6845CC0-E033-410A-B0A3-10E52ABBC9A5}" type="parTrans" cxnId="{8BE29F88-B282-4EF8-8898-3221B3365347}">
      <dgm:prSet/>
      <dgm:spPr/>
      <dgm:t>
        <a:bodyPr/>
        <a:lstStyle/>
        <a:p>
          <a:endParaRPr lang="pt-PT"/>
        </a:p>
      </dgm:t>
    </dgm:pt>
    <dgm:pt modelId="{061A5AE5-4075-41D0-9B52-1D41536E4AE5}" type="sibTrans" cxnId="{8BE29F88-B282-4EF8-8898-3221B3365347}">
      <dgm:prSet/>
      <dgm:spPr/>
      <dgm:t>
        <a:bodyPr/>
        <a:lstStyle/>
        <a:p>
          <a:endParaRPr lang="pt-PT"/>
        </a:p>
      </dgm:t>
    </dgm:pt>
    <dgm:pt modelId="{2B3C5106-1321-4621-BB59-8B13EBC166EC}" type="pres">
      <dgm:prSet presAssocID="{A13178D7-7F65-41EF-AAC6-FB78E8C1B6F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EF72C5D-161D-45DD-B2DF-83A88D16E60C}" type="pres">
      <dgm:prSet presAssocID="{79BC7562-A606-4615-96EF-D300DEEB55A7}" presName="root" presStyleCnt="0"/>
      <dgm:spPr/>
    </dgm:pt>
    <dgm:pt modelId="{B9B49631-7003-4803-B92B-4107AD8EFE96}" type="pres">
      <dgm:prSet presAssocID="{79BC7562-A606-4615-96EF-D300DEEB55A7}" presName="rootComposite" presStyleCnt="0"/>
      <dgm:spPr/>
    </dgm:pt>
    <dgm:pt modelId="{8D56EA71-6917-443F-875C-99E2231D08CE}" type="pres">
      <dgm:prSet presAssocID="{79BC7562-A606-4615-96EF-D300DEEB55A7}" presName="rootText" presStyleLbl="node1" presStyleIdx="0" presStyleCnt="3"/>
      <dgm:spPr/>
      <dgm:t>
        <a:bodyPr/>
        <a:lstStyle/>
        <a:p>
          <a:endParaRPr lang="pt-PT"/>
        </a:p>
      </dgm:t>
    </dgm:pt>
    <dgm:pt modelId="{4BD91EE3-2932-4778-A0B5-C43E4405EC5A}" type="pres">
      <dgm:prSet presAssocID="{79BC7562-A606-4615-96EF-D300DEEB55A7}" presName="rootConnector" presStyleLbl="node1" presStyleIdx="0" presStyleCnt="3"/>
      <dgm:spPr/>
      <dgm:t>
        <a:bodyPr/>
        <a:lstStyle/>
        <a:p>
          <a:endParaRPr lang="pt-PT"/>
        </a:p>
      </dgm:t>
    </dgm:pt>
    <dgm:pt modelId="{5E5165EA-26DA-44BF-B4FE-6C87C0636E50}" type="pres">
      <dgm:prSet presAssocID="{79BC7562-A606-4615-96EF-D300DEEB55A7}" presName="childShape" presStyleCnt="0"/>
      <dgm:spPr/>
    </dgm:pt>
    <dgm:pt modelId="{413A7B3E-8080-4ABE-BDA6-B0D3BC605CEB}" type="pres">
      <dgm:prSet presAssocID="{F8E3EEC7-CC96-4B99-8CB5-7B6FEC76BAC9}" presName="Name13" presStyleLbl="parChTrans1D2" presStyleIdx="0" presStyleCnt="6"/>
      <dgm:spPr/>
      <dgm:t>
        <a:bodyPr/>
        <a:lstStyle/>
        <a:p>
          <a:endParaRPr lang="pt-PT"/>
        </a:p>
      </dgm:t>
    </dgm:pt>
    <dgm:pt modelId="{09724C08-6314-497B-9A91-0AB997279CB9}" type="pres">
      <dgm:prSet presAssocID="{3E6F0E44-1ACC-4000-B890-86CD7740CB46}" presName="childText" presStyleLbl="bgAcc1" presStyleIdx="0" presStyleCnt="6" custScaleX="15654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6DE21B0-65A7-4CC6-B9A8-3E614875FC57}" type="pres">
      <dgm:prSet presAssocID="{46E8FBEE-6202-4380-86D0-01E566B3B1D0}" presName="Name13" presStyleLbl="parChTrans1D2" presStyleIdx="1" presStyleCnt="6"/>
      <dgm:spPr/>
      <dgm:t>
        <a:bodyPr/>
        <a:lstStyle/>
        <a:p>
          <a:endParaRPr lang="pt-PT"/>
        </a:p>
      </dgm:t>
    </dgm:pt>
    <dgm:pt modelId="{8BD77260-52B1-46DF-A09F-67667EF117F6}" type="pres">
      <dgm:prSet presAssocID="{E219CCF8-CD86-4BCE-8C19-6979B6A8C156}" presName="childText" presStyleLbl="bgAcc1" presStyleIdx="1" presStyleCnt="6" custScaleX="15654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94125C4-B508-4C16-AD20-B47A18A12379}" type="pres">
      <dgm:prSet presAssocID="{226B309F-67E9-4F97-B185-741FD919C425}" presName="root" presStyleCnt="0"/>
      <dgm:spPr/>
    </dgm:pt>
    <dgm:pt modelId="{236A2FBA-E6CA-43E0-92FF-6A922351FC49}" type="pres">
      <dgm:prSet presAssocID="{226B309F-67E9-4F97-B185-741FD919C425}" presName="rootComposite" presStyleCnt="0"/>
      <dgm:spPr/>
    </dgm:pt>
    <dgm:pt modelId="{EEF434A9-CA63-4852-A6D3-3398F12BF752}" type="pres">
      <dgm:prSet presAssocID="{226B309F-67E9-4F97-B185-741FD919C425}" presName="rootText" presStyleLbl="node1" presStyleIdx="1" presStyleCnt="3"/>
      <dgm:spPr/>
      <dgm:t>
        <a:bodyPr/>
        <a:lstStyle/>
        <a:p>
          <a:endParaRPr lang="pt-PT"/>
        </a:p>
      </dgm:t>
    </dgm:pt>
    <dgm:pt modelId="{883E12B9-E83A-4690-9A31-3977EDEB508C}" type="pres">
      <dgm:prSet presAssocID="{226B309F-67E9-4F97-B185-741FD919C425}" presName="rootConnector" presStyleLbl="node1" presStyleIdx="1" presStyleCnt="3"/>
      <dgm:spPr/>
      <dgm:t>
        <a:bodyPr/>
        <a:lstStyle/>
        <a:p>
          <a:endParaRPr lang="pt-PT"/>
        </a:p>
      </dgm:t>
    </dgm:pt>
    <dgm:pt modelId="{C982C69A-4ED5-427B-B995-060B14075913}" type="pres">
      <dgm:prSet presAssocID="{226B309F-67E9-4F97-B185-741FD919C425}" presName="childShape" presStyleCnt="0"/>
      <dgm:spPr/>
    </dgm:pt>
    <dgm:pt modelId="{8711671D-FBB6-49CC-9941-50502322C686}" type="pres">
      <dgm:prSet presAssocID="{04DBE915-F3F0-4FC1-BB1B-1F45535E9DE6}" presName="Name13" presStyleLbl="parChTrans1D2" presStyleIdx="2" presStyleCnt="6"/>
      <dgm:spPr/>
      <dgm:t>
        <a:bodyPr/>
        <a:lstStyle/>
        <a:p>
          <a:endParaRPr lang="pt-PT"/>
        </a:p>
      </dgm:t>
    </dgm:pt>
    <dgm:pt modelId="{1A533B80-7109-4627-999D-CE092A6E1EEF}" type="pres">
      <dgm:prSet presAssocID="{F5AB20E9-AA88-4B06-883B-12AF9A9766F9}" presName="childText" presStyleLbl="bgAcc1" presStyleIdx="2" presStyleCnt="6" custScaleX="15654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D006CE2F-1B86-4AF9-B6A4-88056E95CF41}" type="pres">
      <dgm:prSet presAssocID="{AC254B8C-DAB6-4A0F-BDB8-F95B81EEAF9E}" presName="Name13" presStyleLbl="parChTrans1D2" presStyleIdx="3" presStyleCnt="6"/>
      <dgm:spPr/>
      <dgm:t>
        <a:bodyPr/>
        <a:lstStyle/>
        <a:p>
          <a:endParaRPr lang="pt-PT"/>
        </a:p>
      </dgm:t>
    </dgm:pt>
    <dgm:pt modelId="{5F99E7AC-57EA-4E5B-AF34-AFDEA267C90F}" type="pres">
      <dgm:prSet presAssocID="{FEEE07EE-AFCD-4A00-88A8-FBDDC5F1E768}" presName="childText" presStyleLbl="bgAcc1" presStyleIdx="3" presStyleCnt="6" custScaleX="15654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14D6D07-1496-4C1F-B801-E51810620BC9}" type="pres">
      <dgm:prSet presAssocID="{84810796-B8BD-4612-89E0-0F94C6E0E5D0}" presName="root" presStyleCnt="0"/>
      <dgm:spPr/>
    </dgm:pt>
    <dgm:pt modelId="{2348C628-3E31-4C23-ACEC-7590F8668AC6}" type="pres">
      <dgm:prSet presAssocID="{84810796-B8BD-4612-89E0-0F94C6E0E5D0}" presName="rootComposite" presStyleCnt="0"/>
      <dgm:spPr/>
    </dgm:pt>
    <dgm:pt modelId="{2F108ABC-4CB8-4D34-8E71-8FBEEE83559B}" type="pres">
      <dgm:prSet presAssocID="{84810796-B8BD-4612-89E0-0F94C6E0E5D0}" presName="rootText" presStyleLbl="node1" presStyleIdx="2" presStyleCnt="3"/>
      <dgm:spPr/>
      <dgm:t>
        <a:bodyPr/>
        <a:lstStyle/>
        <a:p>
          <a:endParaRPr lang="pt-PT"/>
        </a:p>
      </dgm:t>
    </dgm:pt>
    <dgm:pt modelId="{5FF1A6A2-2A4D-4F1E-9ADC-45B86E89310B}" type="pres">
      <dgm:prSet presAssocID="{84810796-B8BD-4612-89E0-0F94C6E0E5D0}" presName="rootConnector" presStyleLbl="node1" presStyleIdx="2" presStyleCnt="3"/>
      <dgm:spPr/>
      <dgm:t>
        <a:bodyPr/>
        <a:lstStyle/>
        <a:p>
          <a:endParaRPr lang="pt-PT"/>
        </a:p>
      </dgm:t>
    </dgm:pt>
    <dgm:pt modelId="{A8D639D8-34AB-4F5D-8CDE-130EF51B0EDB}" type="pres">
      <dgm:prSet presAssocID="{84810796-B8BD-4612-89E0-0F94C6E0E5D0}" presName="childShape" presStyleCnt="0"/>
      <dgm:spPr/>
    </dgm:pt>
    <dgm:pt modelId="{A8517D49-C9B2-4E20-B0FC-CA466E6415B2}" type="pres">
      <dgm:prSet presAssocID="{24F138F2-2C87-40FE-B23D-B5BE26CBEFBF}" presName="Name13" presStyleLbl="parChTrans1D2" presStyleIdx="4" presStyleCnt="6"/>
      <dgm:spPr/>
      <dgm:t>
        <a:bodyPr/>
        <a:lstStyle/>
        <a:p>
          <a:endParaRPr lang="pt-PT"/>
        </a:p>
      </dgm:t>
    </dgm:pt>
    <dgm:pt modelId="{32C253B4-C692-47C0-BFBC-D854D2E12168}" type="pres">
      <dgm:prSet presAssocID="{93FA476F-BDE5-40A4-8268-6A1435A06783}" presName="childText" presStyleLbl="bgAcc1" presStyleIdx="4" presStyleCnt="6" custScaleX="15654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EBA94C1-8FCF-4B8D-B5A7-68F0813804C9}" type="pres">
      <dgm:prSet presAssocID="{4516C1DB-0734-4C33-806B-4D0BD2CB6243}" presName="Name13" presStyleLbl="parChTrans1D2" presStyleIdx="5" presStyleCnt="6"/>
      <dgm:spPr/>
      <dgm:t>
        <a:bodyPr/>
        <a:lstStyle/>
        <a:p>
          <a:endParaRPr lang="pt-PT"/>
        </a:p>
      </dgm:t>
    </dgm:pt>
    <dgm:pt modelId="{AD074E21-90FF-4181-A825-EE7878F35FC3}" type="pres">
      <dgm:prSet presAssocID="{CFED9089-2776-40A6-B508-2E7A224DB810}" presName="childText" presStyleLbl="bgAcc1" presStyleIdx="5" presStyleCnt="6" custScaleX="15654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ED80FA19-847B-4476-9199-BD0D76339DE2}" srcId="{A13178D7-7F65-41EF-AAC6-FB78E8C1B6F5}" destId="{79BC7562-A606-4615-96EF-D300DEEB55A7}" srcOrd="0" destOrd="0" parTransId="{1362BBDB-B9C0-4255-BD29-315A4C24AD9A}" sibTransId="{37C00DBD-8DFF-482A-9CE8-08DB0FFD917E}"/>
    <dgm:cxn modelId="{B7EF2B5A-344B-4C2C-BC78-CA3B92EC17B3}" srcId="{A13178D7-7F65-41EF-AAC6-FB78E8C1B6F5}" destId="{226B309F-67E9-4F97-B185-741FD919C425}" srcOrd="1" destOrd="0" parTransId="{D3DE7CA5-2D76-412B-ADAA-2EA0552A544D}" sibTransId="{185442FD-DE58-421D-94B9-5F8F5F077E33}"/>
    <dgm:cxn modelId="{DC28225F-A4EB-4178-868B-1779BB80CBBD}" srcId="{CFED9089-2776-40A6-B508-2E7A224DB810}" destId="{003255A3-281E-4397-ABF3-851C927A378E}" srcOrd="0" destOrd="0" parTransId="{850362FD-C65D-4B0E-A1A3-FFB232C136F0}" sibTransId="{048A5EBB-CD18-4271-97A3-85CF001A1D6C}"/>
    <dgm:cxn modelId="{D34476E2-B8DF-4712-B911-EBF2B3492862}" srcId="{A13178D7-7F65-41EF-AAC6-FB78E8C1B6F5}" destId="{84810796-B8BD-4612-89E0-0F94C6E0E5D0}" srcOrd="2" destOrd="0" parTransId="{2335D74D-241E-4EBC-932E-7198CCBD0B79}" sibTransId="{2B3F57E6-327F-4255-80A9-9B1649814716}"/>
    <dgm:cxn modelId="{6522F141-901B-4B52-9946-CDE1E7DD64DC}" type="presOf" srcId="{97ABE51F-4CD1-4DA6-B176-DC53A4D6A172}" destId="{32C253B4-C692-47C0-BFBC-D854D2E12168}" srcOrd="0" destOrd="1" presId="urn:microsoft.com/office/officeart/2005/8/layout/hierarchy3"/>
    <dgm:cxn modelId="{A9F00C9A-8CD0-441F-B029-8F49588B3169}" srcId="{93FA476F-BDE5-40A4-8268-6A1435A06783}" destId="{74CE92D2-4412-405C-909C-B8F248CF22EC}" srcOrd="2" destOrd="0" parTransId="{10910D31-F934-41D1-A228-577EEA9220F7}" sibTransId="{E5978CE9-C8A5-4AF4-8D26-2D6E2422AA01}"/>
    <dgm:cxn modelId="{E29C1E53-AA28-4496-8A5D-068ED63808A2}" type="presOf" srcId="{226B309F-67E9-4F97-B185-741FD919C425}" destId="{883E12B9-E83A-4690-9A31-3977EDEB508C}" srcOrd="1" destOrd="0" presId="urn:microsoft.com/office/officeart/2005/8/layout/hierarchy3"/>
    <dgm:cxn modelId="{9FF48A7E-DF36-4A23-8248-0335943EFB17}" type="presOf" srcId="{84810796-B8BD-4612-89E0-0F94C6E0E5D0}" destId="{5FF1A6A2-2A4D-4F1E-9ADC-45B86E89310B}" srcOrd="1" destOrd="0" presId="urn:microsoft.com/office/officeart/2005/8/layout/hierarchy3"/>
    <dgm:cxn modelId="{61F3E383-8F0D-4654-9556-D37042E7CF8A}" type="presOf" srcId="{93FA476F-BDE5-40A4-8268-6A1435A06783}" destId="{32C253B4-C692-47C0-BFBC-D854D2E12168}" srcOrd="0" destOrd="0" presId="urn:microsoft.com/office/officeart/2005/8/layout/hierarchy3"/>
    <dgm:cxn modelId="{AEB5012C-8288-4F71-9EEB-39FFB1288914}" type="presOf" srcId="{F8E3EEC7-CC96-4B99-8CB5-7B6FEC76BAC9}" destId="{413A7B3E-8080-4ABE-BDA6-B0D3BC605CEB}" srcOrd="0" destOrd="0" presId="urn:microsoft.com/office/officeart/2005/8/layout/hierarchy3"/>
    <dgm:cxn modelId="{264F34CE-7774-4C4B-80AE-962C8FC1F439}" srcId="{226B309F-67E9-4F97-B185-741FD919C425}" destId="{F5AB20E9-AA88-4B06-883B-12AF9A9766F9}" srcOrd="0" destOrd="0" parTransId="{04DBE915-F3F0-4FC1-BB1B-1F45535E9DE6}" sibTransId="{48AB276C-60F0-44D3-9E15-D45CC936817A}"/>
    <dgm:cxn modelId="{6C8D52F1-3457-4BC3-9BB7-A1A336FA3BC1}" type="presOf" srcId="{04DBE915-F3F0-4FC1-BB1B-1F45535E9DE6}" destId="{8711671D-FBB6-49CC-9941-50502322C686}" srcOrd="0" destOrd="0" presId="urn:microsoft.com/office/officeart/2005/8/layout/hierarchy3"/>
    <dgm:cxn modelId="{FB068AE0-D308-4D77-9F34-CA5411F79C12}" type="presOf" srcId="{E219CCF8-CD86-4BCE-8C19-6979B6A8C156}" destId="{8BD77260-52B1-46DF-A09F-67667EF117F6}" srcOrd="0" destOrd="0" presId="urn:microsoft.com/office/officeart/2005/8/layout/hierarchy3"/>
    <dgm:cxn modelId="{4B58DBC4-BE08-4CBE-85DC-36C8045FC4FA}" type="presOf" srcId="{79BC7562-A606-4615-96EF-D300DEEB55A7}" destId="{4BD91EE3-2932-4778-A0B5-C43E4405EC5A}" srcOrd="1" destOrd="0" presId="urn:microsoft.com/office/officeart/2005/8/layout/hierarchy3"/>
    <dgm:cxn modelId="{9581FEBE-24C0-4C9F-B11B-2F7819921AA0}" type="presOf" srcId="{4516C1DB-0734-4C33-806B-4D0BD2CB6243}" destId="{3EBA94C1-8FCF-4B8D-B5A7-68F0813804C9}" srcOrd="0" destOrd="0" presId="urn:microsoft.com/office/officeart/2005/8/layout/hierarchy3"/>
    <dgm:cxn modelId="{FFE824B8-60FD-402C-9B6A-19448A0AB5FD}" type="presOf" srcId="{3E6F0E44-1ACC-4000-B890-86CD7740CB46}" destId="{09724C08-6314-497B-9A91-0AB997279CB9}" srcOrd="0" destOrd="0" presId="urn:microsoft.com/office/officeart/2005/8/layout/hierarchy3"/>
    <dgm:cxn modelId="{6932EBBA-345F-4D84-AEA7-B3976D5C5848}" srcId="{93FA476F-BDE5-40A4-8268-6A1435A06783}" destId="{C6077FEF-CC7F-408D-B2D7-F2791E42275E}" srcOrd="1" destOrd="0" parTransId="{3473CA26-314C-4503-AF25-F92A34A20E20}" sibTransId="{73858EE9-1FC5-45C2-9851-059C53072C2C}"/>
    <dgm:cxn modelId="{80A40B5B-F773-4A31-A808-55FE6E7EFA86}" type="presOf" srcId="{226B309F-67E9-4F97-B185-741FD919C425}" destId="{EEF434A9-CA63-4852-A6D3-3398F12BF752}" srcOrd="0" destOrd="0" presId="urn:microsoft.com/office/officeart/2005/8/layout/hierarchy3"/>
    <dgm:cxn modelId="{0AE09C91-BAF5-4732-AAF0-4D4A0E7D1C7F}" srcId="{93FA476F-BDE5-40A4-8268-6A1435A06783}" destId="{97ABE51F-4CD1-4DA6-B176-DC53A4D6A172}" srcOrd="0" destOrd="0" parTransId="{BBE5294C-0EF4-49F7-A8C5-608BCAAEF425}" sibTransId="{43E1C684-38BC-44EF-8FF9-F52FA7CD1EE4}"/>
    <dgm:cxn modelId="{205FD256-7D1D-40E9-94E4-FE6FF4B41F4C}" type="presOf" srcId="{003255A3-281E-4397-ABF3-851C927A378E}" destId="{AD074E21-90FF-4181-A825-EE7878F35FC3}" srcOrd="0" destOrd="1" presId="urn:microsoft.com/office/officeart/2005/8/layout/hierarchy3"/>
    <dgm:cxn modelId="{193D81D9-1370-47F7-ACFE-1EA5F6956101}" type="presOf" srcId="{FEEE07EE-AFCD-4A00-88A8-FBDDC5F1E768}" destId="{5F99E7AC-57EA-4E5B-AF34-AFDEA267C90F}" srcOrd="0" destOrd="0" presId="urn:microsoft.com/office/officeart/2005/8/layout/hierarchy3"/>
    <dgm:cxn modelId="{651B4707-69D6-494C-9B70-7F7331E3F239}" type="presOf" srcId="{74CE92D2-4412-405C-909C-B8F248CF22EC}" destId="{32C253B4-C692-47C0-BFBC-D854D2E12168}" srcOrd="0" destOrd="3" presId="urn:microsoft.com/office/officeart/2005/8/layout/hierarchy3"/>
    <dgm:cxn modelId="{373F50D3-D37D-401C-99F9-407B2B890D3D}" type="presOf" srcId="{C6077FEF-CC7F-408D-B2D7-F2791E42275E}" destId="{32C253B4-C692-47C0-BFBC-D854D2E12168}" srcOrd="0" destOrd="2" presId="urn:microsoft.com/office/officeart/2005/8/layout/hierarchy3"/>
    <dgm:cxn modelId="{5E7A403A-1F03-430F-8A9E-48AD280F1C48}" type="presOf" srcId="{F5AB20E9-AA88-4B06-883B-12AF9A9766F9}" destId="{1A533B80-7109-4627-999D-CE092A6E1EEF}" srcOrd="0" destOrd="0" presId="urn:microsoft.com/office/officeart/2005/8/layout/hierarchy3"/>
    <dgm:cxn modelId="{B39EE024-2343-469E-80B6-D5B269183666}" srcId="{226B309F-67E9-4F97-B185-741FD919C425}" destId="{FEEE07EE-AFCD-4A00-88A8-FBDDC5F1E768}" srcOrd="1" destOrd="0" parTransId="{AC254B8C-DAB6-4A0F-BDB8-F95B81EEAF9E}" sibTransId="{4606C81C-27E4-43FA-9B9C-3F26CAF0A491}"/>
    <dgm:cxn modelId="{B5216D97-4DF3-4E16-866B-989545146E36}" type="presOf" srcId="{79BC7562-A606-4615-96EF-D300DEEB55A7}" destId="{8D56EA71-6917-443F-875C-99E2231D08CE}" srcOrd="0" destOrd="0" presId="urn:microsoft.com/office/officeart/2005/8/layout/hierarchy3"/>
    <dgm:cxn modelId="{8BE29F88-B282-4EF8-8898-3221B3365347}" srcId="{CFED9089-2776-40A6-B508-2E7A224DB810}" destId="{704739B7-46C0-4A9B-B792-E5D0EA0136A3}" srcOrd="1" destOrd="0" parTransId="{F6845CC0-E033-410A-B0A3-10E52ABBC9A5}" sibTransId="{061A5AE5-4075-41D0-9B52-1D41536E4AE5}"/>
    <dgm:cxn modelId="{98A0C7F6-330C-408D-845C-E3B448988BD6}" type="presOf" srcId="{704739B7-46C0-4A9B-B792-E5D0EA0136A3}" destId="{AD074E21-90FF-4181-A825-EE7878F35FC3}" srcOrd="0" destOrd="2" presId="urn:microsoft.com/office/officeart/2005/8/layout/hierarchy3"/>
    <dgm:cxn modelId="{1AD0D525-04E6-4816-A811-4801E913F07F}" srcId="{84810796-B8BD-4612-89E0-0F94C6E0E5D0}" destId="{93FA476F-BDE5-40A4-8268-6A1435A06783}" srcOrd="0" destOrd="0" parTransId="{24F138F2-2C87-40FE-B23D-B5BE26CBEFBF}" sibTransId="{F4242F3E-F976-4F9F-B7D3-2A0992A67F13}"/>
    <dgm:cxn modelId="{B96AFA03-AC27-4C21-9A96-003E96D9887F}" srcId="{84810796-B8BD-4612-89E0-0F94C6E0E5D0}" destId="{CFED9089-2776-40A6-B508-2E7A224DB810}" srcOrd="1" destOrd="0" parTransId="{4516C1DB-0734-4C33-806B-4D0BD2CB6243}" sibTransId="{7B67D939-475A-434C-8467-3247424D8A93}"/>
    <dgm:cxn modelId="{E36B8B5C-94FB-4D7C-B6EA-873F24D3BA23}" type="presOf" srcId="{A13178D7-7F65-41EF-AAC6-FB78E8C1B6F5}" destId="{2B3C5106-1321-4621-BB59-8B13EBC166EC}" srcOrd="0" destOrd="0" presId="urn:microsoft.com/office/officeart/2005/8/layout/hierarchy3"/>
    <dgm:cxn modelId="{C3A84E2B-7BF3-44A1-9995-0B9060285088}" type="presOf" srcId="{AC254B8C-DAB6-4A0F-BDB8-F95B81EEAF9E}" destId="{D006CE2F-1B86-4AF9-B6A4-88056E95CF41}" srcOrd="0" destOrd="0" presId="urn:microsoft.com/office/officeart/2005/8/layout/hierarchy3"/>
    <dgm:cxn modelId="{9852DDBD-C191-4235-A465-2D510D51B091}" type="presOf" srcId="{24F138F2-2C87-40FE-B23D-B5BE26CBEFBF}" destId="{A8517D49-C9B2-4E20-B0FC-CA466E6415B2}" srcOrd="0" destOrd="0" presId="urn:microsoft.com/office/officeart/2005/8/layout/hierarchy3"/>
    <dgm:cxn modelId="{ADE501DB-5286-4259-A688-B284BD40682A}" srcId="{79BC7562-A606-4615-96EF-D300DEEB55A7}" destId="{E219CCF8-CD86-4BCE-8C19-6979B6A8C156}" srcOrd="1" destOrd="0" parTransId="{46E8FBEE-6202-4380-86D0-01E566B3B1D0}" sibTransId="{9F2A1861-B18E-46C2-BF39-4D6F6DBACA58}"/>
    <dgm:cxn modelId="{00EF70C1-6B2B-4CE3-AFC2-6EE98B3E0B15}" type="presOf" srcId="{CFED9089-2776-40A6-B508-2E7A224DB810}" destId="{AD074E21-90FF-4181-A825-EE7878F35FC3}" srcOrd="0" destOrd="0" presId="urn:microsoft.com/office/officeart/2005/8/layout/hierarchy3"/>
    <dgm:cxn modelId="{CF702130-5B4C-4312-B805-E5116BC31DDB}" type="presOf" srcId="{84810796-B8BD-4612-89E0-0F94C6E0E5D0}" destId="{2F108ABC-4CB8-4D34-8E71-8FBEEE83559B}" srcOrd="0" destOrd="0" presId="urn:microsoft.com/office/officeart/2005/8/layout/hierarchy3"/>
    <dgm:cxn modelId="{2C435564-253B-4DB7-98B8-B2E9230AA7DA}" srcId="{79BC7562-A606-4615-96EF-D300DEEB55A7}" destId="{3E6F0E44-1ACC-4000-B890-86CD7740CB46}" srcOrd="0" destOrd="0" parTransId="{F8E3EEC7-CC96-4B99-8CB5-7B6FEC76BAC9}" sibTransId="{628E809F-F471-4016-9B85-78DB5B4714A7}"/>
    <dgm:cxn modelId="{D7513026-50E8-41EF-81A1-61FDABA604A4}" type="presOf" srcId="{46E8FBEE-6202-4380-86D0-01E566B3B1D0}" destId="{36DE21B0-65A7-4CC6-B9A8-3E614875FC57}" srcOrd="0" destOrd="0" presId="urn:microsoft.com/office/officeart/2005/8/layout/hierarchy3"/>
    <dgm:cxn modelId="{7F395153-6888-416C-85DE-8663CBD5E367}" type="presParOf" srcId="{2B3C5106-1321-4621-BB59-8B13EBC166EC}" destId="{8EF72C5D-161D-45DD-B2DF-83A88D16E60C}" srcOrd="0" destOrd="0" presId="urn:microsoft.com/office/officeart/2005/8/layout/hierarchy3"/>
    <dgm:cxn modelId="{EBC64F5D-9D47-4868-87FF-C9E87836B3C7}" type="presParOf" srcId="{8EF72C5D-161D-45DD-B2DF-83A88D16E60C}" destId="{B9B49631-7003-4803-B92B-4107AD8EFE96}" srcOrd="0" destOrd="0" presId="urn:microsoft.com/office/officeart/2005/8/layout/hierarchy3"/>
    <dgm:cxn modelId="{0741E24E-56C6-4E4E-B1A2-49C1EF5829DC}" type="presParOf" srcId="{B9B49631-7003-4803-B92B-4107AD8EFE96}" destId="{8D56EA71-6917-443F-875C-99E2231D08CE}" srcOrd="0" destOrd="0" presId="urn:microsoft.com/office/officeart/2005/8/layout/hierarchy3"/>
    <dgm:cxn modelId="{F35EE408-3D3B-4961-8F7D-579C449BB1D8}" type="presParOf" srcId="{B9B49631-7003-4803-B92B-4107AD8EFE96}" destId="{4BD91EE3-2932-4778-A0B5-C43E4405EC5A}" srcOrd="1" destOrd="0" presId="urn:microsoft.com/office/officeart/2005/8/layout/hierarchy3"/>
    <dgm:cxn modelId="{F7742EC3-67B5-4B1B-98E5-86CEE176F78B}" type="presParOf" srcId="{8EF72C5D-161D-45DD-B2DF-83A88D16E60C}" destId="{5E5165EA-26DA-44BF-B4FE-6C87C0636E50}" srcOrd="1" destOrd="0" presId="urn:microsoft.com/office/officeart/2005/8/layout/hierarchy3"/>
    <dgm:cxn modelId="{773EB074-C7D6-4DE9-947B-BD8CB7B108BE}" type="presParOf" srcId="{5E5165EA-26DA-44BF-B4FE-6C87C0636E50}" destId="{413A7B3E-8080-4ABE-BDA6-B0D3BC605CEB}" srcOrd="0" destOrd="0" presId="urn:microsoft.com/office/officeart/2005/8/layout/hierarchy3"/>
    <dgm:cxn modelId="{E4EE4AF6-14E3-4110-8C11-A6AC39A0350B}" type="presParOf" srcId="{5E5165EA-26DA-44BF-B4FE-6C87C0636E50}" destId="{09724C08-6314-497B-9A91-0AB997279CB9}" srcOrd="1" destOrd="0" presId="urn:microsoft.com/office/officeart/2005/8/layout/hierarchy3"/>
    <dgm:cxn modelId="{A020F27B-12C2-4CD0-87BA-09D85D649778}" type="presParOf" srcId="{5E5165EA-26DA-44BF-B4FE-6C87C0636E50}" destId="{36DE21B0-65A7-4CC6-B9A8-3E614875FC57}" srcOrd="2" destOrd="0" presId="urn:microsoft.com/office/officeart/2005/8/layout/hierarchy3"/>
    <dgm:cxn modelId="{A5D5F89C-F84E-443A-BEEB-3EC8D1670A1F}" type="presParOf" srcId="{5E5165EA-26DA-44BF-B4FE-6C87C0636E50}" destId="{8BD77260-52B1-46DF-A09F-67667EF117F6}" srcOrd="3" destOrd="0" presId="urn:microsoft.com/office/officeart/2005/8/layout/hierarchy3"/>
    <dgm:cxn modelId="{3C9AEE16-565F-4D87-849E-61DB0D4B4180}" type="presParOf" srcId="{2B3C5106-1321-4621-BB59-8B13EBC166EC}" destId="{F94125C4-B508-4C16-AD20-B47A18A12379}" srcOrd="1" destOrd="0" presId="urn:microsoft.com/office/officeart/2005/8/layout/hierarchy3"/>
    <dgm:cxn modelId="{303C901E-BBFA-4938-A077-17F888DABC99}" type="presParOf" srcId="{F94125C4-B508-4C16-AD20-B47A18A12379}" destId="{236A2FBA-E6CA-43E0-92FF-6A922351FC49}" srcOrd="0" destOrd="0" presId="urn:microsoft.com/office/officeart/2005/8/layout/hierarchy3"/>
    <dgm:cxn modelId="{C207B607-8B41-4797-B222-B50019ECBAEF}" type="presParOf" srcId="{236A2FBA-E6CA-43E0-92FF-6A922351FC49}" destId="{EEF434A9-CA63-4852-A6D3-3398F12BF752}" srcOrd="0" destOrd="0" presId="urn:microsoft.com/office/officeart/2005/8/layout/hierarchy3"/>
    <dgm:cxn modelId="{A68297C0-05D3-4A6B-B020-FF237F649D59}" type="presParOf" srcId="{236A2FBA-E6CA-43E0-92FF-6A922351FC49}" destId="{883E12B9-E83A-4690-9A31-3977EDEB508C}" srcOrd="1" destOrd="0" presId="urn:microsoft.com/office/officeart/2005/8/layout/hierarchy3"/>
    <dgm:cxn modelId="{2ED8D50D-0E8A-4E50-A996-5B32802DB8C4}" type="presParOf" srcId="{F94125C4-B508-4C16-AD20-B47A18A12379}" destId="{C982C69A-4ED5-427B-B995-060B14075913}" srcOrd="1" destOrd="0" presId="urn:microsoft.com/office/officeart/2005/8/layout/hierarchy3"/>
    <dgm:cxn modelId="{39A1584F-F849-4828-BAB3-8BDF8C425A53}" type="presParOf" srcId="{C982C69A-4ED5-427B-B995-060B14075913}" destId="{8711671D-FBB6-49CC-9941-50502322C686}" srcOrd="0" destOrd="0" presId="urn:microsoft.com/office/officeart/2005/8/layout/hierarchy3"/>
    <dgm:cxn modelId="{B25AAC9E-106B-4C1E-9533-0908D7CEF3A4}" type="presParOf" srcId="{C982C69A-4ED5-427B-B995-060B14075913}" destId="{1A533B80-7109-4627-999D-CE092A6E1EEF}" srcOrd="1" destOrd="0" presId="urn:microsoft.com/office/officeart/2005/8/layout/hierarchy3"/>
    <dgm:cxn modelId="{693F2225-D2B2-4A6E-A2A1-B6BE0F5C908F}" type="presParOf" srcId="{C982C69A-4ED5-427B-B995-060B14075913}" destId="{D006CE2F-1B86-4AF9-B6A4-88056E95CF41}" srcOrd="2" destOrd="0" presId="urn:microsoft.com/office/officeart/2005/8/layout/hierarchy3"/>
    <dgm:cxn modelId="{18F358C2-D5E5-4E23-875D-8CD872DF28E6}" type="presParOf" srcId="{C982C69A-4ED5-427B-B995-060B14075913}" destId="{5F99E7AC-57EA-4E5B-AF34-AFDEA267C90F}" srcOrd="3" destOrd="0" presId="urn:microsoft.com/office/officeart/2005/8/layout/hierarchy3"/>
    <dgm:cxn modelId="{7FE48299-ACF4-4393-9D5D-AAB39BCDD37C}" type="presParOf" srcId="{2B3C5106-1321-4621-BB59-8B13EBC166EC}" destId="{214D6D07-1496-4C1F-B801-E51810620BC9}" srcOrd="2" destOrd="0" presId="urn:microsoft.com/office/officeart/2005/8/layout/hierarchy3"/>
    <dgm:cxn modelId="{9FFE1DC6-AF00-43EC-800B-EB75847465A1}" type="presParOf" srcId="{214D6D07-1496-4C1F-B801-E51810620BC9}" destId="{2348C628-3E31-4C23-ACEC-7590F8668AC6}" srcOrd="0" destOrd="0" presId="urn:microsoft.com/office/officeart/2005/8/layout/hierarchy3"/>
    <dgm:cxn modelId="{C2460433-DBF1-4253-92E9-F49EE951A8ED}" type="presParOf" srcId="{2348C628-3E31-4C23-ACEC-7590F8668AC6}" destId="{2F108ABC-4CB8-4D34-8E71-8FBEEE83559B}" srcOrd="0" destOrd="0" presId="urn:microsoft.com/office/officeart/2005/8/layout/hierarchy3"/>
    <dgm:cxn modelId="{D90965D6-9511-4013-9E0B-388EF740F724}" type="presParOf" srcId="{2348C628-3E31-4C23-ACEC-7590F8668AC6}" destId="{5FF1A6A2-2A4D-4F1E-9ADC-45B86E89310B}" srcOrd="1" destOrd="0" presId="urn:microsoft.com/office/officeart/2005/8/layout/hierarchy3"/>
    <dgm:cxn modelId="{FF9CDDF5-D3A7-4CDF-8A48-7192F76F864D}" type="presParOf" srcId="{214D6D07-1496-4C1F-B801-E51810620BC9}" destId="{A8D639D8-34AB-4F5D-8CDE-130EF51B0EDB}" srcOrd="1" destOrd="0" presId="urn:microsoft.com/office/officeart/2005/8/layout/hierarchy3"/>
    <dgm:cxn modelId="{24F2404C-AE50-4E36-B1FD-091E93A94346}" type="presParOf" srcId="{A8D639D8-34AB-4F5D-8CDE-130EF51B0EDB}" destId="{A8517D49-C9B2-4E20-B0FC-CA466E6415B2}" srcOrd="0" destOrd="0" presId="urn:microsoft.com/office/officeart/2005/8/layout/hierarchy3"/>
    <dgm:cxn modelId="{3D99816E-26BA-4311-8CC7-C637FE2B4A2E}" type="presParOf" srcId="{A8D639D8-34AB-4F5D-8CDE-130EF51B0EDB}" destId="{32C253B4-C692-47C0-BFBC-D854D2E12168}" srcOrd="1" destOrd="0" presId="urn:microsoft.com/office/officeart/2005/8/layout/hierarchy3"/>
    <dgm:cxn modelId="{9894A27B-2EA1-4304-ADFC-743E8AA4D81B}" type="presParOf" srcId="{A8D639D8-34AB-4F5D-8CDE-130EF51B0EDB}" destId="{3EBA94C1-8FCF-4B8D-B5A7-68F0813804C9}" srcOrd="2" destOrd="0" presId="urn:microsoft.com/office/officeart/2005/8/layout/hierarchy3"/>
    <dgm:cxn modelId="{75B82614-21DD-4E58-AF1D-8B9F87F1AA6D}" type="presParOf" srcId="{A8D639D8-34AB-4F5D-8CDE-130EF51B0EDB}" destId="{AD074E21-90FF-4181-A825-EE7878F35FC3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B1C32FBF-6A06-4026-8100-2DB2A0D06F94}" type="doc">
      <dgm:prSet loTypeId="urn:microsoft.com/office/officeart/2005/8/layout/bProcess3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t-PT"/>
        </a:p>
      </dgm:t>
    </dgm:pt>
    <dgm:pt modelId="{F5FDE8D2-EEB0-4287-B268-7D75E04BE416}">
      <dgm:prSet/>
      <dgm:spPr/>
      <dgm:t>
        <a:bodyPr/>
        <a:lstStyle/>
        <a:p>
          <a:pPr rtl="0"/>
          <a:r>
            <a:rPr lang="pt-PT" smtClean="0"/>
            <a:t>Reflexão sobre os resultados escolares</a:t>
          </a:r>
          <a:endParaRPr lang="pt-PT"/>
        </a:p>
      </dgm:t>
    </dgm:pt>
    <dgm:pt modelId="{218B3F22-0CF1-4E4C-B784-05641217F8F5}" type="parTrans" cxnId="{AB941BBC-C259-4D22-BAF5-A71D90934C59}">
      <dgm:prSet/>
      <dgm:spPr/>
      <dgm:t>
        <a:bodyPr/>
        <a:lstStyle/>
        <a:p>
          <a:endParaRPr lang="pt-PT"/>
        </a:p>
      </dgm:t>
    </dgm:pt>
    <dgm:pt modelId="{65ECD2F2-5740-422F-9010-4E6A2419617E}" type="sibTrans" cxnId="{AB941BBC-C259-4D22-BAF5-A71D90934C59}">
      <dgm:prSet/>
      <dgm:spPr/>
      <dgm:t>
        <a:bodyPr/>
        <a:lstStyle/>
        <a:p>
          <a:endParaRPr lang="pt-PT"/>
        </a:p>
      </dgm:t>
    </dgm:pt>
    <dgm:pt modelId="{A930D79E-BAE1-4DB2-BF53-5A88F91253B6}">
      <dgm:prSet/>
      <dgm:spPr/>
      <dgm:t>
        <a:bodyPr/>
        <a:lstStyle/>
        <a:p>
          <a:pPr rtl="0"/>
          <a:r>
            <a:rPr lang="pt-PT" dirty="0" smtClean="0"/>
            <a:t>Reflexão sobre as ações de formação </a:t>
          </a:r>
          <a:endParaRPr lang="pt-PT" dirty="0"/>
        </a:p>
      </dgm:t>
    </dgm:pt>
    <dgm:pt modelId="{04B522D2-525C-4E0B-AAE9-E5BB0B51BCF6}" type="parTrans" cxnId="{ECBBE7C3-FC8A-45AA-BDC0-86E95BB14F70}">
      <dgm:prSet/>
      <dgm:spPr/>
      <dgm:t>
        <a:bodyPr/>
        <a:lstStyle/>
        <a:p>
          <a:endParaRPr lang="pt-PT"/>
        </a:p>
      </dgm:t>
    </dgm:pt>
    <dgm:pt modelId="{B64270E2-7B63-4BBF-8830-814EBF3DFD86}" type="sibTrans" cxnId="{ECBBE7C3-FC8A-45AA-BDC0-86E95BB14F70}">
      <dgm:prSet/>
      <dgm:spPr/>
      <dgm:t>
        <a:bodyPr/>
        <a:lstStyle/>
        <a:p>
          <a:endParaRPr lang="pt-PT"/>
        </a:p>
      </dgm:t>
    </dgm:pt>
    <dgm:pt modelId="{7DE89961-DC56-4406-A521-3625C2C22CC0}">
      <dgm:prSet/>
      <dgm:spPr/>
      <dgm:t>
        <a:bodyPr/>
        <a:lstStyle/>
        <a:p>
          <a:pPr rtl="0"/>
          <a:r>
            <a:rPr lang="pt-PT" smtClean="0"/>
            <a:t>Política de comunicação na sala de aula</a:t>
          </a:r>
          <a:endParaRPr lang="pt-PT"/>
        </a:p>
      </dgm:t>
    </dgm:pt>
    <dgm:pt modelId="{60A2E3FB-F66B-4A7B-8CBE-7A3538A7A171}" type="parTrans" cxnId="{A8BAA198-3E68-40FA-929B-3EEE3CCE5353}">
      <dgm:prSet/>
      <dgm:spPr/>
      <dgm:t>
        <a:bodyPr/>
        <a:lstStyle/>
        <a:p>
          <a:endParaRPr lang="pt-PT"/>
        </a:p>
      </dgm:t>
    </dgm:pt>
    <dgm:pt modelId="{B51086CD-7DE4-4553-93D5-F618B63E62E2}" type="sibTrans" cxnId="{A8BAA198-3E68-40FA-929B-3EEE3CCE5353}">
      <dgm:prSet/>
      <dgm:spPr/>
      <dgm:t>
        <a:bodyPr/>
        <a:lstStyle/>
        <a:p>
          <a:endParaRPr lang="pt-PT"/>
        </a:p>
      </dgm:t>
    </dgm:pt>
    <dgm:pt modelId="{DD78DA64-CA9D-46E1-A4A0-2B91093807DF}">
      <dgm:prSet/>
      <dgm:spPr/>
      <dgm:t>
        <a:bodyPr/>
        <a:lstStyle/>
        <a:p>
          <a:pPr rtl="0"/>
          <a:r>
            <a:rPr lang="pt-PT" smtClean="0"/>
            <a:t>Estratégias de calibração instrumental </a:t>
          </a:r>
          <a:endParaRPr lang="pt-PT"/>
        </a:p>
      </dgm:t>
    </dgm:pt>
    <dgm:pt modelId="{8611D528-DF81-435E-B42E-5C605B9CAF0D}" type="parTrans" cxnId="{F4FBD5AD-F619-498D-B071-3A3E6D851F6A}">
      <dgm:prSet/>
      <dgm:spPr/>
      <dgm:t>
        <a:bodyPr/>
        <a:lstStyle/>
        <a:p>
          <a:endParaRPr lang="pt-PT"/>
        </a:p>
      </dgm:t>
    </dgm:pt>
    <dgm:pt modelId="{16EF56FA-15F0-4AD4-B626-F1A319FA0BB2}" type="sibTrans" cxnId="{F4FBD5AD-F619-498D-B071-3A3E6D851F6A}">
      <dgm:prSet/>
      <dgm:spPr/>
      <dgm:t>
        <a:bodyPr/>
        <a:lstStyle/>
        <a:p>
          <a:endParaRPr lang="pt-PT"/>
        </a:p>
      </dgm:t>
    </dgm:pt>
    <dgm:pt modelId="{0C05907C-F685-45CD-A063-2C7B51FA0C9D}">
      <dgm:prSet/>
      <dgm:spPr/>
      <dgm:t>
        <a:bodyPr/>
        <a:lstStyle/>
        <a:p>
          <a:pPr rtl="0"/>
          <a:r>
            <a:rPr lang="pt-PT" smtClean="0"/>
            <a:t>Estratégias de calibração de metodologias e processos </a:t>
          </a:r>
          <a:endParaRPr lang="pt-PT"/>
        </a:p>
      </dgm:t>
    </dgm:pt>
    <dgm:pt modelId="{04B75FDA-AECC-4A12-8899-04BCBA8C74C3}" type="parTrans" cxnId="{70BDB345-9358-4D16-8A1B-610309713D77}">
      <dgm:prSet/>
      <dgm:spPr/>
      <dgm:t>
        <a:bodyPr/>
        <a:lstStyle/>
        <a:p>
          <a:endParaRPr lang="pt-PT"/>
        </a:p>
      </dgm:t>
    </dgm:pt>
    <dgm:pt modelId="{20EE85FF-D171-4D76-9320-BA31CC9566DD}" type="sibTrans" cxnId="{70BDB345-9358-4D16-8A1B-610309713D77}">
      <dgm:prSet/>
      <dgm:spPr/>
      <dgm:t>
        <a:bodyPr/>
        <a:lstStyle/>
        <a:p>
          <a:endParaRPr lang="pt-PT"/>
        </a:p>
      </dgm:t>
    </dgm:pt>
    <dgm:pt modelId="{0D36C452-D217-4AF1-9135-2CDD4268558A}">
      <dgm:prSet/>
      <dgm:spPr/>
      <dgm:t>
        <a:bodyPr/>
        <a:lstStyle/>
        <a:p>
          <a:pPr rtl="0"/>
          <a:r>
            <a:rPr lang="pt-PT" smtClean="0"/>
            <a:t>Orientações sobre Avaliação Formativa</a:t>
          </a:r>
          <a:endParaRPr lang="pt-PT"/>
        </a:p>
      </dgm:t>
    </dgm:pt>
    <dgm:pt modelId="{917043FD-F32C-45D5-B988-74983677B855}" type="parTrans" cxnId="{78828396-20A9-4493-97DE-11579CDC0A27}">
      <dgm:prSet/>
      <dgm:spPr/>
      <dgm:t>
        <a:bodyPr/>
        <a:lstStyle/>
        <a:p>
          <a:endParaRPr lang="pt-PT"/>
        </a:p>
      </dgm:t>
    </dgm:pt>
    <dgm:pt modelId="{9AE36499-257E-4E2B-9DD4-DF31C078EA42}" type="sibTrans" cxnId="{78828396-20A9-4493-97DE-11579CDC0A27}">
      <dgm:prSet/>
      <dgm:spPr/>
      <dgm:t>
        <a:bodyPr/>
        <a:lstStyle/>
        <a:p>
          <a:endParaRPr lang="pt-PT"/>
        </a:p>
      </dgm:t>
    </dgm:pt>
    <dgm:pt modelId="{7E517AE1-C0EB-4780-827C-C9F879D82FB7}">
      <dgm:prSet/>
      <dgm:spPr/>
      <dgm:t>
        <a:bodyPr/>
        <a:lstStyle/>
        <a:p>
          <a:pPr rtl="0"/>
          <a:r>
            <a:rPr lang="pt-PT" smtClean="0"/>
            <a:t>Orientações sobre Avaliação Diagnóstica</a:t>
          </a:r>
          <a:endParaRPr lang="pt-PT"/>
        </a:p>
      </dgm:t>
    </dgm:pt>
    <dgm:pt modelId="{1498382D-90BD-4A1C-8E98-18960A3B059D}" type="parTrans" cxnId="{DA9C3C02-81F3-4C1E-AE9D-4226DC42823B}">
      <dgm:prSet/>
      <dgm:spPr/>
      <dgm:t>
        <a:bodyPr/>
        <a:lstStyle/>
        <a:p>
          <a:endParaRPr lang="pt-PT"/>
        </a:p>
      </dgm:t>
    </dgm:pt>
    <dgm:pt modelId="{BE8C39B0-7D1E-4F6C-9F18-489494EDB663}" type="sibTrans" cxnId="{DA9C3C02-81F3-4C1E-AE9D-4226DC42823B}">
      <dgm:prSet/>
      <dgm:spPr/>
      <dgm:t>
        <a:bodyPr/>
        <a:lstStyle/>
        <a:p>
          <a:endParaRPr lang="pt-PT"/>
        </a:p>
      </dgm:t>
    </dgm:pt>
    <dgm:pt modelId="{FA7A31A8-5FC2-48DE-8198-0156F81DA5BD}">
      <dgm:prSet/>
      <dgm:spPr/>
      <dgm:t>
        <a:bodyPr/>
        <a:lstStyle/>
        <a:p>
          <a:pPr rtl="0"/>
          <a:r>
            <a:rPr lang="pt-PT" smtClean="0"/>
            <a:t>Estratégia de envolvimento de pais e alunos </a:t>
          </a:r>
          <a:endParaRPr lang="pt-PT"/>
        </a:p>
      </dgm:t>
    </dgm:pt>
    <dgm:pt modelId="{5A5AF46A-9E78-4107-AF35-9BF2B1F16C02}" type="parTrans" cxnId="{344090BC-BFCA-4DA0-AD83-91054FA9F3DA}">
      <dgm:prSet/>
      <dgm:spPr/>
      <dgm:t>
        <a:bodyPr/>
        <a:lstStyle/>
        <a:p>
          <a:endParaRPr lang="pt-PT"/>
        </a:p>
      </dgm:t>
    </dgm:pt>
    <dgm:pt modelId="{4DE2905B-1292-4910-9AF9-B3EAEA19C768}" type="sibTrans" cxnId="{344090BC-BFCA-4DA0-AD83-91054FA9F3DA}">
      <dgm:prSet/>
      <dgm:spPr/>
      <dgm:t>
        <a:bodyPr/>
        <a:lstStyle/>
        <a:p>
          <a:endParaRPr lang="pt-PT"/>
        </a:p>
      </dgm:t>
    </dgm:pt>
    <dgm:pt modelId="{E8175C94-E588-49D2-B377-AFDA9DC8C0F9}">
      <dgm:prSet/>
      <dgm:spPr/>
      <dgm:t>
        <a:bodyPr/>
        <a:lstStyle/>
        <a:p>
          <a:pPr rtl="0"/>
          <a:r>
            <a:rPr lang="pt-PT" smtClean="0"/>
            <a:t>Orientações de Supervisão pedagógica </a:t>
          </a:r>
          <a:endParaRPr lang="pt-PT"/>
        </a:p>
      </dgm:t>
    </dgm:pt>
    <dgm:pt modelId="{16A58221-60A7-45D4-84FA-34DD54412BC6}" type="parTrans" cxnId="{D5F2462A-54CC-40CE-90FA-652727FFF291}">
      <dgm:prSet/>
      <dgm:spPr/>
      <dgm:t>
        <a:bodyPr/>
        <a:lstStyle/>
        <a:p>
          <a:endParaRPr lang="pt-PT"/>
        </a:p>
      </dgm:t>
    </dgm:pt>
    <dgm:pt modelId="{E7EDA0B2-436F-49FB-A547-1986CEE3B8EE}" type="sibTrans" cxnId="{D5F2462A-54CC-40CE-90FA-652727FFF291}">
      <dgm:prSet/>
      <dgm:spPr/>
      <dgm:t>
        <a:bodyPr/>
        <a:lstStyle/>
        <a:p>
          <a:endParaRPr lang="pt-PT"/>
        </a:p>
      </dgm:t>
    </dgm:pt>
    <dgm:pt modelId="{02BBB024-90D3-4BF6-B3FB-E67C233A7969}">
      <dgm:prSet/>
      <dgm:spPr/>
      <dgm:t>
        <a:bodyPr/>
        <a:lstStyle/>
        <a:p>
          <a:pPr rtl="0"/>
          <a:r>
            <a:rPr lang="pt-PT" smtClean="0"/>
            <a:t>Folha de versões nos documentos</a:t>
          </a:r>
          <a:endParaRPr lang="pt-PT"/>
        </a:p>
      </dgm:t>
    </dgm:pt>
    <dgm:pt modelId="{C34780DD-923D-42F7-9FE3-9505367F8255}" type="parTrans" cxnId="{8740DCE4-8305-45D7-98A8-06A42B6A5C13}">
      <dgm:prSet/>
      <dgm:spPr/>
      <dgm:t>
        <a:bodyPr/>
        <a:lstStyle/>
        <a:p>
          <a:endParaRPr lang="pt-PT"/>
        </a:p>
      </dgm:t>
    </dgm:pt>
    <dgm:pt modelId="{812D4FDC-A416-49A4-B34A-33F5A1D5DFEC}" type="sibTrans" cxnId="{8740DCE4-8305-45D7-98A8-06A42B6A5C13}">
      <dgm:prSet/>
      <dgm:spPr/>
      <dgm:t>
        <a:bodyPr/>
        <a:lstStyle/>
        <a:p>
          <a:endParaRPr lang="pt-PT"/>
        </a:p>
      </dgm:t>
    </dgm:pt>
    <dgm:pt modelId="{35C7DC5D-2142-45E7-BF5E-C1F1D2FB366A}">
      <dgm:prSet/>
      <dgm:spPr/>
      <dgm:t>
        <a:bodyPr/>
        <a:lstStyle/>
        <a:p>
          <a:pPr rtl="0"/>
          <a:r>
            <a:rPr lang="pt-PT" dirty="0" smtClean="0"/>
            <a:t>Integração das AA nas Planificações</a:t>
          </a:r>
          <a:endParaRPr lang="pt-PT" dirty="0"/>
        </a:p>
      </dgm:t>
    </dgm:pt>
    <dgm:pt modelId="{9F482551-AC93-4D4E-B884-37C8EC0AC4E4}" type="parTrans" cxnId="{3C288E3B-8C2B-4DE1-83D3-5DFC7E001022}">
      <dgm:prSet/>
      <dgm:spPr/>
      <dgm:t>
        <a:bodyPr/>
        <a:lstStyle/>
        <a:p>
          <a:endParaRPr lang="pt-PT"/>
        </a:p>
      </dgm:t>
    </dgm:pt>
    <dgm:pt modelId="{12D3A9DF-65E8-43BC-B761-18A105B01238}" type="sibTrans" cxnId="{3C288E3B-8C2B-4DE1-83D3-5DFC7E001022}">
      <dgm:prSet/>
      <dgm:spPr/>
      <dgm:t>
        <a:bodyPr/>
        <a:lstStyle/>
        <a:p>
          <a:endParaRPr lang="pt-PT"/>
        </a:p>
      </dgm:t>
    </dgm:pt>
    <dgm:pt modelId="{9975CB1A-9419-479C-9083-92BBDF6C36D9}">
      <dgm:prSet/>
      <dgm:spPr/>
      <dgm:t>
        <a:bodyPr/>
        <a:lstStyle/>
        <a:p>
          <a:pPr rtl="0"/>
          <a:r>
            <a:rPr lang="pt-PT" dirty="0" smtClean="0"/>
            <a:t>PAM por Departamento/disciplina</a:t>
          </a:r>
          <a:endParaRPr lang="pt-PT" dirty="0"/>
        </a:p>
      </dgm:t>
    </dgm:pt>
    <dgm:pt modelId="{BC8EE97B-391A-4A69-A445-51F9610E0158}" type="parTrans" cxnId="{9D009446-E5A3-48E7-B0D4-DF8EF68360D7}">
      <dgm:prSet/>
      <dgm:spPr/>
      <dgm:t>
        <a:bodyPr/>
        <a:lstStyle/>
        <a:p>
          <a:endParaRPr lang="pt-PT"/>
        </a:p>
      </dgm:t>
    </dgm:pt>
    <dgm:pt modelId="{FD481E8E-603D-4CF5-A50D-C5D7FB06408B}" type="sibTrans" cxnId="{9D009446-E5A3-48E7-B0D4-DF8EF68360D7}">
      <dgm:prSet/>
      <dgm:spPr/>
      <dgm:t>
        <a:bodyPr/>
        <a:lstStyle/>
        <a:p>
          <a:endParaRPr lang="pt-PT"/>
        </a:p>
      </dgm:t>
    </dgm:pt>
    <dgm:pt modelId="{3F7C4D83-7B93-4D17-9831-131D3574333E}" type="pres">
      <dgm:prSet presAssocID="{B1C32FBF-6A06-4026-8100-2DB2A0D06F9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785670F0-F8AB-4924-AA8C-A19B4A48350C}" type="pres">
      <dgm:prSet presAssocID="{F5FDE8D2-EEB0-4287-B268-7D75E04BE416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26A39C-099E-4325-8746-AFDDCB1FDA1B}" type="pres">
      <dgm:prSet presAssocID="{65ECD2F2-5740-422F-9010-4E6A2419617E}" presName="sibTrans" presStyleLbl="sibTrans1D1" presStyleIdx="0" presStyleCnt="11"/>
      <dgm:spPr/>
      <dgm:t>
        <a:bodyPr/>
        <a:lstStyle/>
        <a:p>
          <a:endParaRPr lang="pt-PT"/>
        </a:p>
      </dgm:t>
    </dgm:pt>
    <dgm:pt modelId="{8B61EDF6-2199-477F-9226-E4285555527F}" type="pres">
      <dgm:prSet presAssocID="{65ECD2F2-5740-422F-9010-4E6A2419617E}" presName="connectorText" presStyleLbl="sibTrans1D1" presStyleIdx="0" presStyleCnt="11"/>
      <dgm:spPr/>
      <dgm:t>
        <a:bodyPr/>
        <a:lstStyle/>
        <a:p>
          <a:endParaRPr lang="pt-PT"/>
        </a:p>
      </dgm:t>
    </dgm:pt>
    <dgm:pt modelId="{E317BC3E-E5B7-4EBD-A9A1-5CEB9EB5F6FF}" type="pres">
      <dgm:prSet presAssocID="{A930D79E-BAE1-4DB2-BF53-5A88F91253B6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C3BD445-703D-4715-87CF-4698EFA428A9}" type="pres">
      <dgm:prSet presAssocID="{B64270E2-7B63-4BBF-8830-814EBF3DFD86}" presName="sibTrans" presStyleLbl="sibTrans1D1" presStyleIdx="1" presStyleCnt="11"/>
      <dgm:spPr/>
      <dgm:t>
        <a:bodyPr/>
        <a:lstStyle/>
        <a:p>
          <a:endParaRPr lang="pt-PT"/>
        </a:p>
      </dgm:t>
    </dgm:pt>
    <dgm:pt modelId="{0BC43AC8-7243-40E8-A972-4AB1D8BAA15A}" type="pres">
      <dgm:prSet presAssocID="{B64270E2-7B63-4BBF-8830-814EBF3DFD86}" presName="connectorText" presStyleLbl="sibTrans1D1" presStyleIdx="1" presStyleCnt="11"/>
      <dgm:spPr/>
      <dgm:t>
        <a:bodyPr/>
        <a:lstStyle/>
        <a:p>
          <a:endParaRPr lang="pt-PT"/>
        </a:p>
      </dgm:t>
    </dgm:pt>
    <dgm:pt modelId="{3F949264-0793-45BC-9F2A-1816324A6E7D}" type="pres">
      <dgm:prSet presAssocID="{7DE89961-DC56-4406-A521-3625C2C22CC0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4156EC6-E8B1-4100-8F6C-77E4F3FBA679}" type="pres">
      <dgm:prSet presAssocID="{B51086CD-7DE4-4553-93D5-F618B63E62E2}" presName="sibTrans" presStyleLbl="sibTrans1D1" presStyleIdx="2" presStyleCnt="11"/>
      <dgm:spPr/>
      <dgm:t>
        <a:bodyPr/>
        <a:lstStyle/>
        <a:p>
          <a:endParaRPr lang="pt-PT"/>
        </a:p>
      </dgm:t>
    </dgm:pt>
    <dgm:pt modelId="{A73E6E3C-8C36-4D21-A796-01596CF27DBF}" type="pres">
      <dgm:prSet presAssocID="{B51086CD-7DE4-4553-93D5-F618B63E62E2}" presName="connectorText" presStyleLbl="sibTrans1D1" presStyleIdx="2" presStyleCnt="11"/>
      <dgm:spPr/>
      <dgm:t>
        <a:bodyPr/>
        <a:lstStyle/>
        <a:p>
          <a:endParaRPr lang="pt-PT"/>
        </a:p>
      </dgm:t>
    </dgm:pt>
    <dgm:pt modelId="{A384C784-BD09-4539-B7DB-883EBBD6DE69}" type="pres">
      <dgm:prSet presAssocID="{DD78DA64-CA9D-46E1-A4A0-2B91093807DF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0D2DA21-11D4-416A-9C9F-FBB5316EB27D}" type="pres">
      <dgm:prSet presAssocID="{16EF56FA-15F0-4AD4-B626-F1A319FA0BB2}" presName="sibTrans" presStyleLbl="sibTrans1D1" presStyleIdx="3" presStyleCnt="11"/>
      <dgm:spPr/>
      <dgm:t>
        <a:bodyPr/>
        <a:lstStyle/>
        <a:p>
          <a:endParaRPr lang="pt-PT"/>
        </a:p>
      </dgm:t>
    </dgm:pt>
    <dgm:pt modelId="{30F7FEA0-8794-43DE-B9B9-65F2FC176643}" type="pres">
      <dgm:prSet presAssocID="{16EF56FA-15F0-4AD4-B626-F1A319FA0BB2}" presName="connectorText" presStyleLbl="sibTrans1D1" presStyleIdx="3" presStyleCnt="11"/>
      <dgm:spPr/>
      <dgm:t>
        <a:bodyPr/>
        <a:lstStyle/>
        <a:p>
          <a:endParaRPr lang="pt-PT"/>
        </a:p>
      </dgm:t>
    </dgm:pt>
    <dgm:pt modelId="{767CC6A1-598D-49C8-8216-64C05E95E639}" type="pres">
      <dgm:prSet presAssocID="{0C05907C-F685-45CD-A063-2C7B51FA0C9D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C358926-E457-487D-BC46-E1DD83093006}" type="pres">
      <dgm:prSet presAssocID="{20EE85FF-D171-4D76-9320-BA31CC9566DD}" presName="sibTrans" presStyleLbl="sibTrans1D1" presStyleIdx="4" presStyleCnt="11"/>
      <dgm:spPr/>
      <dgm:t>
        <a:bodyPr/>
        <a:lstStyle/>
        <a:p>
          <a:endParaRPr lang="pt-PT"/>
        </a:p>
      </dgm:t>
    </dgm:pt>
    <dgm:pt modelId="{521DB80A-E1A1-4791-9E03-5BE67CC323D3}" type="pres">
      <dgm:prSet presAssocID="{20EE85FF-D171-4D76-9320-BA31CC9566DD}" presName="connectorText" presStyleLbl="sibTrans1D1" presStyleIdx="4" presStyleCnt="11"/>
      <dgm:spPr/>
      <dgm:t>
        <a:bodyPr/>
        <a:lstStyle/>
        <a:p>
          <a:endParaRPr lang="pt-PT"/>
        </a:p>
      </dgm:t>
    </dgm:pt>
    <dgm:pt modelId="{A0D60DFD-24D3-48ED-BD83-885C07334FED}" type="pres">
      <dgm:prSet presAssocID="{0D36C452-D217-4AF1-9135-2CDD4268558A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D4D174C4-70D2-4404-8C9D-0F4844F63301}" type="pres">
      <dgm:prSet presAssocID="{9AE36499-257E-4E2B-9DD4-DF31C078EA42}" presName="sibTrans" presStyleLbl="sibTrans1D1" presStyleIdx="5" presStyleCnt="11"/>
      <dgm:spPr/>
      <dgm:t>
        <a:bodyPr/>
        <a:lstStyle/>
        <a:p>
          <a:endParaRPr lang="pt-PT"/>
        </a:p>
      </dgm:t>
    </dgm:pt>
    <dgm:pt modelId="{743C7785-1B77-4EF5-A7BD-DDF784144D4F}" type="pres">
      <dgm:prSet presAssocID="{9AE36499-257E-4E2B-9DD4-DF31C078EA42}" presName="connectorText" presStyleLbl="sibTrans1D1" presStyleIdx="5" presStyleCnt="11"/>
      <dgm:spPr/>
      <dgm:t>
        <a:bodyPr/>
        <a:lstStyle/>
        <a:p>
          <a:endParaRPr lang="pt-PT"/>
        </a:p>
      </dgm:t>
    </dgm:pt>
    <dgm:pt modelId="{0136C917-283E-4D75-A9D2-0F7982752404}" type="pres">
      <dgm:prSet presAssocID="{7E517AE1-C0EB-4780-827C-C9F879D82FB7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B7F4A19F-1169-4089-8115-86BE5A26B4CB}" type="pres">
      <dgm:prSet presAssocID="{BE8C39B0-7D1E-4F6C-9F18-489494EDB663}" presName="sibTrans" presStyleLbl="sibTrans1D1" presStyleIdx="6" presStyleCnt="11"/>
      <dgm:spPr/>
      <dgm:t>
        <a:bodyPr/>
        <a:lstStyle/>
        <a:p>
          <a:endParaRPr lang="pt-PT"/>
        </a:p>
      </dgm:t>
    </dgm:pt>
    <dgm:pt modelId="{3BDD3B27-4BC0-4300-970E-19900F477A99}" type="pres">
      <dgm:prSet presAssocID="{BE8C39B0-7D1E-4F6C-9F18-489494EDB663}" presName="connectorText" presStyleLbl="sibTrans1D1" presStyleIdx="6" presStyleCnt="11"/>
      <dgm:spPr/>
      <dgm:t>
        <a:bodyPr/>
        <a:lstStyle/>
        <a:p>
          <a:endParaRPr lang="pt-PT"/>
        </a:p>
      </dgm:t>
    </dgm:pt>
    <dgm:pt modelId="{885BB8DC-0983-4321-8278-6B3A98E1CFFE}" type="pres">
      <dgm:prSet presAssocID="{FA7A31A8-5FC2-48DE-8198-0156F81DA5BD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7BC26A1-509D-4631-AEEC-75F504D225BC}" type="pres">
      <dgm:prSet presAssocID="{4DE2905B-1292-4910-9AF9-B3EAEA19C768}" presName="sibTrans" presStyleLbl="sibTrans1D1" presStyleIdx="7" presStyleCnt="11"/>
      <dgm:spPr/>
      <dgm:t>
        <a:bodyPr/>
        <a:lstStyle/>
        <a:p>
          <a:endParaRPr lang="pt-PT"/>
        </a:p>
      </dgm:t>
    </dgm:pt>
    <dgm:pt modelId="{C796ABBA-D700-4A42-9072-1064B5006513}" type="pres">
      <dgm:prSet presAssocID="{4DE2905B-1292-4910-9AF9-B3EAEA19C768}" presName="connectorText" presStyleLbl="sibTrans1D1" presStyleIdx="7" presStyleCnt="11"/>
      <dgm:spPr/>
      <dgm:t>
        <a:bodyPr/>
        <a:lstStyle/>
        <a:p>
          <a:endParaRPr lang="pt-PT"/>
        </a:p>
      </dgm:t>
    </dgm:pt>
    <dgm:pt modelId="{DEC29B3A-5F60-4803-9AC2-1F9EB120A16D}" type="pres">
      <dgm:prSet presAssocID="{E8175C94-E588-49D2-B377-AFDA9DC8C0F9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9B77046-DA90-494B-8893-CBA9E1C5241B}" type="pres">
      <dgm:prSet presAssocID="{E7EDA0B2-436F-49FB-A547-1986CEE3B8EE}" presName="sibTrans" presStyleLbl="sibTrans1D1" presStyleIdx="8" presStyleCnt="11"/>
      <dgm:spPr/>
      <dgm:t>
        <a:bodyPr/>
        <a:lstStyle/>
        <a:p>
          <a:endParaRPr lang="pt-PT"/>
        </a:p>
      </dgm:t>
    </dgm:pt>
    <dgm:pt modelId="{3F1CE173-868F-4AE7-8A9E-9E7026CAA5FF}" type="pres">
      <dgm:prSet presAssocID="{E7EDA0B2-436F-49FB-A547-1986CEE3B8EE}" presName="connectorText" presStyleLbl="sibTrans1D1" presStyleIdx="8" presStyleCnt="11"/>
      <dgm:spPr/>
      <dgm:t>
        <a:bodyPr/>
        <a:lstStyle/>
        <a:p>
          <a:endParaRPr lang="pt-PT"/>
        </a:p>
      </dgm:t>
    </dgm:pt>
    <dgm:pt modelId="{7092B009-EFAA-4283-81F5-F507628E1B5D}" type="pres">
      <dgm:prSet presAssocID="{02BBB024-90D3-4BF6-B3FB-E67C233A7969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B4A285AE-1F8C-482E-8AAD-3DBCCC3FB479}" type="pres">
      <dgm:prSet presAssocID="{812D4FDC-A416-49A4-B34A-33F5A1D5DFEC}" presName="sibTrans" presStyleLbl="sibTrans1D1" presStyleIdx="9" presStyleCnt="11"/>
      <dgm:spPr/>
      <dgm:t>
        <a:bodyPr/>
        <a:lstStyle/>
        <a:p>
          <a:endParaRPr lang="pt-PT"/>
        </a:p>
      </dgm:t>
    </dgm:pt>
    <dgm:pt modelId="{9B06E785-4634-4641-936F-EE6B514D3F0E}" type="pres">
      <dgm:prSet presAssocID="{812D4FDC-A416-49A4-B34A-33F5A1D5DFEC}" presName="connectorText" presStyleLbl="sibTrans1D1" presStyleIdx="9" presStyleCnt="11"/>
      <dgm:spPr/>
      <dgm:t>
        <a:bodyPr/>
        <a:lstStyle/>
        <a:p>
          <a:endParaRPr lang="pt-PT"/>
        </a:p>
      </dgm:t>
    </dgm:pt>
    <dgm:pt modelId="{838CC5EA-37C1-4CBC-A505-ABE98370F955}" type="pres">
      <dgm:prSet presAssocID="{35C7DC5D-2142-45E7-BF5E-C1F1D2FB366A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FC083BD-2C56-452B-974B-C8E2581B59AA}" type="pres">
      <dgm:prSet presAssocID="{12D3A9DF-65E8-43BC-B761-18A105B01238}" presName="sibTrans" presStyleLbl="sibTrans1D1" presStyleIdx="10" presStyleCnt="11"/>
      <dgm:spPr/>
      <dgm:t>
        <a:bodyPr/>
        <a:lstStyle/>
        <a:p>
          <a:endParaRPr lang="pt-PT"/>
        </a:p>
      </dgm:t>
    </dgm:pt>
    <dgm:pt modelId="{24CFDE3D-A830-4C03-B6FA-871B94139D05}" type="pres">
      <dgm:prSet presAssocID="{12D3A9DF-65E8-43BC-B761-18A105B01238}" presName="connectorText" presStyleLbl="sibTrans1D1" presStyleIdx="10" presStyleCnt="11"/>
      <dgm:spPr/>
      <dgm:t>
        <a:bodyPr/>
        <a:lstStyle/>
        <a:p>
          <a:endParaRPr lang="pt-PT"/>
        </a:p>
      </dgm:t>
    </dgm:pt>
    <dgm:pt modelId="{BD0016B7-AAC6-4C58-B07B-09546777AA06}" type="pres">
      <dgm:prSet presAssocID="{9975CB1A-9419-479C-9083-92BBDF6C36D9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DA9C3C02-81F3-4C1E-AE9D-4226DC42823B}" srcId="{B1C32FBF-6A06-4026-8100-2DB2A0D06F94}" destId="{7E517AE1-C0EB-4780-827C-C9F879D82FB7}" srcOrd="6" destOrd="0" parTransId="{1498382D-90BD-4A1C-8E98-18960A3B059D}" sibTransId="{BE8C39B0-7D1E-4F6C-9F18-489494EDB663}"/>
    <dgm:cxn modelId="{D5F2462A-54CC-40CE-90FA-652727FFF291}" srcId="{B1C32FBF-6A06-4026-8100-2DB2A0D06F94}" destId="{E8175C94-E588-49D2-B377-AFDA9DC8C0F9}" srcOrd="8" destOrd="0" parTransId="{16A58221-60A7-45D4-84FA-34DD54412BC6}" sibTransId="{E7EDA0B2-436F-49FB-A547-1986CEE3B8EE}"/>
    <dgm:cxn modelId="{619DDEBC-A0FA-4865-ABED-9C320AF2C541}" type="presOf" srcId="{9975CB1A-9419-479C-9083-92BBDF6C36D9}" destId="{BD0016B7-AAC6-4C58-B07B-09546777AA06}" srcOrd="0" destOrd="0" presId="urn:microsoft.com/office/officeart/2005/8/layout/bProcess3"/>
    <dgm:cxn modelId="{A8BAA198-3E68-40FA-929B-3EEE3CCE5353}" srcId="{B1C32FBF-6A06-4026-8100-2DB2A0D06F94}" destId="{7DE89961-DC56-4406-A521-3625C2C22CC0}" srcOrd="2" destOrd="0" parTransId="{60A2E3FB-F66B-4A7B-8CBE-7A3538A7A171}" sibTransId="{B51086CD-7DE4-4553-93D5-F618B63E62E2}"/>
    <dgm:cxn modelId="{8C26D59C-0EFE-4D69-A718-21ADB11DE353}" type="presOf" srcId="{4DE2905B-1292-4910-9AF9-B3EAEA19C768}" destId="{87BC26A1-509D-4631-AEEC-75F504D225BC}" srcOrd="0" destOrd="0" presId="urn:microsoft.com/office/officeart/2005/8/layout/bProcess3"/>
    <dgm:cxn modelId="{38E93000-ADB8-4D79-8D06-3703351BB970}" type="presOf" srcId="{9AE36499-257E-4E2B-9DD4-DF31C078EA42}" destId="{D4D174C4-70D2-4404-8C9D-0F4844F63301}" srcOrd="0" destOrd="0" presId="urn:microsoft.com/office/officeart/2005/8/layout/bProcess3"/>
    <dgm:cxn modelId="{8740DCE4-8305-45D7-98A8-06A42B6A5C13}" srcId="{B1C32FBF-6A06-4026-8100-2DB2A0D06F94}" destId="{02BBB024-90D3-4BF6-B3FB-E67C233A7969}" srcOrd="9" destOrd="0" parTransId="{C34780DD-923D-42F7-9FE3-9505367F8255}" sibTransId="{812D4FDC-A416-49A4-B34A-33F5A1D5DFEC}"/>
    <dgm:cxn modelId="{FB505B8D-8326-4E8D-835E-DB3A95F93B95}" type="presOf" srcId="{FA7A31A8-5FC2-48DE-8198-0156F81DA5BD}" destId="{885BB8DC-0983-4321-8278-6B3A98E1CFFE}" srcOrd="0" destOrd="0" presId="urn:microsoft.com/office/officeart/2005/8/layout/bProcess3"/>
    <dgm:cxn modelId="{BB08611D-8425-483C-B2CA-5A641BFE96D0}" type="presOf" srcId="{12D3A9DF-65E8-43BC-B761-18A105B01238}" destId="{FFC083BD-2C56-452B-974B-C8E2581B59AA}" srcOrd="0" destOrd="0" presId="urn:microsoft.com/office/officeart/2005/8/layout/bProcess3"/>
    <dgm:cxn modelId="{3F42F428-68B8-4297-8570-965CC1BDBF18}" type="presOf" srcId="{BE8C39B0-7D1E-4F6C-9F18-489494EDB663}" destId="{3BDD3B27-4BC0-4300-970E-19900F477A99}" srcOrd="1" destOrd="0" presId="urn:microsoft.com/office/officeart/2005/8/layout/bProcess3"/>
    <dgm:cxn modelId="{6742860C-63CD-423F-99AA-63E518827A10}" type="presOf" srcId="{7DE89961-DC56-4406-A521-3625C2C22CC0}" destId="{3F949264-0793-45BC-9F2A-1816324A6E7D}" srcOrd="0" destOrd="0" presId="urn:microsoft.com/office/officeart/2005/8/layout/bProcess3"/>
    <dgm:cxn modelId="{BE7B001A-A824-484B-B031-F2C248917D47}" type="presOf" srcId="{E7EDA0B2-436F-49FB-A547-1986CEE3B8EE}" destId="{C9B77046-DA90-494B-8893-CBA9E1C5241B}" srcOrd="0" destOrd="0" presId="urn:microsoft.com/office/officeart/2005/8/layout/bProcess3"/>
    <dgm:cxn modelId="{34A73CE2-93FD-49B0-8276-DC2065EE16FE}" type="presOf" srcId="{20EE85FF-D171-4D76-9320-BA31CC9566DD}" destId="{7C358926-E457-487D-BC46-E1DD83093006}" srcOrd="0" destOrd="0" presId="urn:microsoft.com/office/officeart/2005/8/layout/bProcess3"/>
    <dgm:cxn modelId="{D642EA8B-6F77-4E8F-A670-411CDFE6BBB9}" type="presOf" srcId="{B64270E2-7B63-4BBF-8830-814EBF3DFD86}" destId="{1C3BD445-703D-4715-87CF-4698EFA428A9}" srcOrd="0" destOrd="0" presId="urn:microsoft.com/office/officeart/2005/8/layout/bProcess3"/>
    <dgm:cxn modelId="{657CF876-124D-4379-8CF2-03CB085CCBC9}" type="presOf" srcId="{9AE36499-257E-4E2B-9DD4-DF31C078EA42}" destId="{743C7785-1B77-4EF5-A7BD-DDF784144D4F}" srcOrd="1" destOrd="0" presId="urn:microsoft.com/office/officeart/2005/8/layout/bProcess3"/>
    <dgm:cxn modelId="{9D009446-E5A3-48E7-B0D4-DF8EF68360D7}" srcId="{B1C32FBF-6A06-4026-8100-2DB2A0D06F94}" destId="{9975CB1A-9419-479C-9083-92BBDF6C36D9}" srcOrd="11" destOrd="0" parTransId="{BC8EE97B-391A-4A69-A445-51F9610E0158}" sibTransId="{FD481E8E-603D-4CF5-A50D-C5D7FB06408B}"/>
    <dgm:cxn modelId="{3F4DC2C4-4E1F-40DD-BC4F-B1CF8C57EB2E}" type="presOf" srcId="{0C05907C-F685-45CD-A063-2C7B51FA0C9D}" destId="{767CC6A1-598D-49C8-8216-64C05E95E639}" srcOrd="0" destOrd="0" presId="urn:microsoft.com/office/officeart/2005/8/layout/bProcess3"/>
    <dgm:cxn modelId="{78828396-20A9-4493-97DE-11579CDC0A27}" srcId="{B1C32FBF-6A06-4026-8100-2DB2A0D06F94}" destId="{0D36C452-D217-4AF1-9135-2CDD4268558A}" srcOrd="5" destOrd="0" parTransId="{917043FD-F32C-45D5-B988-74983677B855}" sibTransId="{9AE36499-257E-4E2B-9DD4-DF31C078EA42}"/>
    <dgm:cxn modelId="{7975EE90-0A52-4435-B9E6-EFB907994FBD}" type="presOf" srcId="{B1C32FBF-6A06-4026-8100-2DB2A0D06F94}" destId="{3F7C4D83-7B93-4D17-9831-131D3574333E}" srcOrd="0" destOrd="0" presId="urn:microsoft.com/office/officeart/2005/8/layout/bProcess3"/>
    <dgm:cxn modelId="{9605AED4-A578-4CD7-9A1F-C29EEBA96C63}" type="presOf" srcId="{35C7DC5D-2142-45E7-BF5E-C1F1D2FB366A}" destId="{838CC5EA-37C1-4CBC-A505-ABE98370F955}" srcOrd="0" destOrd="0" presId="urn:microsoft.com/office/officeart/2005/8/layout/bProcess3"/>
    <dgm:cxn modelId="{3C288E3B-8C2B-4DE1-83D3-5DFC7E001022}" srcId="{B1C32FBF-6A06-4026-8100-2DB2A0D06F94}" destId="{35C7DC5D-2142-45E7-BF5E-C1F1D2FB366A}" srcOrd="10" destOrd="0" parTransId="{9F482551-AC93-4D4E-B884-37C8EC0AC4E4}" sibTransId="{12D3A9DF-65E8-43BC-B761-18A105B01238}"/>
    <dgm:cxn modelId="{ECBBE7C3-FC8A-45AA-BDC0-86E95BB14F70}" srcId="{B1C32FBF-6A06-4026-8100-2DB2A0D06F94}" destId="{A930D79E-BAE1-4DB2-BF53-5A88F91253B6}" srcOrd="1" destOrd="0" parTransId="{04B522D2-525C-4E0B-AAE9-E5BB0B51BCF6}" sibTransId="{B64270E2-7B63-4BBF-8830-814EBF3DFD86}"/>
    <dgm:cxn modelId="{A7C3AF8D-A4BA-45EB-BB69-5D359E929D15}" type="presOf" srcId="{A930D79E-BAE1-4DB2-BF53-5A88F91253B6}" destId="{E317BC3E-E5B7-4EBD-A9A1-5CEB9EB5F6FF}" srcOrd="0" destOrd="0" presId="urn:microsoft.com/office/officeart/2005/8/layout/bProcess3"/>
    <dgm:cxn modelId="{85EB605E-AA3A-4CA5-BBDB-7A836CDEFB5E}" type="presOf" srcId="{B51086CD-7DE4-4553-93D5-F618B63E62E2}" destId="{54156EC6-E8B1-4100-8F6C-77E4F3FBA679}" srcOrd="0" destOrd="0" presId="urn:microsoft.com/office/officeart/2005/8/layout/bProcess3"/>
    <dgm:cxn modelId="{333F7CEE-7A86-4CE4-9B9C-957615A654CE}" type="presOf" srcId="{BE8C39B0-7D1E-4F6C-9F18-489494EDB663}" destId="{B7F4A19F-1169-4089-8115-86BE5A26B4CB}" srcOrd="0" destOrd="0" presId="urn:microsoft.com/office/officeart/2005/8/layout/bProcess3"/>
    <dgm:cxn modelId="{5A2FFD8E-CC93-4037-831A-D88EFBDC9580}" type="presOf" srcId="{12D3A9DF-65E8-43BC-B761-18A105B01238}" destId="{24CFDE3D-A830-4C03-B6FA-871B94139D05}" srcOrd="1" destOrd="0" presId="urn:microsoft.com/office/officeart/2005/8/layout/bProcess3"/>
    <dgm:cxn modelId="{E82546B3-2D7C-4B72-89FB-D095A13A617C}" type="presOf" srcId="{812D4FDC-A416-49A4-B34A-33F5A1D5DFEC}" destId="{B4A285AE-1F8C-482E-8AAD-3DBCCC3FB479}" srcOrd="0" destOrd="0" presId="urn:microsoft.com/office/officeart/2005/8/layout/bProcess3"/>
    <dgm:cxn modelId="{9BC491AE-B731-47F3-8F60-FA036F571509}" type="presOf" srcId="{02BBB024-90D3-4BF6-B3FB-E67C233A7969}" destId="{7092B009-EFAA-4283-81F5-F507628E1B5D}" srcOrd="0" destOrd="0" presId="urn:microsoft.com/office/officeart/2005/8/layout/bProcess3"/>
    <dgm:cxn modelId="{F4FBD5AD-F619-498D-B071-3A3E6D851F6A}" srcId="{B1C32FBF-6A06-4026-8100-2DB2A0D06F94}" destId="{DD78DA64-CA9D-46E1-A4A0-2B91093807DF}" srcOrd="3" destOrd="0" parTransId="{8611D528-DF81-435E-B42E-5C605B9CAF0D}" sibTransId="{16EF56FA-15F0-4AD4-B626-F1A319FA0BB2}"/>
    <dgm:cxn modelId="{5E8F5785-07C6-466E-9132-D7C894C6211C}" type="presOf" srcId="{F5FDE8D2-EEB0-4287-B268-7D75E04BE416}" destId="{785670F0-F8AB-4924-AA8C-A19B4A48350C}" srcOrd="0" destOrd="0" presId="urn:microsoft.com/office/officeart/2005/8/layout/bProcess3"/>
    <dgm:cxn modelId="{F1F10CAD-F47E-4BB4-8530-EAEFA10522BD}" type="presOf" srcId="{B51086CD-7DE4-4553-93D5-F618B63E62E2}" destId="{A73E6E3C-8C36-4D21-A796-01596CF27DBF}" srcOrd="1" destOrd="0" presId="urn:microsoft.com/office/officeart/2005/8/layout/bProcess3"/>
    <dgm:cxn modelId="{B91ECE07-F7C8-4093-B3C5-110D6009CC37}" type="presOf" srcId="{812D4FDC-A416-49A4-B34A-33F5A1D5DFEC}" destId="{9B06E785-4634-4641-936F-EE6B514D3F0E}" srcOrd="1" destOrd="0" presId="urn:microsoft.com/office/officeart/2005/8/layout/bProcess3"/>
    <dgm:cxn modelId="{F387C4E4-3F7E-407D-B0A9-3EEB50B50CEE}" type="presOf" srcId="{7E517AE1-C0EB-4780-827C-C9F879D82FB7}" destId="{0136C917-283E-4D75-A9D2-0F7982752404}" srcOrd="0" destOrd="0" presId="urn:microsoft.com/office/officeart/2005/8/layout/bProcess3"/>
    <dgm:cxn modelId="{AB941BBC-C259-4D22-BAF5-A71D90934C59}" srcId="{B1C32FBF-6A06-4026-8100-2DB2A0D06F94}" destId="{F5FDE8D2-EEB0-4287-B268-7D75E04BE416}" srcOrd="0" destOrd="0" parTransId="{218B3F22-0CF1-4E4C-B784-05641217F8F5}" sibTransId="{65ECD2F2-5740-422F-9010-4E6A2419617E}"/>
    <dgm:cxn modelId="{90261689-6AAA-4BF5-BD2F-CD0DAD37083B}" type="presOf" srcId="{4DE2905B-1292-4910-9AF9-B3EAEA19C768}" destId="{C796ABBA-D700-4A42-9072-1064B5006513}" srcOrd="1" destOrd="0" presId="urn:microsoft.com/office/officeart/2005/8/layout/bProcess3"/>
    <dgm:cxn modelId="{8E3FC878-FD08-4250-95CD-7786BB9BC511}" type="presOf" srcId="{20EE85FF-D171-4D76-9320-BA31CC9566DD}" destId="{521DB80A-E1A1-4791-9E03-5BE67CC323D3}" srcOrd="1" destOrd="0" presId="urn:microsoft.com/office/officeart/2005/8/layout/bProcess3"/>
    <dgm:cxn modelId="{1A6EC1BA-DBD5-442C-AA81-54ED11D55E44}" type="presOf" srcId="{DD78DA64-CA9D-46E1-A4A0-2B91093807DF}" destId="{A384C784-BD09-4539-B7DB-883EBBD6DE69}" srcOrd="0" destOrd="0" presId="urn:microsoft.com/office/officeart/2005/8/layout/bProcess3"/>
    <dgm:cxn modelId="{162EE603-2D84-4559-A17A-20EDF09CE1C8}" type="presOf" srcId="{16EF56FA-15F0-4AD4-B626-F1A319FA0BB2}" destId="{F0D2DA21-11D4-416A-9C9F-FBB5316EB27D}" srcOrd="0" destOrd="0" presId="urn:microsoft.com/office/officeart/2005/8/layout/bProcess3"/>
    <dgm:cxn modelId="{EC543BB4-5026-46C6-879F-871FBA416621}" type="presOf" srcId="{65ECD2F2-5740-422F-9010-4E6A2419617E}" destId="{8B61EDF6-2199-477F-9226-E4285555527F}" srcOrd="1" destOrd="0" presId="urn:microsoft.com/office/officeart/2005/8/layout/bProcess3"/>
    <dgm:cxn modelId="{344090BC-BFCA-4DA0-AD83-91054FA9F3DA}" srcId="{B1C32FBF-6A06-4026-8100-2DB2A0D06F94}" destId="{FA7A31A8-5FC2-48DE-8198-0156F81DA5BD}" srcOrd="7" destOrd="0" parTransId="{5A5AF46A-9E78-4107-AF35-9BF2B1F16C02}" sibTransId="{4DE2905B-1292-4910-9AF9-B3EAEA19C768}"/>
    <dgm:cxn modelId="{70BDB345-9358-4D16-8A1B-610309713D77}" srcId="{B1C32FBF-6A06-4026-8100-2DB2A0D06F94}" destId="{0C05907C-F685-45CD-A063-2C7B51FA0C9D}" srcOrd="4" destOrd="0" parTransId="{04B75FDA-AECC-4A12-8899-04BCBA8C74C3}" sibTransId="{20EE85FF-D171-4D76-9320-BA31CC9566DD}"/>
    <dgm:cxn modelId="{8063358B-D716-43F7-92B1-F98AF08A4AAE}" type="presOf" srcId="{E8175C94-E588-49D2-B377-AFDA9DC8C0F9}" destId="{DEC29B3A-5F60-4803-9AC2-1F9EB120A16D}" srcOrd="0" destOrd="0" presId="urn:microsoft.com/office/officeart/2005/8/layout/bProcess3"/>
    <dgm:cxn modelId="{3723F06E-C4F8-49CF-84FE-B7E99C1BB8CF}" type="presOf" srcId="{0D36C452-D217-4AF1-9135-2CDD4268558A}" destId="{A0D60DFD-24D3-48ED-BD83-885C07334FED}" srcOrd="0" destOrd="0" presId="urn:microsoft.com/office/officeart/2005/8/layout/bProcess3"/>
    <dgm:cxn modelId="{87CB91C7-4AE2-4162-B783-424F6D2115C1}" type="presOf" srcId="{16EF56FA-15F0-4AD4-B626-F1A319FA0BB2}" destId="{30F7FEA0-8794-43DE-B9B9-65F2FC176643}" srcOrd="1" destOrd="0" presId="urn:microsoft.com/office/officeart/2005/8/layout/bProcess3"/>
    <dgm:cxn modelId="{15318660-3ECF-4999-A8C6-636346BF9902}" type="presOf" srcId="{65ECD2F2-5740-422F-9010-4E6A2419617E}" destId="{8226A39C-099E-4325-8746-AFDDCB1FDA1B}" srcOrd="0" destOrd="0" presId="urn:microsoft.com/office/officeart/2005/8/layout/bProcess3"/>
    <dgm:cxn modelId="{7287528C-5BD0-44E3-A10C-70AB00011800}" type="presOf" srcId="{E7EDA0B2-436F-49FB-A547-1986CEE3B8EE}" destId="{3F1CE173-868F-4AE7-8A9E-9E7026CAA5FF}" srcOrd="1" destOrd="0" presId="urn:microsoft.com/office/officeart/2005/8/layout/bProcess3"/>
    <dgm:cxn modelId="{497DB86B-1915-4E7B-BBE2-8AB96BDF9D3E}" type="presOf" srcId="{B64270E2-7B63-4BBF-8830-814EBF3DFD86}" destId="{0BC43AC8-7243-40E8-A972-4AB1D8BAA15A}" srcOrd="1" destOrd="0" presId="urn:microsoft.com/office/officeart/2005/8/layout/bProcess3"/>
    <dgm:cxn modelId="{7CAAAD5C-5D18-45B5-93EE-F342777F913F}" type="presParOf" srcId="{3F7C4D83-7B93-4D17-9831-131D3574333E}" destId="{785670F0-F8AB-4924-AA8C-A19B4A48350C}" srcOrd="0" destOrd="0" presId="urn:microsoft.com/office/officeart/2005/8/layout/bProcess3"/>
    <dgm:cxn modelId="{0622D1C7-A46D-473C-B9CF-4121DF32814A}" type="presParOf" srcId="{3F7C4D83-7B93-4D17-9831-131D3574333E}" destId="{8226A39C-099E-4325-8746-AFDDCB1FDA1B}" srcOrd="1" destOrd="0" presId="urn:microsoft.com/office/officeart/2005/8/layout/bProcess3"/>
    <dgm:cxn modelId="{F3CA7381-F1FE-4FD0-95B8-314C7AA4E1D4}" type="presParOf" srcId="{8226A39C-099E-4325-8746-AFDDCB1FDA1B}" destId="{8B61EDF6-2199-477F-9226-E4285555527F}" srcOrd="0" destOrd="0" presId="urn:microsoft.com/office/officeart/2005/8/layout/bProcess3"/>
    <dgm:cxn modelId="{D959FF35-4968-44DF-9033-96A4DFBF54A7}" type="presParOf" srcId="{3F7C4D83-7B93-4D17-9831-131D3574333E}" destId="{E317BC3E-E5B7-4EBD-A9A1-5CEB9EB5F6FF}" srcOrd="2" destOrd="0" presId="urn:microsoft.com/office/officeart/2005/8/layout/bProcess3"/>
    <dgm:cxn modelId="{41D90E6F-6AF4-4464-9BF8-0AB7B34866D4}" type="presParOf" srcId="{3F7C4D83-7B93-4D17-9831-131D3574333E}" destId="{1C3BD445-703D-4715-87CF-4698EFA428A9}" srcOrd="3" destOrd="0" presId="urn:microsoft.com/office/officeart/2005/8/layout/bProcess3"/>
    <dgm:cxn modelId="{1EB49C7A-8FA7-4403-B9BF-2D0EE84F4A2E}" type="presParOf" srcId="{1C3BD445-703D-4715-87CF-4698EFA428A9}" destId="{0BC43AC8-7243-40E8-A972-4AB1D8BAA15A}" srcOrd="0" destOrd="0" presId="urn:microsoft.com/office/officeart/2005/8/layout/bProcess3"/>
    <dgm:cxn modelId="{FC011E55-69E6-4A83-AB3C-0CAC42CB75D1}" type="presParOf" srcId="{3F7C4D83-7B93-4D17-9831-131D3574333E}" destId="{3F949264-0793-45BC-9F2A-1816324A6E7D}" srcOrd="4" destOrd="0" presId="urn:microsoft.com/office/officeart/2005/8/layout/bProcess3"/>
    <dgm:cxn modelId="{50709E12-E045-4961-A5A4-2691D4DEE81B}" type="presParOf" srcId="{3F7C4D83-7B93-4D17-9831-131D3574333E}" destId="{54156EC6-E8B1-4100-8F6C-77E4F3FBA679}" srcOrd="5" destOrd="0" presId="urn:microsoft.com/office/officeart/2005/8/layout/bProcess3"/>
    <dgm:cxn modelId="{095E3FC9-8ACE-49EA-B2D9-6D4664ED04E9}" type="presParOf" srcId="{54156EC6-E8B1-4100-8F6C-77E4F3FBA679}" destId="{A73E6E3C-8C36-4D21-A796-01596CF27DBF}" srcOrd="0" destOrd="0" presId="urn:microsoft.com/office/officeart/2005/8/layout/bProcess3"/>
    <dgm:cxn modelId="{320460DA-44E1-49EE-A5D2-6380AD52386C}" type="presParOf" srcId="{3F7C4D83-7B93-4D17-9831-131D3574333E}" destId="{A384C784-BD09-4539-B7DB-883EBBD6DE69}" srcOrd="6" destOrd="0" presId="urn:microsoft.com/office/officeart/2005/8/layout/bProcess3"/>
    <dgm:cxn modelId="{77E161D6-9A29-493F-9F5D-C065354D93E7}" type="presParOf" srcId="{3F7C4D83-7B93-4D17-9831-131D3574333E}" destId="{F0D2DA21-11D4-416A-9C9F-FBB5316EB27D}" srcOrd="7" destOrd="0" presId="urn:microsoft.com/office/officeart/2005/8/layout/bProcess3"/>
    <dgm:cxn modelId="{CA0787B8-A85D-46F1-9DDD-594A05F4EDD3}" type="presParOf" srcId="{F0D2DA21-11D4-416A-9C9F-FBB5316EB27D}" destId="{30F7FEA0-8794-43DE-B9B9-65F2FC176643}" srcOrd="0" destOrd="0" presId="urn:microsoft.com/office/officeart/2005/8/layout/bProcess3"/>
    <dgm:cxn modelId="{E3F79AAB-2070-4B18-B6E4-73EB2F317C27}" type="presParOf" srcId="{3F7C4D83-7B93-4D17-9831-131D3574333E}" destId="{767CC6A1-598D-49C8-8216-64C05E95E639}" srcOrd="8" destOrd="0" presId="urn:microsoft.com/office/officeart/2005/8/layout/bProcess3"/>
    <dgm:cxn modelId="{1A2D2FA7-B4F7-410E-B6C5-509E448DC328}" type="presParOf" srcId="{3F7C4D83-7B93-4D17-9831-131D3574333E}" destId="{7C358926-E457-487D-BC46-E1DD83093006}" srcOrd="9" destOrd="0" presId="urn:microsoft.com/office/officeart/2005/8/layout/bProcess3"/>
    <dgm:cxn modelId="{A3C8EBE0-14B1-4BEC-9920-B285AAF94DA3}" type="presParOf" srcId="{7C358926-E457-487D-BC46-E1DD83093006}" destId="{521DB80A-E1A1-4791-9E03-5BE67CC323D3}" srcOrd="0" destOrd="0" presId="urn:microsoft.com/office/officeart/2005/8/layout/bProcess3"/>
    <dgm:cxn modelId="{CA70ECAD-4E85-472B-9F8B-819B2EC6FE2D}" type="presParOf" srcId="{3F7C4D83-7B93-4D17-9831-131D3574333E}" destId="{A0D60DFD-24D3-48ED-BD83-885C07334FED}" srcOrd="10" destOrd="0" presId="urn:microsoft.com/office/officeart/2005/8/layout/bProcess3"/>
    <dgm:cxn modelId="{813E1B2E-77AA-49E2-BF2D-A64394D7B887}" type="presParOf" srcId="{3F7C4D83-7B93-4D17-9831-131D3574333E}" destId="{D4D174C4-70D2-4404-8C9D-0F4844F63301}" srcOrd="11" destOrd="0" presId="urn:microsoft.com/office/officeart/2005/8/layout/bProcess3"/>
    <dgm:cxn modelId="{04353C58-0994-49CF-B5CA-A6A01AE63E84}" type="presParOf" srcId="{D4D174C4-70D2-4404-8C9D-0F4844F63301}" destId="{743C7785-1B77-4EF5-A7BD-DDF784144D4F}" srcOrd="0" destOrd="0" presId="urn:microsoft.com/office/officeart/2005/8/layout/bProcess3"/>
    <dgm:cxn modelId="{3F8C1173-4451-4C75-A603-531F32F20EFB}" type="presParOf" srcId="{3F7C4D83-7B93-4D17-9831-131D3574333E}" destId="{0136C917-283E-4D75-A9D2-0F7982752404}" srcOrd="12" destOrd="0" presId="urn:microsoft.com/office/officeart/2005/8/layout/bProcess3"/>
    <dgm:cxn modelId="{81AB4DC0-E18A-4FFD-8213-0890DB0334D7}" type="presParOf" srcId="{3F7C4D83-7B93-4D17-9831-131D3574333E}" destId="{B7F4A19F-1169-4089-8115-86BE5A26B4CB}" srcOrd="13" destOrd="0" presId="urn:microsoft.com/office/officeart/2005/8/layout/bProcess3"/>
    <dgm:cxn modelId="{AED455AA-133B-41C2-B307-26A9BCDBB41D}" type="presParOf" srcId="{B7F4A19F-1169-4089-8115-86BE5A26B4CB}" destId="{3BDD3B27-4BC0-4300-970E-19900F477A99}" srcOrd="0" destOrd="0" presId="urn:microsoft.com/office/officeart/2005/8/layout/bProcess3"/>
    <dgm:cxn modelId="{25154AF6-A824-494D-BFFD-5E8B2C63522C}" type="presParOf" srcId="{3F7C4D83-7B93-4D17-9831-131D3574333E}" destId="{885BB8DC-0983-4321-8278-6B3A98E1CFFE}" srcOrd="14" destOrd="0" presId="urn:microsoft.com/office/officeart/2005/8/layout/bProcess3"/>
    <dgm:cxn modelId="{C426CCA9-6FCC-4A97-B25B-F75A75B95C9B}" type="presParOf" srcId="{3F7C4D83-7B93-4D17-9831-131D3574333E}" destId="{87BC26A1-509D-4631-AEEC-75F504D225BC}" srcOrd="15" destOrd="0" presId="urn:microsoft.com/office/officeart/2005/8/layout/bProcess3"/>
    <dgm:cxn modelId="{C0CDA47E-1593-40A9-8AFD-C9E62E2C18A1}" type="presParOf" srcId="{87BC26A1-509D-4631-AEEC-75F504D225BC}" destId="{C796ABBA-D700-4A42-9072-1064B5006513}" srcOrd="0" destOrd="0" presId="urn:microsoft.com/office/officeart/2005/8/layout/bProcess3"/>
    <dgm:cxn modelId="{84CF8E08-DBD0-47B6-BE6F-FCDD36792F82}" type="presParOf" srcId="{3F7C4D83-7B93-4D17-9831-131D3574333E}" destId="{DEC29B3A-5F60-4803-9AC2-1F9EB120A16D}" srcOrd="16" destOrd="0" presId="urn:microsoft.com/office/officeart/2005/8/layout/bProcess3"/>
    <dgm:cxn modelId="{A4AE723F-27EB-4A1A-BCC9-102E6B5CDF96}" type="presParOf" srcId="{3F7C4D83-7B93-4D17-9831-131D3574333E}" destId="{C9B77046-DA90-494B-8893-CBA9E1C5241B}" srcOrd="17" destOrd="0" presId="urn:microsoft.com/office/officeart/2005/8/layout/bProcess3"/>
    <dgm:cxn modelId="{52D88D28-3812-42F1-8772-A194392B5AFC}" type="presParOf" srcId="{C9B77046-DA90-494B-8893-CBA9E1C5241B}" destId="{3F1CE173-868F-4AE7-8A9E-9E7026CAA5FF}" srcOrd="0" destOrd="0" presId="urn:microsoft.com/office/officeart/2005/8/layout/bProcess3"/>
    <dgm:cxn modelId="{1B4E9426-3858-49A3-B570-AE1C640BE8EB}" type="presParOf" srcId="{3F7C4D83-7B93-4D17-9831-131D3574333E}" destId="{7092B009-EFAA-4283-81F5-F507628E1B5D}" srcOrd="18" destOrd="0" presId="urn:microsoft.com/office/officeart/2005/8/layout/bProcess3"/>
    <dgm:cxn modelId="{C3C48A98-4445-43AB-9B13-5A2235552DC7}" type="presParOf" srcId="{3F7C4D83-7B93-4D17-9831-131D3574333E}" destId="{B4A285AE-1F8C-482E-8AAD-3DBCCC3FB479}" srcOrd="19" destOrd="0" presId="urn:microsoft.com/office/officeart/2005/8/layout/bProcess3"/>
    <dgm:cxn modelId="{13710F93-06D3-476A-9E41-22E0E8B3B74A}" type="presParOf" srcId="{B4A285AE-1F8C-482E-8AAD-3DBCCC3FB479}" destId="{9B06E785-4634-4641-936F-EE6B514D3F0E}" srcOrd="0" destOrd="0" presId="urn:microsoft.com/office/officeart/2005/8/layout/bProcess3"/>
    <dgm:cxn modelId="{0EED678B-4516-4FE3-946A-D050706C3982}" type="presParOf" srcId="{3F7C4D83-7B93-4D17-9831-131D3574333E}" destId="{838CC5EA-37C1-4CBC-A505-ABE98370F955}" srcOrd="20" destOrd="0" presId="urn:microsoft.com/office/officeart/2005/8/layout/bProcess3"/>
    <dgm:cxn modelId="{23157854-4DD9-4B0E-A991-A26EAF9ED16F}" type="presParOf" srcId="{3F7C4D83-7B93-4D17-9831-131D3574333E}" destId="{FFC083BD-2C56-452B-974B-C8E2581B59AA}" srcOrd="21" destOrd="0" presId="urn:microsoft.com/office/officeart/2005/8/layout/bProcess3"/>
    <dgm:cxn modelId="{56A7CDE3-B570-4C88-8FEC-33FC5191F40A}" type="presParOf" srcId="{FFC083BD-2C56-452B-974B-C8E2581B59AA}" destId="{24CFDE3D-A830-4C03-B6FA-871B94139D05}" srcOrd="0" destOrd="0" presId="urn:microsoft.com/office/officeart/2005/8/layout/bProcess3"/>
    <dgm:cxn modelId="{B0D0B00E-E630-4964-BFCE-1CAC8957DFDA}" type="presParOf" srcId="{3F7C4D83-7B93-4D17-9831-131D3574333E}" destId="{BD0016B7-AAC6-4C58-B07B-09546777AA06}" srcOrd="22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EB585392-588F-4081-8E46-C56C4BCA8AE8}" type="doc">
      <dgm:prSet loTypeId="urn:microsoft.com/office/officeart/2008/layout/Lined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pt-PT"/>
        </a:p>
      </dgm:t>
    </dgm:pt>
    <dgm:pt modelId="{748271FF-EAAD-469C-B8ED-4297A6E35081}">
      <dgm:prSet custT="1"/>
      <dgm:spPr/>
      <dgm:t>
        <a:bodyPr/>
        <a:lstStyle/>
        <a:p>
          <a:pPr rtl="0"/>
          <a:r>
            <a:rPr lang="pt-PT" sz="2000" dirty="0" smtClean="0">
              <a:solidFill>
                <a:schemeClr val="bg2">
                  <a:lumMod val="50000"/>
                </a:schemeClr>
              </a:solidFill>
            </a:rPr>
            <a:t>1. A CAF e a gestão da mudança</a:t>
          </a:r>
          <a:endParaRPr lang="pt-PT" sz="2000" b="0" dirty="0">
            <a:solidFill>
              <a:schemeClr val="bg2">
                <a:lumMod val="50000"/>
              </a:schemeClr>
            </a:solidFill>
          </a:endParaRPr>
        </a:p>
      </dgm:t>
    </dgm:pt>
    <dgm:pt modelId="{C644C13F-CC41-4795-A1D6-D502E64CC04D}" type="parTrans" cxnId="{6C72AF2C-036F-4F34-A1FC-F15FB0E7AE61}">
      <dgm:prSet/>
      <dgm:spPr/>
      <dgm:t>
        <a:bodyPr/>
        <a:lstStyle/>
        <a:p>
          <a:endParaRPr lang="pt-PT" sz="1600"/>
        </a:p>
      </dgm:t>
    </dgm:pt>
    <dgm:pt modelId="{AA94CC26-67B6-42D2-B49B-5B89984EF588}" type="sibTrans" cxnId="{6C72AF2C-036F-4F34-A1FC-F15FB0E7AE61}">
      <dgm:prSet/>
      <dgm:spPr/>
      <dgm:t>
        <a:bodyPr/>
        <a:lstStyle/>
        <a:p>
          <a:endParaRPr lang="pt-PT" sz="1600"/>
        </a:p>
      </dgm:t>
    </dgm:pt>
    <dgm:pt modelId="{156401FE-8894-4B4F-9AF2-291A9CA94A6E}">
      <dgm:prSet custT="1"/>
      <dgm:spPr/>
      <dgm:t>
        <a:bodyPr/>
        <a:lstStyle/>
        <a:p>
          <a:pPr rtl="0"/>
          <a:r>
            <a:rPr lang="pt-PT" sz="1900" dirty="0" smtClean="0">
              <a:solidFill>
                <a:schemeClr val="bg2">
                  <a:lumMod val="50000"/>
                </a:schemeClr>
              </a:solidFill>
            </a:rPr>
            <a:t>2. Evolução da aplicação </a:t>
          </a:r>
          <a:r>
            <a:rPr lang="pt-PT" sz="2000" dirty="0" smtClean="0">
              <a:solidFill>
                <a:schemeClr val="bg2">
                  <a:lumMod val="50000"/>
                </a:schemeClr>
              </a:solidFill>
            </a:rPr>
            <a:t>da</a:t>
          </a:r>
          <a:r>
            <a:rPr lang="pt-PT" sz="1900" dirty="0" smtClean="0">
              <a:solidFill>
                <a:schemeClr val="bg2">
                  <a:lumMod val="50000"/>
                </a:schemeClr>
              </a:solidFill>
            </a:rPr>
            <a:t> CAF nas Escolas</a:t>
          </a:r>
        </a:p>
      </dgm:t>
    </dgm:pt>
    <dgm:pt modelId="{FCED56D3-685E-4D21-B198-CECB6248F4DB}" type="parTrans" cxnId="{D45AB1C7-7585-4190-98B7-501096C2A770}">
      <dgm:prSet/>
      <dgm:spPr/>
      <dgm:t>
        <a:bodyPr/>
        <a:lstStyle/>
        <a:p>
          <a:endParaRPr lang="pt-PT"/>
        </a:p>
      </dgm:t>
    </dgm:pt>
    <dgm:pt modelId="{17C0B7A4-DE9B-41CD-A889-962DB46AED77}" type="sibTrans" cxnId="{D45AB1C7-7585-4190-98B7-501096C2A770}">
      <dgm:prSet/>
      <dgm:spPr/>
      <dgm:t>
        <a:bodyPr/>
        <a:lstStyle/>
        <a:p>
          <a:endParaRPr lang="pt-PT"/>
        </a:p>
      </dgm:t>
    </dgm:pt>
    <dgm:pt modelId="{AB9290EF-5361-42FE-B707-E5957E03AC7B}">
      <dgm:prSet/>
      <dgm:spPr/>
      <dgm:t>
        <a:bodyPr/>
        <a:lstStyle/>
        <a:p>
          <a:pPr rtl="0"/>
          <a:r>
            <a:rPr lang="pt-PT" dirty="0" smtClean="0">
              <a:solidFill>
                <a:schemeClr val="bg2">
                  <a:lumMod val="50000"/>
                </a:schemeClr>
              </a:solidFill>
            </a:rPr>
            <a:t>3. Melhorias introduzidas pela aplicação do Modelo CAF</a:t>
          </a:r>
        </a:p>
      </dgm:t>
    </dgm:pt>
    <dgm:pt modelId="{8E667B47-0C69-46CF-833D-11BBAF01DC8E}" type="parTrans" cxnId="{E24E19F9-63EF-432C-AC13-B2B6F6B803C0}">
      <dgm:prSet/>
      <dgm:spPr/>
      <dgm:t>
        <a:bodyPr/>
        <a:lstStyle/>
        <a:p>
          <a:endParaRPr lang="pt-PT"/>
        </a:p>
      </dgm:t>
    </dgm:pt>
    <dgm:pt modelId="{9FFE8208-55CC-4044-8E2A-CB74A89C1955}" type="sibTrans" cxnId="{E24E19F9-63EF-432C-AC13-B2B6F6B803C0}">
      <dgm:prSet/>
      <dgm:spPr/>
      <dgm:t>
        <a:bodyPr/>
        <a:lstStyle/>
        <a:p>
          <a:endParaRPr lang="pt-PT"/>
        </a:p>
      </dgm:t>
    </dgm:pt>
    <dgm:pt modelId="{5CED1FCA-E68B-42E3-B239-275F8E1C6259}">
      <dgm:prSet/>
      <dgm:spPr/>
      <dgm:t>
        <a:bodyPr/>
        <a:lstStyle/>
        <a:p>
          <a:pPr rtl="0"/>
          <a:r>
            <a:rPr lang="pt-PT" dirty="0" smtClean="0">
              <a:solidFill>
                <a:schemeClr val="tx1"/>
              </a:solidFill>
            </a:rPr>
            <a:t>4. Estratégias focalizadas decorrentes da aplicação do Modelo CAF (critério 5)</a:t>
          </a:r>
        </a:p>
      </dgm:t>
    </dgm:pt>
    <dgm:pt modelId="{E1FD2B53-602F-4048-9A77-C20776C9BADA}" type="parTrans" cxnId="{B01D70C9-E8A3-4891-87F3-06F3464E5C39}">
      <dgm:prSet/>
      <dgm:spPr/>
      <dgm:t>
        <a:bodyPr/>
        <a:lstStyle/>
        <a:p>
          <a:endParaRPr lang="pt-PT"/>
        </a:p>
      </dgm:t>
    </dgm:pt>
    <dgm:pt modelId="{71514D6A-FF70-4422-BF4D-D03D285C4F89}" type="sibTrans" cxnId="{B01D70C9-E8A3-4891-87F3-06F3464E5C39}">
      <dgm:prSet/>
      <dgm:spPr/>
      <dgm:t>
        <a:bodyPr/>
        <a:lstStyle/>
        <a:p>
          <a:endParaRPr lang="pt-PT"/>
        </a:p>
      </dgm:t>
    </dgm:pt>
    <dgm:pt modelId="{82E5EB6C-9AB2-468A-9B74-061F4655A6AD}" type="pres">
      <dgm:prSet presAssocID="{EB585392-588F-4081-8E46-C56C4BCA8AE8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44BD7522-97FD-4DC6-85A3-9F4A861F1B77}" type="pres">
      <dgm:prSet presAssocID="{748271FF-EAAD-469C-B8ED-4297A6E35081}" presName="thickLine" presStyleLbl="alignNode1" presStyleIdx="0" presStyleCnt="4"/>
      <dgm:spPr/>
    </dgm:pt>
    <dgm:pt modelId="{DC3649A9-6828-46EF-A478-44FA6EE50A8D}" type="pres">
      <dgm:prSet presAssocID="{748271FF-EAAD-469C-B8ED-4297A6E35081}" presName="horz1" presStyleCnt="0"/>
      <dgm:spPr/>
    </dgm:pt>
    <dgm:pt modelId="{50A08162-36CE-41B1-B15C-979EC41D4ECB}" type="pres">
      <dgm:prSet presAssocID="{748271FF-EAAD-469C-B8ED-4297A6E35081}" presName="tx1" presStyleLbl="revTx" presStyleIdx="0" presStyleCnt="4"/>
      <dgm:spPr/>
      <dgm:t>
        <a:bodyPr/>
        <a:lstStyle/>
        <a:p>
          <a:endParaRPr lang="en-GB"/>
        </a:p>
      </dgm:t>
    </dgm:pt>
    <dgm:pt modelId="{DE17F998-29B5-428C-BC90-E2BD28E31180}" type="pres">
      <dgm:prSet presAssocID="{748271FF-EAAD-469C-B8ED-4297A6E35081}" presName="vert1" presStyleCnt="0"/>
      <dgm:spPr/>
    </dgm:pt>
    <dgm:pt modelId="{64D38C1D-C067-468F-9B95-DC8DAC8B11A8}" type="pres">
      <dgm:prSet presAssocID="{156401FE-8894-4B4F-9AF2-291A9CA94A6E}" presName="thickLine" presStyleLbl="alignNode1" presStyleIdx="1" presStyleCnt="4"/>
      <dgm:spPr/>
    </dgm:pt>
    <dgm:pt modelId="{D6A7DAF8-626D-4D8A-9B3A-50ECE9C1B3CF}" type="pres">
      <dgm:prSet presAssocID="{156401FE-8894-4B4F-9AF2-291A9CA94A6E}" presName="horz1" presStyleCnt="0"/>
      <dgm:spPr/>
    </dgm:pt>
    <dgm:pt modelId="{77A0D75A-1CB3-496C-A6B5-525B153C38C9}" type="pres">
      <dgm:prSet presAssocID="{156401FE-8894-4B4F-9AF2-291A9CA94A6E}" presName="tx1" presStyleLbl="revTx" presStyleIdx="1" presStyleCnt="4"/>
      <dgm:spPr/>
      <dgm:t>
        <a:bodyPr/>
        <a:lstStyle/>
        <a:p>
          <a:endParaRPr lang="pt-PT"/>
        </a:p>
      </dgm:t>
    </dgm:pt>
    <dgm:pt modelId="{B483E9FF-E1EE-4BB0-83AF-9D50CB95F16F}" type="pres">
      <dgm:prSet presAssocID="{156401FE-8894-4B4F-9AF2-291A9CA94A6E}" presName="vert1" presStyleCnt="0"/>
      <dgm:spPr/>
    </dgm:pt>
    <dgm:pt modelId="{CF2B7815-1D91-4B42-B3F7-91335487CD54}" type="pres">
      <dgm:prSet presAssocID="{AB9290EF-5361-42FE-B707-E5957E03AC7B}" presName="thickLine" presStyleLbl="alignNode1" presStyleIdx="2" presStyleCnt="4"/>
      <dgm:spPr/>
    </dgm:pt>
    <dgm:pt modelId="{5022EE1E-975B-4F2E-8EAD-6F88DA344695}" type="pres">
      <dgm:prSet presAssocID="{AB9290EF-5361-42FE-B707-E5957E03AC7B}" presName="horz1" presStyleCnt="0"/>
      <dgm:spPr/>
    </dgm:pt>
    <dgm:pt modelId="{CF5DD6A5-2F2E-4016-8AD4-9EE9D6C4327C}" type="pres">
      <dgm:prSet presAssocID="{AB9290EF-5361-42FE-B707-E5957E03AC7B}" presName="tx1" presStyleLbl="revTx" presStyleIdx="2" presStyleCnt="4"/>
      <dgm:spPr/>
      <dgm:t>
        <a:bodyPr/>
        <a:lstStyle/>
        <a:p>
          <a:endParaRPr lang="pt-PT"/>
        </a:p>
      </dgm:t>
    </dgm:pt>
    <dgm:pt modelId="{A70C5C2A-446F-4463-8DDC-44A1C3B89751}" type="pres">
      <dgm:prSet presAssocID="{AB9290EF-5361-42FE-B707-E5957E03AC7B}" presName="vert1" presStyleCnt="0"/>
      <dgm:spPr/>
    </dgm:pt>
    <dgm:pt modelId="{41B7C1CA-9278-4F82-8C59-04F1A0159EC1}" type="pres">
      <dgm:prSet presAssocID="{5CED1FCA-E68B-42E3-B239-275F8E1C6259}" presName="thickLine" presStyleLbl="alignNode1" presStyleIdx="3" presStyleCnt="4"/>
      <dgm:spPr/>
    </dgm:pt>
    <dgm:pt modelId="{692317A5-749D-45B8-889A-53237EF90026}" type="pres">
      <dgm:prSet presAssocID="{5CED1FCA-E68B-42E3-B239-275F8E1C6259}" presName="horz1" presStyleCnt="0"/>
      <dgm:spPr/>
    </dgm:pt>
    <dgm:pt modelId="{7AC4D3C5-55BF-44D1-B445-541FB61B03A2}" type="pres">
      <dgm:prSet presAssocID="{5CED1FCA-E68B-42E3-B239-275F8E1C6259}" presName="tx1" presStyleLbl="revTx" presStyleIdx="3" presStyleCnt="4"/>
      <dgm:spPr/>
      <dgm:t>
        <a:bodyPr/>
        <a:lstStyle/>
        <a:p>
          <a:endParaRPr lang="pt-PT"/>
        </a:p>
      </dgm:t>
    </dgm:pt>
    <dgm:pt modelId="{F6F7FB58-CB42-4278-A4AD-2884592DAC29}" type="pres">
      <dgm:prSet presAssocID="{5CED1FCA-E68B-42E3-B239-275F8E1C6259}" presName="vert1" presStyleCnt="0"/>
      <dgm:spPr/>
    </dgm:pt>
  </dgm:ptLst>
  <dgm:cxnLst>
    <dgm:cxn modelId="{CA0255E8-21A7-46F1-BD54-5B1E9E52550C}" type="presOf" srcId="{AB9290EF-5361-42FE-B707-E5957E03AC7B}" destId="{CF5DD6A5-2F2E-4016-8AD4-9EE9D6C4327C}" srcOrd="0" destOrd="0" presId="urn:microsoft.com/office/officeart/2008/layout/LinedList"/>
    <dgm:cxn modelId="{EE882799-88A0-45CC-98A8-8D55BCA0774C}" type="presOf" srcId="{5CED1FCA-E68B-42E3-B239-275F8E1C6259}" destId="{7AC4D3C5-55BF-44D1-B445-541FB61B03A2}" srcOrd="0" destOrd="0" presId="urn:microsoft.com/office/officeart/2008/layout/LinedList"/>
    <dgm:cxn modelId="{D45AB1C7-7585-4190-98B7-501096C2A770}" srcId="{EB585392-588F-4081-8E46-C56C4BCA8AE8}" destId="{156401FE-8894-4B4F-9AF2-291A9CA94A6E}" srcOrd="1" destOrd="0" parTransId="{FCED56D3-685E-4D21-B198-CECB6248F4DB}" sibTransId="{17C0B7A4-DE9B-41CD-A889-962DB46AED77}"/>
    <dgm:cxn modelId="{6C72AF2C-036F-4F34-A1FC-F15FB0E7AE61}" srcId="{EB585392-588F-4081-8E46-C56C4BCA8AE8}" destId="{748271FF-EAAD-469C-B8ED-4297A6E35081}" srcOrd="0" destOrd="0" parTransId="{C644C13F-CC41-4795-A1D6-D502E64CC04D}" sibTransId="{AA94CC26-67B6-42D2-B49B-5B89984EF588}"/>
    <dgm:cxn modelId="{B01D70C9-E8A3-4891-87F3-06F3464E5C39}" srcId="{EB585392-588F-4081-8E46-C56C4BCA8AE8}" destId="{5CED1FCA-E68B-42E3-B239-275F8E1C6259}" srcOrd="3" destOrd="0" parTransId="{E1FD2B53-602F-4048-9A77-C20776C9BADA}" sibTransId="{71514D6A-FF70-4422-BF4D-D03D285C4F89}"/>
    <dgm:cxn modelId="{E1F92901-ADD0-4B22-BB29-181D4F74C2E3}" type="presOf" srcId="{156401FE-8894-4B4F-9AF2-291A9CA94A6E}" destId="{77A0D75A-1CB3-496C-A6B5-525B153C38C9}" srcOrd="0" destOrd="0" presId="urn:microsoft.com/office/officeart/2008/layout/LinedList"/>
    <dgm:cxn modelId="{B1BF1AFB-0F06-43B0-8C09-D774AF1C989D}" type="presOf" srcId="{EB585392-588F-4081-8E46-C56C4BCA8AE8}" destId="{82E5EB6C-9AB2-468A-9B74-061F4655A6AD}" srcOrd="0" destOrd="0" presId="urn:microsoft.com/office/officeart/2008/layout/LinedList"/>
    <dgm:cxn modelId="{30C15DCF-7D03-46DD-B767-BEAC7BE5D1D6}" type="presOf" srcId="{748271FF-EAAD-469C-B8ED-4297A6E35081}" destId="{50A08162-36CE-41B1-B15C-979EC41D4ECB}" srcOrd="0" destOrd="0" presId="urn:microsoft.com/office/officeart/2008/layout/LinedList"/>
    <dgm:cxn modelId="{E24E19F9-63EF-432C-AC13-B2B6F6B803C0}" srcId="{EB585392-588F-4081-8E46-C56C4BCA8AE8}" destId="{AB9290EF-5361-42FE-B707-E5957E03AC7B}" srcOrd="2" destOrd="0" parTransId="{8E667B47-0C69-46CF-833D-11BBAF01DC8E}" sibTransId="{9FFE8208-55CC-4044-8E2A-CB74A89C1955}"/>
    <dgm:cxn modelId="{1952A977-51E7-4D73-985D-06F7FFD36A97}" type="presParOf" srcId="{82E5EB6C-9AB2-468A-9B74-061F4655A6AD}" destId="{44BD7522-97FD-4DC6-85A3-9F4A861F1B77}" srcOrd="0" destOrd="0" presId="urn:microsoft.com/office/officeart/2008/layout/LinedList"/>
    <dgm:cxn modelId="{18C34C9A-038A-41B6-A255-5CC20EBF8C18}" type="presParOf" srcId="{82E5EB6C-9AB2-468A-9B74-061F4655A6AD}" destId="{DC3649A9-6828-46EF-A478-44FA6EE50A8D}" srcOrd="1" destOrd="0" presId="urn:microsoft.com/office/officeart/2008/layout/LinedList"/>
    <dgm:cxn modelId="{A229E776-0F11-4F90-901C-43753E2C40EE}" type="presParOf" srcId="{DC3649A9-6828-46EF-A478-44FA6EE50A8D}" destId="{50A08162-36CE-41B1-B15C-979EC41D4ECB}" srcOrd="0" destOrd="0" presId="urn:microsoft.com/office/officeart/2008/layout/LinedList"/>
    <dgm:cxn modelId="{6A10684D-1A40-40C2-803F-1BDB03B7FC9E}" type="presParOf" srcId="{DC3649A9-6828-46EF-A478-44FA6EE50A8D}" destId="{DE17F998-29B5-428C-BC90-E2BD28E31180}" srcOrd="1" destOrd="0" presId="urn:microsoft.com/office/officeart/2008/layout/LinedList"/>
    <dgm:cxn modelId="{145BE86A-AA94-48A6-8222-94DB2D73D37A}" type="presParOf" srcId="{82E5EB6C-9AB2-468A-9B74-061F4655A6AD}" destId="{64D38C1D-C067-468F-9B95-DC8DAC8B11A8}" srcOrd="2" destOrd="0" presId="urn:microsoft.com/office/officeart/2008/layout/LinedList"/>
    <dgm:cxn modelId="{C758FA15-6427-49D7-94F2-1980B9AC4A1C}" type="presParOf" srcId="{82E5EB6C-9AB2-468A-9B74-061F4655A6AD}" destId="{D6A7DAF8-626D-4D8A-9B3A-50ECE9C1B3CF}" srcOrd="3" destOrd="0" presId="urn:microsoft.com/office/officeart/2008/layout/LinedList"/>
    <dgm:cxn modelId="{9D0A3ACA-2EBB-413B-9DF2-DC10091E5294}" type="presParOf" srcId="{D6A7DAF8-626D-4D8A-9B3A-50ECE9C1B3CF}" destId="{77A0D75A-1CB3-496C-A6B5-525B153C38C9}" srcOrd="0" destOrd="0" presId="urn:microsoft.com/office/officeart/2008/layout/LinedList"/>
    <dgm:cxn modelId="{99896B5B-3AC7-4066-8CD1-D51713F0BC92}" type="presParOf" srcId="{D6A7DAF8-626D-4D8A-9B3A-50ECE9C1B3CF}" destId="{B483E9FF-E1EE-4BB0-83AF-9D50CB95F16F}" srcOrd="1" destOrd="0" presId="urn:microsoft.com/office/officeart/2008/layout/LinedList"/>
    <dgm:cxn modelId="{6B7CBB47-EC02-47E0-A05C-3E9C2ADA3C99}" type="presParOf" srcId="{82E5EB6C-9AB2-468A-9B74-061F4655A6AD}" destId="{CF2B7815-1D91-4B42-B3F7-91335487CD54}" srcOrd="4" destOrd="0" presId="urn:microsoft.com/office/officeart/2008/layout/LinedList"/>
    <dgm:cxn modelId="{0FB169A7-5F9A-46B0-B7F2-BFA04883E726}" type="presParOf" srcId="{82E5EB6C-9AB2-468A-9B74-061F4655A6AD}" destId="{5022EE1E-975B-4F2E-8EAD-6F88DA344695}" srcOrd="5" destOrd="0" presId="urn:microsoft.com/office/officeart/2008/layout/LinedList"/>
    <dgm:cxn modelId="{BBB1A9E8-A687-45DF-90C0-9B949191AB4F}" type="presParOf" srcId="{5022EE1E-975B-4F2E-8EAD-6F88DA344695}" destId="{CF5DD6A5-2F2E-4016-8AD4-9EE9D6C4327C}" srcOrd="0" destOrd="0" presId="urn:microsoft.com/office/officeart/2008/layout/LinedList"/>
    <dgm:cxn modelId="{7185D0B0-DBE2-47CA-AD49-EB35C2869ACC}" type="presParOf" srcId="{5022EE1E-975B-4F2E-8EAD-6F88DA344695}" destId="{A70C5C2A-446F-4463-8DDC-44A1C3B89751}" srcOrd="1" destOrd="0" presId="urn:microsoft.com/office/officeart/2008/layout/LinedList"/>
    <dgm:cxn modelId="{8F7ECD2B-79F3-49E2-B330-23BFDB25C493}" type="presParOf" srcId="{82E5EB6C-9AB2-468A-9B74-061F4655A6AD}" destId="{41B7C1CA-9278-4F82-8C59-04F1A0159EC1}" srcOrd="6" destOrd="0" presId="urn:microsoft.com/office/officeart/2008/layout/LinedList"/>
    <dgm:cxn modelId="{EB12FAAF-5F38-412F-A0B0-09705AD6BDF8}" type="presParOf" srcId="{82E5EB6C-9AB2-468A-9B74-061F4655A6AD}" destId="{692317A5-749D-45B8-889A-53237EF90026}" srcOrd="7" destOrd="0" presId="urn:microsoft.com/office/officeart/2008/layout/LinedList"/>
    <dgm:cxn modelId="{35886224-0886-44C2-B76B-233A381AB2BE}" type="presParOf" srcId="{692317A5-749D-45B8-889A-53237EF90026}" destId="{7AC4D3C5-55BF-44D1-B445-541FB61B03A2}" srcOrd="0" destOrd="0" presId="urn:microsoft.com/office/officeart/2008/layout/LinedList"/>
    <dgm:cxn modelId="{4B40EA54-343F-4728-B6A5-44A7A237A98C}" type="presParOf" srcId="{692317A5-749D-45B8-889A-53237EF90026}" destId="{F6F7FB58-CB42-4278-A4AD-2884592DAC2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1CC69189-B26E-48DD-9766-FDFCC6C7F4D0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t-PT"/>
        </a:p>
      </dgm:t>
    </dgm:pt>
    <dgm:pt modelId="{36939D4C-1D27-45F8-9705-8C8914E22473}">
      <dgm:prSet phldrT="[Texto]"/>
      <dgm:spPr/>
      <dgm:t>
        <a:bodyPr/>
        <a:lstStyle/>
        <a:p>
          <a:r>
            <a:rPr lang="pt-PT" dirty="0" smtClean="0"/>
            <a:t>Objetivos</a:t>
          </a:r>
          <a:endParaRPr lang="pt-PT" dirty="0"/>
        </a:p>
      </dgm:t>
    </dgm:pt>
    <dgm:pt modelId="{B795ABEA-9E42-46FE-9EB7-5A1207031A2D}" type="parTrans" cxnId="{4EC63A1A-6EBD-4CE6-98E0-C6C6726F02B3}">
      <dgm:prSet/>
      <dgm:spPr/>
      <dgm:t>
        <a:bodyPr/>
        <a:lstStyle/>
        <a:p>
          <a:endParaRPr lang="pt-PT"/>
        </a:p>
      </dgm:t>
    </dgm:pt>
    <dgm:pt modelId="{CD07AB61-2EB6-43C7-A61E-ECD925D2F331}" type="sibTrans" cxnId="{4EC63A1A-6EBD-4CE6-98E0-C6C6726F02B3}">
      <dgm:prSet/>
      <dgm:spPr/>
      <dgm:t>
        <a:bodyPr/>
        <a:lstStyle/>
        <a:p>
          <a:endParaRPr lang="pt-PT"/>
        </a:p>
      </dgm:t>
    </dgm:pt>
    <dgm:pt modelId="{338821A5-E56F-4C52-B38E-BEA1F522EAA2}">
      <dgm:prSet phldrT="[Texto]"/>
      <dgm:spPr/>
      <dgm:t>
        <a:bodyPr/>
        <a:lstStyle/>
        <a:p>
          <a:r>
            <a:rPr lang="pt-PT" dirty="0" smtClean="0"/>
            <a:t>Aferir o desempenho global da organização ao nível pedagógico</a:t>
          </a:r>
          <a:endParaRPr lang="pt-PT" dirty="0"/>
        </a:p>
      </dgm:t>
    </dgm:pt>
    <dgm:pt modelId="{F9E7F218-4BC3-4FC4-A14A-BE2CF86F1BF1}" type="parTrans" cxnId="{63386B81-F455-4D9D-B8CA-EAB2D76655BF}">
      <dgm:prSet/>
      <dgm:spPr/>
      <dgm:t>
        <a:bodyPr/>
        <a:lstStyle/>
        <a:p>
          <a:endParaRPr lang="pt-PT"/>
        </a:p>
      </dgm:t>
    </dgm:pt>
    <dgm:pt modelId="{5BBADD6A-4CC5-47A1-A914-0AE509738648}" type="sibTrans" cxnId="{63386B81-F455-4D9D-B8CA-EAB2D76655BF}">
      <dgm:prSet/>
      <dgm:spPr/>
      <dgm:t>
        <a:bodyPr/>
        <a:lstStyle/>
        <a:p>
          <a:endParaRPr lang="pt-PT"/>
        </a:p>
      </dgm:t>
    </dgm:pt>
    <dgm:pt modelId="{355F6DC7-ECE0-4B8C-BD6F-5B14C7A527A0}">
      <dgm:prSet phldrT="[Texto]"/>
      <dgm:spPr/>
      <dgm:t>
        <a:bodyPr/>
        <a:lstStyle/>
        <a:p>
          <a:r>
            <a:rPr lang="pt-PT" dirty="0" smtClean="0"/>
            <a:t>Contribuir para a melhoria contínua de cada professor</a:t>
          </a:r>
          <a:endParaRPr lang="pt-PT" dirty="0"/>
        </a:p>
      </dgm:t>
    </dgm:pt>
    <dgm:pt modelId="{86E37606-D60C-49F6-909E-F1054FED622C}" type="parTrans" cxnId="{7152F4FA-F934-4CE8-B03A-BC4890ED6BAD}">
      <dgm:prSet/>
      <dgm:spPr/>
      <dgm:t>
        <a:bodyPr/>
        <a:lstStyle/>
        <a:p>
          <a:endParaRPr lang="pt-PT"/>
        </a:p>
      </dgm:t>
    </dgm:pt>
    <dgm:pt modelId="{EADBE3B5-A45B-4265-AAC8-F079C3621034}" type="sibTrans" cxnId="{7152F4FA-F934-4CE8-B03A-BC4890ED6BAD}">
      <dgm:prSet/>
      <dgm:spPr/>
      <dgm:t>
        <a:bodyPr/>
        <a:lstStyle/>
        <a:p>
          <a:endParaRPr lang="pt-PT"/>
        </a:p>
      </dgm:t>
    </dgm:pt>
    <dgm:pt modelId="{E0DEB5CB-9D6B-45EE-AC63-28A846B4EC1A}">
      <dgm:prSet phldrT="[Texto]"/>
      <dgm:spPr/>
      <dgm:t>
        <a:bodyPr/>
        <a:lstStyle/>
        <a:p>
          <a:r>
            <a:rPr lang="pt-PT" dirty="0" smtClean="0"/>
            <a:t>Implicar os alunos e encarregados de educação nos resultados da escola e na participação cívica em modelos de melhoria da escola</a:t>
          </a:r>
          <a:endParaRPr lang="pt-PT" dirty="0"/>
        </a:p>
      </dgm:t>
    </dgm:pt>
    <dgm:pt modelId="{A6EBA496-4B4D-48D8-B426-B923C1146E5F}" type="parTrans" cxnId="{CC49569E-6A5D-4FA4-9EF9-87DC9F6FD1D7}">
      <dgm:prSet/>
      <dgm:spPr/>
      <dgm:t>
        <a:bodyPr/>
        <a:lstStyle/>
        <a:p>
          <a:endParaRPr lang="pt-PT"/>
        </a:p>
      </dgm:t>
    </dgm:pt>
    <dgm:pt modelId="{849E0B1B-CE92-42F2-B9D0-0993DE7C4EF7}" type="sibTrans" cxnId="{CC49569E-6A5D-4FA4-9EF9-87DC9F6FD1D7}">
      <dgm:prSet/>
      <dgm:spPr/>
      <dgm:t>
        <a:bodyPr/>
        <a:lstStyle/>
        <a:p>
          <a:endParaRPr lang="pt-PT"/>
        </a:p>
      </dgm:t>
    </dgm:pt>
    <dgm:pt modelId="{0245793D-84CD-41F3-8FCA-DDA58F1BC684}">
      <dgm:prSet phldrT="[Texto]"/>
      <dgm:spPr/>
      <dgm:t>
        <a:bodyPr/>
        <a:lstStyle/>
        <a:p>
          <a:r>
            <a:rPr lang="pt-PT" dirty="0" smtClean="0"/>
            <a:t>Definir o </a:t>
          </a:r>
          <a:r>
            <a:rPr lang="pt-PT" b="1" dirty="0" smtClean="0"/>
            <a:t>Plano de Formação</a:t>
          </a:r>
          <a:r>
            <a:rPr lang="pt-PT" dirty="0" smtClean="0"/>
            <a:t> da organização escolar, ao nível pedagógico e relação interpessoal.</a:t>
          </a:r>
          <a:endParaRPr lang="pt-PT" dirty="0"/>
        </a:p>
      </dgm:t>
    </dgm:pt>
    <dgm:pt modelId="{272E9865-04D9-4F16-B54B-86ABBC2E4368}" type="parTrans" cxnId="{38A814EB-730D-4913-BE2E-470B3A053037}">
      <dgm:prSet/>
      <dgm:spPr/>
      <dgm:t>
        <a:bodyPr/>
        <a:lstStyle/>
        <a:p>
          <a:endParaRPr lang="pt-PT"/>
        </a:p>
      </dgm:t>
    </dgm:pt>
    <dgm:pt modelId="{17DE5D6E-774C-4B9B-A19B-131B624FFEA8}" type="sibTrans" cxnId="{38A814EB-730D-4913-BE2E-470B3A053037}">
      <dgm:prSet/>
      <dgm:spPr/>
      <dgm:t>
        <a:bodyPr/>
        <a:lstStyle/>
        <a:p>
          <a:endParaRPr lang="pt-PT"/>
        </a:p>
      </dgm:t>
    </dgm:pt>
    <dgm:pt modelId="{454A2E57-5EB0-4393-B037-F80240B14902}" type="pres">
      <dgm:prSet presAssocID="{1CC69189-B26E-48DD-9766-FDFCC6C7F4D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t-PT"/>
        </a:p>
      </dgm:t>
    </dgm:pt>
    <dgm:pt modelId="{D08D7480-BFB3-4C58-8219-18C79D139D41}" type="pres">
      <dgm:prSet presAssocID="{36939D4C-1D27-45F8-9705-8C8914E22473}" presName="thickLine" presStyleLbl="alignNode1" presStyleIdx="0" presStyleCnt="1"/>
      <dgm:spPr/>
      <dgm:t>
        <a:bodyPr/>
        <a:lstStyle/>
        <a:p>
          <a:endParaRPr lang="pt-PT"/>
        </a:p>
      </dgm:t>
    </dgm:pt>
    <dgm:pt modelId="{832BD3A7-4FDF-4580-9697-958A096DD310}" type="pres">
      <dgm:prSet presAssocID="{36939D4C-1D27-45F8-9705-8C8914E22473}" presName="horz1" presStyleCnt="0"/>
      <dgm:spPr/>
      <dgm:t>
        <a:bodyPr/>
        <a:lstStyle/>
        <a:p>
          <a:endParaRPr lang="pt-PT"/>
        </a:p>
      </dgm:t>
    </dgm:pt>
    <dgm:pt modelId="{2AA3130D-368B-465C-9687-DFB00EF01EFA}" type="pres">
      <dgm:prSet presAssocID="{36939D4C-1D27-45F8-9705-8C8914E22473}" presName="tx1" presStyleLbl="revTx" presStyleIdx="0" presStyleCnt="5"/>
      <dgm:spPr/>
      <dgm:t>
        <a:bodyPr/>
        <a:lstStyle/>
        <a:p>
          <a:endParaRPr lang="pt-PT"/>
        </a:p>
      </dgm:t>
    </dgm:pt>
    <dgm:pt modelId="{4D9304CE-C743-4402-A9B8-AD25D76FA141}" type="pres">
      <dgm:prSet presAssocID="{36939D4C-1D27-45F8-9705-8C8914E22473}" presName="vert1" presStyleCnt="0"/>
      <dgm:spPr/>
      <dgm:t>
        <a:bodyPr/>
        <a:lstStyle/>
        <a:p>
          <a:endParaRPr lang="pt-PT"/>
        </a:p>
      </dgm:t>
    </dgm:pt>
    <dgm:pt modelId="{D3A5A734-A2A8-46D3-8111-EEA96F9BAAF8}" type="pres">
      <dgm:prSet presAssocID="{338821A5-E56F-4C52-B38E-BEA1F522EAA2}" presName="vertSpace2a" presStyleCnt="0"/>
      <dgm:spPr/>
      <dgm:t>
        <a:bodyPr/>
        <a:lstStyle/>
        <a:p>
          <a:endParaRPr lang="pt-PT"/>
        </a:p>
      </dgm:t>
    </dgm:pt>
    <dgm:pt modelId="{9ADA40E4-EEB9-44AF-BCB0-849737562C9A}" type="pres">
      <dgm:prSet presAssocID="{338821A5-E56F-4C52-B38E-BEA1F522EAA2}" presName="horz2" presStyleCnt="0"/>
      <dgm:spPr/>
      <dgm:t>
        <a:bodyPr/>
        <a:lstStyle/>
        <a:p>
          <a:endParaRPr lang="pt-PT"/>
        </a:p>
      </dgm:t>
    </dgm:pt>
    <dgm:pt modelId="{40376837-5702-441B-9CA2-0B347AD70BEE}" type="pres">
      <dgm:prSet presAssocID="{338821A5-E56F-4C52-B38E-BEA1F522EAA2}" presName="horzSpace2" presStyleCnt="0"/>
      <dgm:spPr/>
      <dgm:t>
        <a:bodyPr/>
        <a:lstStyle/>
        <a:p>
          <a:endParaRPr lang="pt-PT"/>
        </a:p>
      </dgm:t>
    </dgm:pt>
    <dgm:pt modelId="{FB8DDEF8-A7DC-4222-87F9-8240305A4360}" type="pres">
      <dgm:prSet presAssocID="{338821A5-E56F-4C52-B38E-BEA1F522EAA2}" presName="tx2" presStyleLbl="revTx" presStyleIdx="1" presStyleCnt="5"/>
      <dgm:spPr/>
      <dgm:t>
        <a:bodyPr/>
        <a:lstStyle/>
        <a:p>
          <a:endParaRPr lang="pt-PT"/>
        </a:p>
      </dgm:t>
    </dgm:pt>
    <dgm:pt modelId="{3CBE23E3-8A22-4864-A872-B04E154D35C3}" type="pres">
      <dgm:prSet presAssocID="{338821A5-E56F-4C52-B38E-BEA1F522EAA2}" presName="vert2" presStyleCnt="0"/>
      <dgm:spPr/>
      <dgm:t>
        <a:bodyPr/>
        <a:lstStyle/>
        <a:p>
          <a:endParaRPr lang="pt-PT"/>
        </a:p>
      </dgm:t>
    </dgm:pt>
    <dgm:pt modelId="{F58605E8-16FD-42F6-BC0A-A8F2B2F94358}" type="pres">
      <dgm:prSet presAssocID="{338821A5-E56F-4C52-B38E-BEA1F522EAA2}" presName="thinLine2b" presStyleLbl="callout" presStyleIdx="0" presStyleCnt="4"/>
      <dgm:spPr/>
      <dgm:t>
        <a:bodyPr/>
        <a:lstStyle/>
        <a:p>
          <a:endParaRPr lang="pt-PT"/>
        </a:p>
      </dgm:t>
    </dgm:pt>
    <dgm:pt modelId="{E92E28ED-7FBC-4A7B-BE5B-0D720F889B35}" type="pres">
      <dgm:prSet presAssocID="{338821A5-E56F-4C52-B38E-BEA1F522EAA2}" presName="vertSpace2b" presStyleCnt="0"/>
      <dgm:spPr/>
      <dgm:t>
        <a:bodyPr/>
        <a:lstStyle/>
        <a:p>
          <a:endParaRPr lang="pt-PT"/>
        </a:p>
      </dgm:t>
    </dgm:pt>
    <dgm:pt modelId="{667AC9B2-EC77-4F5D-91A3-FBAE8D704033}" type="pres">
      <dgm:prSet presAssocID="{355F6DC7-ECE0-4B8C-BD6F-5B14C7A527A0}" presName="horz2" presStyleCnt="0"/>
      <dgm:spPr/>
      <dgm:t>
        <a:bodyPr/>
        <a:lstStyle/>
        <a:p>
          <a:endParaRPr lang="pt-PT"/>
        </a:p>
      </dgm:t>
    </dgm:pt>
    <dgm:pt modelId="{CC6D9A11-6FDA-449C-A445-32F42347C58D}" type="pres">
      <dgm:prSet presAssocID="{355F6DC7-ECE0-4B8C-BD6F-5B14C7A527A0}" presName="horzSpace2" presStyleCnt="0"/>
      <dgm:spPr/>
      <dgm:t>
        <a:bodyPr/>
        <a:lstStyle/>
        <a:p>
          <a:endParaRPr lang="pt-PT"/>
        </a:p>
      </dgm:t>
    </dgm:pt>
    <dgm:pt modelId="{61F97353-F127-440F-8786-79FFE845BFF0}" type="pres">
      <dgm:prSet presAssocID="{355F6DC7-ECE0-4B8C-BD6F-5B14C7A527A0}" presName="tx2" presStyleLbl="revTx" presStyleIdx="2" presStyleCnt="5"/>
      <dgm:spPr/>
      <dgm:t>
        <a:bodyPr/>
        <a:lstStyle/>
        <a:p>
          <a:endParaRPr lang="pt-PT"/>
        </a:p>
      </dgm:t>
    </dgm:pt>
    <dgm:pt modelId="{5E6B21F0-CE35-4B91-AD94-7D9CA7444E00}" type="pres">
      <dgm:prSet presAssocID="{355F6DC7-ECE0-4B8C-BD6F-5B14C7A527A0}" presName="vert2" presStyleCnt="0"/>
      <dgm:spPr/>
      <dgm:t>
        <a:bodyPr/>
        <a:lstStyle/>
        <a:p>
          <a:endParaRPr lang="pt-PT"/>
        </a:p>
      </dgm:t>
    </dgm:pt>
    <dgm:pt modelId="{1F1C77F1-E9BE-4C96-8EA3-D922FBAC60C4}" type="pres">
      <dgm:prSet presAssocID="{355F6DC7-ECE0-4B8C-BD6F-5B14C7A527A0}" presName="thinLine2b" presStyleLbl="callout" presStyleIdx="1" presStyleCnt="4"/>
      <dgm:spPr/>
      <dgm:t>
        <a:bodyPr/>
        <a:lstStyle/>
        <a:p>
          <a:endParaRPr lang="pt-PT"/>
        </a:p>
      </dgm:t>
    </dgm:pt>
    <dgm:pt modelId="{B5521D8D-E767-4021-9A8E-9178AFABDC86}" type="pres">
      <dgm:prSet presAssocID="{355F6DC7-ECE0-4B8C-BD6F-5B14C7A527A0}" presName="vertSpace2b" presStyleCnt="0"/>
      <dgm:spPr/>
      <dgm:t>
        <a:bodyPr/>
        <a:lstStyle/>
        <a:p>
          <a:endParaRPr lang="pt-PT"/>
        </a:p>
      </dgm:t>
    </dgm:pt>
    <dgm:pt modelId="{2B7F5C3D-A0D9-4FF9-A058-B907461B4A86}" type="pres">
      <dgm:prSet presAssocID="{E0DEB5CB-9D6B-45EE-AC63-28A846B4EC1A}" presName="horz2" presStyleCnt="0"/>
      <dgm:spPr/>
      <dgm:t>
        <a:bodyPr/>
        <a:lstStyle/>
        <a:p>
          <a:endParaRPr lang="pt-PT"/>
        </a:p>
      </dgm:t>
    </dgm:pt>
    <dgm:pt modelId="{56CA6719-CA5C-4D31-B4B8-7E8D7538AF36}" type="pres">
      <dgm:prSet presAssocID="{E0DEB5CB-9D6B-45EE-AC63-28A846B4EC1A}" presName="horzSpace2" presStyleCnt="0"/>
      <dgm:spPr/>
      <dgm:t>
        <a:bodyPr/>
        <a:lstStyle/>
        <a:p>
          <a:endParaRPr lang="pt-PT"/>
        </a:p>
      </dgm:t>
    </dgm:pt>
    <dgm:pt modelId="{26F3200F-BE55-452D-93B7-4282E14FC37A}" type="pres">
      <dgm:prSet presAssocID="{E0DEB5CB-9D6B-45EE-AC63-28A846B4EC1A}" presName="tx2" presStyleLbl="revTx" presStyleIdx="3" presStyleCnt="5"/>
      <dgm:spPr/>
      <dgm:t>
        <a:bodyPr/>
        <a:lstStyle/>
        <a:p>
          <a:endParaRPr lang="pt-PT"/>
        </a:p>
      </dgm:t>
    </dgm:pt>
    <dgm:pt modelId="{098D432C-0FED-4E70-B9EF-06D3B9565698}" type="pres">
      <dgm:prSet presAssocID="{E0DEB5CB-9D6B-45EE-AC63-28A846B4EC1A}" presName="vert2" presStyleCnt="0"/>
      <dgm:spPr/>
      <dgm:t>
        <a:bodyPr/>
        <a:lstStyle/>
        <a:p>
          <a:endParaRPr lang="pt-PT"/>
        </a:p>
      </dgm:t>
    </dgm:pt>
    <dgm:pt modelId="{30480320-5E75-47A5-B0C5-AB0AF3C80279}" type="pres">
      <dgm:prSet presAssocID="{E0DEB5CB-9D6B-45EE-AC63-28A846B4EC1A}" presName="thinLine2b" presStyleLbl="callout" presStyleIdx="2" presStyleCnt="4"/>
      <dgm:spPr/>
      <dgm:t>
        <a:bodyPr/>
        <a:lstStyle/>
        <a:p>
          <a:endParaRPr lang="pt-PT"/>
        </a:p>
      </dgm:t>
    </dgm:pt>
    <dgm:pt modelId="{669C3BC0-5CD6-42E4-B0C9-F510907750A8}" type="pres">
      <dgm:prSet presAssocID="{E0DEB5CB-9D6B-45EE-AC63-28A846B4EC1A}" presName="vertSpace2b" presStyleCnt="0"/>
      <dgm:spPr/>
      <dgm:t>
        <a:bodyPr/>
        <a:lstStyle/>
        <a:p>
          <a:endParaRPr lang="pt-PT"/>
        </a:p>
      </dgm:t>
    </dgm:pt>
    <dgm:pt modelId="{F424958A-AD66-4FC7-A974-E8EB1FF46C53}" type="pres">
      <dgm:prSet presAssocID="{0245793D-84CD-41F3-8FCA-DDA58F1BC684}" presName="horz2" presStyleCnt="0"/>
      <dgm:spPr/>
      <dgm:t>
        <a:bodyPr/>
        <a:lstStyle/>
        <a:p>
          <a:endParaRPr lang="pt-PT"/>
        </a:p>
      </dgm:t>
    </dgm:pt>
    <dgm:pt modelId="{816D55D1-EA13-4BFF-9802-E019177726C5}" type="pres">
      <dgm:prSet presAssocID="{0245793D-84CD-41F3-8FCA-DDA58F1BC684}" presName="horzSpace2" presStyleCnt="0"/>
      <dgm:spPr/>
      <dgm:t>
        <a:bodyPr/>
        <a:lstStyle/>
        <a:p>
          <a:endParaRPr lang="pt-PT"/>
        </a:p>
      </dgm:t>
    </dgm:pt>
    <dgm:pt modelId="{DB4BB820-327A-4CC3-957F-292B15E3785E}" type="pres">
      <dgm:prSet presAssocID="{0245793D-84CD-41F3-8FCA-DDA58F1BC684}" presName="tx2" presStyleLbl="revTx" presStyleIdx="4" presStyleCnt="5"/>
      <dgm:spPr/>
      <dgm:t>
        <a:bodyPr/>
        <a:lstStyle/>
        <a:p>
          <a:endParaRPr lang="pt-PT"/>
        </a:p>
      </dgm:t>
    </dgm:pt>
    <dgm:pt modelId="{91F6829A-1295-4339-836E-D5EAEBF9A643}" type="pres">
      <dgm:prSet presAssocID="{0245793D-84CD-41F3-8FCA-DDA58F1BC684}" presName="vert2" presStyleCnt="0"/>
      <dgm:spPr/>
      <dgm:t>
        <a:bodyPr/>
        <a:lstStyle/>
        <a:p>
          <a:endParaRPr lang="pt-PT"/>
        </a:p>
      </dgm:t>
    </dgm:pt>
    <dgm:pt modelId="{16AD23D4-1DA1-499D-87D7-66F724ADD2C4}" type="pres">
      <dgm:prSet presAssocID="{0245793D-84CD-41F3-8FCA-DDA58F1BC684}" presName="thinLine2b" presStyleLbl="callout" presStyleIdx="3" presStyleCnt="4"/>
      <dgm:spPr/>
      <dgm:t>
        <a:bodyPr/>
        <a:lstStyle/>
        <a:p>
          <a:endParaRPr lang="pt-PT"/>
        </a:p>
      </dgm:t>
    </dgm:pt>
    <dgm:pt modelId="{381F16C4-1CFC-4BE9-96C0-19EC3E2543B2}" type="pres">
      <dgm:prSet presAssocID="{0245793D-84CD-41F3-8FCA-DDA58F1BC684}" presName="vertSpace2b" presStyleCnt="0"/>
      <dgm:spPr/>
      <dgm:t>
        <a:bodyPr/>
        <a:lstStyle/>
        <a:p>
          <a:endParaRPr lang="pt-PT"/>
        </a:p>
      </dgm:t>
    </dgm:pt>
  </dgm:ptLst>
  <dgm:cxnLst>
    <dgm:cxn modelId="{7152F4FA-F934-4CE8-B03A-BC4890ED6BAD}" srcId="{36939D4C-1D27-45F8-9705-8C8914E22473}" destId="{355F6DC7-ECE0-4B8C-BD6F-5B14C7A527A0}" srcOrd="1" destOrd="0" parTransId="{86E37606-D60C-49F6-909E-F1054FED622C}" sibTransId="{EADBE3B5-A45B-4265-AAC8-F079C3621034}"/>
    <dgm:cxn modelId="{C8320AB2-44BC-4A4F-ACED-72410147CA03}" type="presOf" srcId="{338821A5-E56F-4C52-B38E-BEA1F522EAA2}" destId="{FB8DDEF8-A7DC-4222-87F9-8240305A4360}" srcOrd="0" destOrd="0" presId="urn:microsoft.com/office/officeart/2008/layout/LinedList"/>
    <dgm:cxn modelId="{84F4D27F-1733-46C9-9C81-86A08E73DE99}" type="presOf" srcId="{1CC69189-B26E-48DD-9766-FDFCC6C7F4D0}" destId="{454A2E57-5EB0-4393-B037-F80240B14902}" srcOrd="0" destOrd="0" presId="urn:microsoft.com/office/officeart/2008/layout/LinedList"/>
    <dgm:cxn modelId="{83364277-A087-4025-8B6A-3AA1C8747E85}" type="presOf" srcId="{355F6DC7-ECE0-4B8C-BD6F-5B14C7A527A0}" destId="{61F97353-F127-440F-8786-79FFE845BFF0}" srcOrd="0" destOrd="0" presId="urn:microsoft.com/office/officeart/2008/layout/LinedList"/>
    <dgm:cxn modelId="{2A37A650-8D6B-4C72-AE8B-8EC21979EA07}" type="presOf" srcId="{E0DEB5CB-9D6B-45EE-AC63-28A846B4EC1A}" destId="{26F3200F-BE55-452D-93B7-4282E14FC37A}" srcOrd="0" destOrd="0" presId="urn:microsoft.com/office/officeart/2008/layout/LinedList"/>
    <dgm:cxn modelId="{CC49569E-6A5D-4FA4-9EF9-87DC9F6FD1D7}" srcId="{36939D4C-1D27-45F8-9705-8C8914E22473}" destId="{E0DEB5CB-9D6B-45EE-AC63-28A846B4EC1A}" srcOrd="2" destOrd="0" parTransId="{A6EBA496-4B4D-48D8-B426-B923C1146E5F}" sibTransId="{849E0B1B-CE92-42F2-B9D0-0993DE7C4EF7}"/>
    <dgm:cxn modelId="{6B6BABBF-06A1-4151-8B2F-6B99B3DF0613}" type="presOf" srcId="{36939D4C-1D27-45F8-9705-8C8914E22473}" destId="{2AA3130D-368B-465C-9687-DFB00EF01EFA}" srcOrd="0" destOrd="0" presId="urn:microsoft.com/office/officeart/2008/layout/LinedList"/>
    <dgm:cxn modelId="{38A814EB-730D-4913-BE2E-470B3A053037}" srcId="{36939D4C-1D27-45F8-9705-8C8914E22473}" destId="{0245793D-84CD-41F3-8FCA-DDA58F1BC684}" srcOrd="3" destOrd="0" parTransId="{272E9865-04D9-4F16-B54B-86ABBC2E4368}" sibTransId="{17DE5D6E-774C-4B9B-A19B-131B624FFEA8}"/>
    <dgm:cxn modelId="{4EC63A1A-6EBD-4CE6-98E0-C6C6726F02B3}" srcId="{1CC69189-B26E-48DD-9766-FDFCC6C7F4D0}" destId="{36939D4C-1D27-45F8-9705-8C8914E22473}" srcOrd="0" destOrd="0" parTransId="{B795ABEA-9E42-46FE-9EB7-5A1207031A2D}" sibTransId="{CD07AB61-2EB6-43C7-A61E-ECD925D2F331}"/>
    <dgm:cxn modelId="{63386B81-F455-4D9D-B8CA-EAB2D76655BF}" srcId="{36939D4C-1D27-45F8-9705-8C8914E22473}" destId="{338821A5-E56F-4C52-B38E-BEA1F522EAA2}" srcOrd="0" destOrd="0" parTransId="{F9E7F218-4BC3-4FC4-A14A-BE2CF86F1BF1}" sibTransId="{5BBADD6A-4CC5-47A1-A914-0AE509738648}"/>
    <dgm:cxn modelId="{DB539D35-0EE1-47BA-A82F-1C1FF1CC9617}" type="presOf" srcId="{0245793D-84CD-41F3-8FCA-DDA58F1BC684}" destId="{DB4BB820-327A-4CC3-957F-292B15E3785E}" srcOrd="0" destOrd="0" presId="urn:microsoft.com/office/officeart/2008/layout/LinedList"/>
    <dgm:cxn modelId="{EE5F824D-7E26-44E8-9CFD-B43AAC50EBB9}" type="presParOf" srcId="{454A2E57-5EB0-4393-B037-F80240B14902}" destId="{D08D7480-BFB3-4C58-8219-18C79D139D41}" srcOrd="0" destOrd="0" presId="urn:microsoft.com/office/officeart/2008/layout/LinedList"/>
    <dgm:cxn modelId="{9BB85C5C-5580-4EDC-BEF1-8AC8B8D01800}" type="presParOf" srcId="{454A2E57-5EB0-4393-B037-F80240B14902}" destId="{832BD3A7-4FDF-4580-9697-958A096DD310}" srcOrd="1" destOrd="0" presId="urn:microsoft.com/office/officeart/2008/layout/LinedList"/>
    <dgm:cxn modelId="{2790F1F7-0E37-45EB-9AAB-D284F0F19CA8}" type="presParOf" srcId="{832BD3A7-4FDF-4580-9697-958A096DD310}" destId="{2AA3130D-368B-465C-9687-DFB00EF01EFA}" srcOrd="0" destOrd="0" presId="urn:microsoft.com/office/officeart/2008/layout/LinedList"/>
    <dgm:cxn modelId="{C6A5A6A1-1A3A-4A8F-936B-B076BD3CEF17}" type="presParOf" srcId="{832BD3A7-4FDF-4580-9697-958A096DD310}" destId="{4D9304CE-C743-4402-A9B8-AD25D76FA141}" srcOrd="1" destOrd="0" presId="urn:microsoft.com/office/officeart/2008/layout/LinedList"/>
    <dgm:cxn modelId="{098070C0-9316-41CF-B4FD-0E481202BFD3}" type="presParOf" srcId="{4D9304CE-C743-4402-A9B8-AD25D76FA141}" destId="{D3A5A734-A2A8-46D3-8111-EEA96F9BAAF8}" srcOrd="0" destOrd="0" presId="urn:microsoft.com/office/officeart/2008/layout/LinedList"/>
    <dgm:cxn modelId="{A070E983-B285-4CBD-897F-C3B4F2073F00}" type="presParOf" srcId="{4D9304CE-C743-4402-A9B8-AD25D76FA141}" destId="{9ADA40E4-EEB9-44AF-BCB0-849737562C9A}" srcOrd="1" destOrd="0" presId="urn:microsoft.com/office/officeart/2008/layout/LinedList"/>
    <dgm:cxn modelId="{1FE86451-F328-4E25-AE07-EEEAFA1026E2}" type="presParOf" srcId="{9ADA40E4-EEB9-44AF-BCB0-849737562C9A}" destId="{40376837-5702-441B-9CA2-0B347AD70BEE}" srcOrd="0" destOrd="0" presId="urn:microsoft.com/office/officeart/2008/layout/LinedList"/>
    <dgm:cxn modelId="{C51E06FB-9766-46C5-B182-5A222BDF1E47}" type="presParOf" srcId="{9ADA40E4-EEB9-44AF-BCB0-849737562C9A}" destId="{FB8DDEF8-A7DC-4222-87F9-8240305A4360}" srcOrd="1" destOrd="0" presId="urn:microsoft.com/office/officeart/2008/layout/LinedList"/>
    <dgm:cxn modelId="{3B27CD92-5F7A-4E8F-8341-724E975C16AA}" type="presParOf" srcId="{9ADA40E4-EEB9-44AF-BCB0-849737562C9A}" destId="{3CBE23E3-8A22-4864-A872-B04E154D35C3}" srcOrd="2" destOrd="0" presId="urn:microsoft.com/office/officeart/2008/layout/LinedList"/>
    <dgm:cxn modelId="{7C07D948-BA89-4541-9178-B4CC66F2575C}" type="presParOf" srcId="{4D9304CE-C743-4402-A9B8-AD25D76FA141}" destId="{F58605E8-16FD-42F6-BC0A-A8F2B2F94358}" srcOrd="2" destOrd="0" presId="urn:microsoft.com/office/officeart/2008/layout/LinedList"/>
    <dgm:cxn modelId="{0CEB845C-32C9-4207-8A2D-3DE5B7184D01}" type="presParOf" srcId="{4D9304CE-C743-4402-A9B8-AD25D76FA141}" destId="{E92E28ED-7FBC-4A7B-BE5B-0D720F889B35}" srcOrd="3" destOrd="0" presId="urn:microsoft.com/office/officeart/2008/layout/LinedList"/>
    <dgm:cxn modelId="{E792C215-5C60-41C2-893C-D77693F7A662}" type="presParOf" srcId="{4D9304CE-C743-4402-A9B8-AD25D76FA141}" destId="{667AC9B2-EC77-4F5D-91A3-FBAE8D704033}" srcOrd="4" destOrd="0" presId="urn:microsoft.com/office/officeart/2008/layout/LinedList"/>
    <dgm:cxn modelId="{FC1CF5AC-1832-4473-82D0-F6F0F8768531}" type="presParOf" srcId="{667AC9B2-EC77-4F5D-91A3-FBAE8D704033}" destId="{CC6D9A11-6FDA-449C-A445-32F42347C58D}" srcOrd="0" destOrd="0" presId="urn:microsoft.com/office/officeart/2008/layout/LinedList"/>
    <dgm:cxn modelId="{E090F4EC-C743-46EC-B167-6DECEC32FD12}" type="presParOf" srcId="{667AC9B2-EC77-4F5D-91A3-FBAE8D704033}" destId="{61F97353-F127-440F-8786-79FFE845BFF0}" srcOrd="1" destOrd="0" presId="urn:microsoft.com/office/officeart/2008/layout/LinedList"/>
    <dgm:cxn modelId="{30EDB725-F690-4979-A0BF-9C4560DE3B20}" type="presParOf" srcId="{667AC9B2-EC77-4F5D-91A3-FBAE8D704033}" destId="{5E6B21F0-CE35-4B91-AD94-7D9CA7444E00}" srcOrd="2" destOrd="0" presId="urn:microsoft.com/office/officeart/2008/layout/LinedList"/>
    <dgm:cxn modelId="{CF9E3918-35EE-4911-BF2D-3955FE5CB095}" type="presParOf" srcId="{4D9304CE-C743-4402-A9B8-AD25D76FA141}" destId="{1F1C77F1-E9BE-4C96-8EA3-D922FBAC60C4}" srcOrd="5" destOrd="0" presId="urn:microsoft.com/office/officeart/2008/layout/LinedList"/>
    <dgm:cxn modelId="{440EBA32-9753-47A0-8634-C3445F27ACEA}" type="presParOf" srcId="{4D9304CE-C743-4402-A9B8-AD25D76FA141}" destId="{B5521D8D-E767-4021-9A8E-9178AFABDC86}" srcOrd="6" destOrd="0" presId="urn:microsoft.com/office/officeart/2008/layout/LinedList"/>
    <dgm:cxn modelId="{4A31D92D-3F45-486E-915D-5749807FAAB5}" type="presParOf" srcId="{4D9304CE-C743-4402-A9B8-AD25D76FA141}" destId="{2B7F5C3D-A0D9-4FF9-A058-B907461B4A86}" srcOrd="7" destOrd="0" presId="urn:microsoft.com/office/officeart/2008/layout/LinedList"/>
    <dgm:cxn modelId="{321E4C15-FD5F-44C6-B196-A59ED01FE05D}" type="presParOf" srcId="{2B7F5C3D-A0D9-4FF9-A058-B907461B4A86}" destId="{56CA6719-CA5C-4D31-B4B8-7E8D7538AF36}" srcOrd="0" destOrd="0" presId="urn:microsoft.com/office/officeart/2008/layout/LinedList"/>
    <dgm:cxn modelId="{B8FB7DE0-D342-46E1-A6AF-8720E8CD82A1}" type="presParOf" srcId="{2B7F5C3D-A0D9-4FF9-A058-B907461B4A86}" destId="{26F3200F-BE55-452D-93B7-4282E14FC37A}" srcOrd="1" destOrd="0" presId="urn:microsoft.com/office/officeart/2008/layout/LinedList"/>
    <dgm:cxn modelId="{E038664E-3C1C-4526-BC00-CB7822830260}" type="presParOf" srcId="{2B7F5C3D-A0D9-4FF9-A058-B907461B4A86}" destId="{098D432C-0FED-4E70-B9EF-06D3B9565698}" srcOrd="2" destOrd="0" presId="urn:microsoft.com/office/officeart/2008/layout/LinedList"/>
    <dgm:cxn modelId="{38F65F08-ED6F-4203-9775-346F75525F72}" type="presParOf" srcId="{4D9304CE-C743-4402-A9B8-AD25D76FA141}" destId="{30480320-5E75-47A5-B0C5-AB0AF3C80279}" srcOrd="8" destOrd="0" presId="urn:microsoft.com/office/officeart/2008/layout/LinedList"/>
    <dgm:cxn modelId="{AE4EB5C1-6390-4634-B92A-4B85CDB63D1D}" type="presParOf" srcId="{4D9304CE-C743-4402-A9B8-AD25D76FA141}" destId="{669C3BC0-5CD6-42E4-B0C9-F510907750A8}" srcOrd="9" destOrd="0" presId="urn:microsoft.com/office/officeart/2008/layout/LinedList"/>
    <dgm:cxn modelId="{A1299DE9-F42C-461D-BDC9-912BFF8FD215}" type="presParOf" srcId="{4D9304CE-C743-4402-A9B8-AD25D76FA141}" destId="{F424958A-AD66-4FC7-A974-E8EB1FF46C53}" srcOrd="10" destOrd="0" presId="urn:microsoft.com/office/officeart/2008/layout/LinedList"/>
    <dgm:cxn modelId="{A61FF07E-E1C8-4D23-81A1-327ED4890341}" type="presParOf" srcId="{F424958A-AD66-4FC7-A974-E8EB1FF46C53}" destId="{816D55D1-EA13-4BFF-9802-E019177726C5}" srcOrd="0" destOrd="0" presId="urn:microsoft.com/office/officeart/2008/layout/LinedList"/>
    <dgm:cxn modelId="{E98223AF-FF11-44A8-8CD4-E88F23223625}" type="presParOf" srcId="{F424958A-AD66-4FC7-A974-E8EB1FF46C53}" destId="{DB4BB820-327A-4CC3-957F-292B15E3785E}" srcOrd="1" destOrd="0" presId="urn:microsoft.com/office/officeart/2008/layout/LinedList"/>
    <dgm:cxn modelId="{555AEE2C-231C-4DF7-9B2E-33181643BF84}" type="presParOf" srcId="{F424958A-AD66-4FC7-A974-E8EB1FF46C53}" destId="{91F6829A-1295-4339-836E-D5EAEBF9A643}" srcOrd="2" destOrd="0" presId="urn:microsoft.com/office/officeart/2008/layout/LinedList"/>
    <dgm:cxn modelId="{C1425394-69FB-471D-99CE-021A96B74ABE}" type="presParOf" srcId="{4D9304CE-C743-4402-A9B8-AD25D76FA141}" destId="{16AD23D4-1DA1-499D-87D7-66F724ADD2C4}" srcOrd="11" destOrd="0" presId="urn:microsoft.com/office/officeart/2008/layout/LinedList"/>
    <dgm:cxn modelId="{04C9D7D1-8B06-4752-A15C-FB9842728580}" type="presParOf" srcId="{4D9304CE-C743-4402-A9B8-AD25D76FA141}" destId="{381F16C4-1CFC-4BE9-96C0-19EC3E2543B2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0EAC94B0-8B1B-446A-9F2B-41072EA3FE87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pt-PT"/>
        </a:p>
      </dgm:t>
    </dgm:pt>
    <dgm:pt modelId="{01CD3B14-7EF0-4DAE-A4A7-D9EC3CAC0F9A}">
      <dgm:prSet/>
      <dgm:spPr/>
      <dgm:t>
        <a:bodyPr/>
        <a:lstStyle/>
        <a:p>
          <a:pPr rtl="0"/>
          <a:r>
            <a:rPr lang="pt-PT" smtClean="0"/>
            <a:t>O que é?</a:t>
          </a:r>
          <a:endParaRPr lang="pt-PT"/>
        </a:p>
      </dgm:t>
    </dgm:pt>
    <dgm:pt modelId="{AC46D7B4-5BBB-498C-8A2F-F35CD64F3F29}" type="parTrans" cxnId="{0F5000DE-EF7C-4D6F-A5C5-065C60C4AD3B}">
      <dgm:prSet/>
      <dgm:spPr/>
      <dgm:t>
        <a:bodyPr/>
        <a:lstStyle/>
        <a:p>
          <a:endParaRPr lang="pt-PT"/>
        </a:p>
      </dgm:t>
    </dgm:pt>
    <dgm:pt modelId="{7074782E-1CA1-4E7A-B82D-41EF2ECB92F2}" type="sibTrans" cxnId="{0F5000DE-EF7C-4D6F-A5C5-065C60C4AD3B}">
      <dgm:prSet/>
      <dgm:spPr/>
      <dgm:t>
        <a:bodyPr/>
        <a:lstStyle/>
        <a:p>
          <a:endParaRPr lang="pt-PT"/>
        </a:p>
      </dgm:t>
    </dgm:pt>
    <dgm:pt modelId="{F18E594D-A61C-4CA2-9BB8-C5755D798E5C}">
      <dgm:prSet/>
      <dgm:spPr/>
      <dgm:t>
        <a:bodyPr/>
        <a:lstStyle/>
        <a:p>
          <a:pPr rtl="0"/>
          <a:r>
            <a:rPr lang="pt-PT" smtClean="0"/>
            <a:t>Modelo de análise do trabalho pedagógico da escola</a:t>
          </a:r>
          <a:endParaRPr lang="pt-PT"/>
        </a:p>
      </dgm:t>
    </dgm:pt>
    <dgm:pt modelId="{62EBD462-A725-4419-89CE-BB45DD6B8772}" type="parTrans" cxnId="{87BCDEC6-3476-4284-BD31-68D4F24B19AE}">
      <dgm:prSet/>
      <dgm:spPr/>
      <dgm:t>
        <a:bodyPr/>
        <a:lstStyle/>
        <a:p>
          <a:endParaRPr lang="pt-PT"/>
        </a:p>
      </dgm:t>
    </dgm:pt>
    <dgm:pt modelId="{908E17D2-F100-402D-8124-C12FC90598EE}" type="sibTrans" cxnId="{87BCDEC6-3476-4284-BD31-68D4F24B19AE}">
      <dgm:prSet/>
      <dgm:spPr/>
      <dgm:t>
        <a:bodyPr/>
        <a:lstStyle/>
        <a:p>
          <a:endParaRPr lang="pt-PT"/>
        </a:p>
      </dgm:t>
    </dgm:pt>
    <dgm:pt modelId="{96FBBFBC-197D-4C56-BF2A-1DC6229874FA}">
      <dgm:prSet/>
      <dgm:spPr/>
      <dgm:t>
        <a:bodyPr/>
        <a:lstStyle/>
        <a:p>
          <a:pPr rtl="0"/>
          <a:r>
            <a:rPr lang="pt-PT" smtClean="0"/>
            <a:t>Para que serve?</a:t>
          </a:r>
          <a:endParaRPr lang="pt-PT"/>
        </a:p>
      </dgm:t>
    </dgm:pt>
    <dgm:pt modelId="{D63C28C8-8005-413E-AEE0-2A1C51306EB1}" type="parTrans" cxnId="{D140B655-9BDA-4E39-993A-08DB9415AC6B}">
      <dgm:prSet/>
      <dgm:spPr/>
      <dgm:t>
        <a:bodyPr/>
        <a:lstStyle/>
        <a:p>
          <a:endParaRPr lang="pt-PT"/>
        </a:p>
      </dgm:t>
    </dgm:pt>
    <dgm:pt modelId="{9B9DEA91-D2BE-4DA6-88EC-3E9A30B81EE0}" type="sibTrans" cxnId="{D140B655-9BDA-4E39-993A-08DB9415AC6B}">
      <dgm:prSet/>
      <dgm:spPr/>
      <dgm:t>
        <a:bodyPr/>
        <a:lstStyle/>
        <a:p>
          <a:endParaRPr lang="pt-PT"/>
        </a:p>
      </dgm:t>
    </dgm:pt>
    <dgm:pt modelId="{E135512A-7516-4220-B1B5-58C151C0BA18}">
      <dgm:prSet/>
      <dgm:spPr/>
      <dgm:t>
        <a:bodyPr/>
        <a:lstStyle/>
        <a:p>
          <a:pPr rtl="0"/>
          <a:r>
            <a:rPr lang="pt-PT" smtClean="0"/>
            <a:t>Monitorar o trabalho da escola na sala de aula (supervisão pedagógica)</a:t>
          </a:r>
          <a:endParaRPr lang="pt-PT"/>
        </a:p>
      </dgm:t>
    </dgm:pt>
    <dgm:pt modelId="{A5CC87E4-2628-4222-BFE8-30DD76862C4E}" type="parTrans" cxnId="{F9DEFF9D-62E1-4DBF-BE5E-2FF420C704A8}">
      <dgm:prSet/>
      <dgm:spPr/>
      <dgm:t>
        <a:bodyPr/>
        <a:lstStyle/>
        <a:p>
          <a:endParaRPr lang="pt-PT"/>
        </a:p>
      </dgm:t>
    </dgm:pt>
    <dgm:pt modelId="{AEBBAB1B-ACE7-4FF6-82E0-3591B9B34BC7}" type="sibTrans" cxnId="{F9DEFF9D-62E1-4DBF-BE5E-2FF420C704A8}">
      <dgm:prSet/>
      <dgm:spPr/>
      <dgm:t>
        <a:bodyPr/>
        <a:lstStyle/>
        <a:p>
          <a:endParaRPr lang="pt-PT"/>
        </a:p>
      </dgm:t>
    </dgm:pt>
    <dgm:pt modelId="{EEF8809F-BD2C-468F-B869-F393134E4A9E}">
      <dgm:prSet/>
      <dgm:spPr/>
      <dgm:t>
        <a:bodyPr/>
        <a:lstStyle/>
        <a:p>
          <a:pPr rtl="0"/>
          <a:r>
            <a:rPr lang="pt-PT" smtClean="0"/>
            <a:t>Planos de formação</a:t>
          </a:r>
          <a:endParaRPr lang="pt-PT"/>
        </a:p>
      </dgm:t>
    </dgm:pt>
    <dgm:pt modelId="{512D9D91-354D-4C2F-8145-DD1B0660CBC0}" type="parTrans" cxnId="{76726A7A-23F8-481F-84EA-29F736F6898A}">
      <dgm:prSet/>
      <dgm:spPr/>
      <dgm:t>
        <a:bodyPr/>
        <a:lstStyle/>
        <a:p>
          <a:endParaRPr lang="pt-PT"/>
        </a:p>
      </dgm:t>
    </dgm:pt>
    <dgm:pt modelId="{BFC6D0C5-C2A7-452E-8229-08969BE25F5D}" type="sibTrans" cxnId="{76726A7A-23F8-481F-84EA-29F736F6898A}">
      <dgm:prSet/>
      <dgm:spPr/>
      <dgm:t>
        <a:bodyPr/>
        <a:lstStyle/>
        <a:p>
          <a:endParaRPr lang="pt-PT"/>
        </a:p>
      </dgm:t>
    </dgm:pt>
    <dgm:pt modelId="{A309CC30-B360-4EA7-BDAF-4ECBA7DB2B5B}">
      <dgm:prSet/>
      <dgm:spPr/>
      <dgm:t>
        <a:bodyPr/>
        <a:lstStyle/>
        <a:p>
          <a:pPr rtl="0"/>
          <a:r>
            <a:rPr lang="pt-PT" smtClean="0"/>
            <a:t>Como se aplica?</a:t>
          </a:r>
          <a:endParaRPr lang="pt-PT"/>
        </a:p>
      </dgm:t>
    </dgm:pt>
    <dgm:pt modelId="{BD81069A-5380-46BB-B12E-3AE274083841}" type="parTrans" cxnId="{5B0757AE-2744-416C-A847-53F79568BC68}">
      <dgm:prSet/>
      <dgm:spPr/>
      <dgm:t>
        <a:bodyPr/>
        <a:lstStyle/>
        <a:p>
          <a:endParaRPr lang="pt-PT"/>
        </a:p>
      </dgm:t>
    </dgm:pt>
    <dgm:pt modelId="{CA8FEA06-A0F1-4708-9D70-8051782D4A34}" type="sibTrans" cxnId="{5B0757AE-2744-416C-A847-53F79568BC68}">
      <dgm:prSet/>
      <dgm:spPr/>
      <dgm:t>
        <a:bodyPr/>
        <a:lstStyle/>
        <a:p>
          <a:endParaRPr lang="pt-PT"/>
        </a:p>
      </dgm:t>
    </dgm:pt>
    <dgm:pt modelId="{A758D996-BCF0-42BC-A597-7239E8E02AD4}">
      <dgm:prSet/>
      <dgm:spPr/>
      <dgm:t>
        <a:bodyPr/>
        <a:lstStyle/>
        <a:p>
          <a:pPr rtl="0"/>
          <a:r>
            <a:rPr lang="pt-PT" smtClean="0"/>
            <a:t>Com questionários a alunos e docentes</a:t>
          </a:r>
          <a:endParaRPr lang="pt-PT"/>
        </a:p>
      </dgm:t>
    </dgm:pt>
    <dgm:pt modelId="{28686919-7A53-420F-AB98-3AFFF2DADAC9}" type="parTrans" cxnId="{C58ADE39-24E2-4645-80AB-D03DADB2407B}">
      <dgm:prSet/>
      <dgm:spPr/>
      <dgm:t>
        <a:bodyPr/>
        <a:lstStyle/>
        <a:p>
          <a:endParaRPr lang="pt-PT"/>
        </a:p>
      </dgm:t>
    </dgm:pt>
    <dgm:pt modelId="{0F98C363-854C-4735-877E-D5A591D48ED4}" type="sibTrans" cxnId="{C58ADE39-24E2-4645-80AB-D03DADB2407B}">
      <dgm:prSet/>
      <dgm:spPr/>
      <dgm:t>
        <a:bodyPr/>
        <a:lstStyle/>
        <a:p>
          <a:endParaRPr lang="pt-PT"/>
        </a:p>
      </dgm:t>
    </dgm:pt>
    <dgm:pt modelId="{5BAE3ABC-5E6F-4F3F-A5F5-D196032C101C}">
      <dgm:prSet/>
      <dgm:spPr/>
      <dgm:t>
        <a:bodyPr/>
        <a:lstStyle/>
        <a:p>
          <a:pPr rtl="0"/>
          <a:r>
            <a:rPr lang="pt-PT" smtClean="0"/>
            <a:t>Via Internet</a:t>
          </a:r>
          <a:endParaRPr lang="pt-PT"/>
        </a:p>
      </dgm:t>
    </dgm:pt>
    <dgm:pt modelId="{62344FF6-38FE-4579-BDE6-203265B46D8B}" type="parTrans" cxnId="{603D21D1-75EB-4797-8225-5E107DBD10EC}">
      <dgm:prSet/>
      <dgm:spPr/>
      <dgm:t>
        <a:bodyPr/>
        <a:lstStyle/>
        <a:p>
          <a:endParaRPr lang="pt-PT"/>
        </a:p>
      </dgm:t>
    </dgm:pt>
    <dgm:pt modelId="{6D237B90-3F0B-4E51-90C1-375504EC1B2C}" type="sibTrans" cxnId="{603D21D1-75EB-4797-8225-5E107DBD10EC}">
      <dgm:prSet/>
      <dgm:spPr/>
      <dgm:t>
        <a:bodyPr/>
        <a:lstStyle/>
        <a:p>
          <a:endParaRPr lang="pt-PT"/>
        </a:p>
      </dgm:t>
    </dgm:pt>
    <dgm:pt modelId="{D16E6C17-46EA-4545-BE3C-13F14D7B71DC}">
      <dgm:prSet/>
      <dgm:spPr/>
      <dgm:t>
        <a:bodyPr/>
        <a:lstStyle/>
        <a:p>
          <a:pPr rtl="0"/>
          <a:r>
            <a:rPr lang="pt-PT" smtClean="0"/>
            <a:t>Quais os outputs?</a:t>
          </a:r>
          <a:endParaRPr lang="pt-PT"/>
        </a:p>
      </dgm:t>
    </dgm:pt>
    <dgm:pt modelId="{85F59F70-6B18-4A15-B2BE-27ADA8A3E57F}" type="parTrans" cxnId="{0E5FFF32-3419-44EF-8958-CED64E54C27D}">
      <dgm:prSet/>
      <dgm:spPr/>
      <dgm:t>
        <a:bodyPr/>
        <a:lstStyle/>
        <a:p>
          <a:endParaRPr lang="pt-PT"/>
        </a:p>
      </dgm:t>
    </dgm:pt>
    <dgm:pt modelId="{33F857AC-9B9B-4EF3-9028-38BC52DC0A7D}" type="sibTrans" cxnId="{0E5FFF32-3419-44EF-8958-CED64E54C27D}">
      <dgm:prSet/>
      <dgm:spPr/>
      <dgm:t>
        <a:bodyPr/>
        <a:lstStyle/>
        <a:p>
          <a:endParaRPr lang="pt-PT"/>
        </a:p>
      </dgm:t>
    </dgm:pt>
    <dgm:pt modelId="{D8B77142-DE3D-4E96-AC78-9FD5F955355A}">
      <dgm:prSet/>
      <dgm:spPr/>
      <dgm:t>
        <a:bodyPr/>
        <a:lstStyle/>
        <a:p>
          <a:pPr rtl="0"/>
          <a:r>
            <a:rPr lang="pt-PT" smtClean="0"/>
            <a:t>Relatório confidenciais por professor, disciplina, departamento e Agrupamento</a:t>
          </a:r>
          <a:endParaRPr lang="pt-PT"/>
        </a:p>
      </dgm:t>
    </dgm:pt>
    <dgm:pt modelId="{466F52FF-659D-4472-B21B-08C2CD751671}" type="parTrans" cxnId="{5226ABE7-F9BF-44FC-B134-0F832F3C9DC3}">
      <dgm:prSet/>
      <dgm:spPr/>
      <dgm:t>
        <a:bodyPr/>
        <a:lstStyle/>
        <a:p>
          <a:endParaRPr lang="pt-PT"/>
        </a:p>
      </dgm:t>
    </dgm:pt>
    <dgm:pt modelId="{998D60D6-D780-47C7-BA25-0ADA6A6EC5EC}" type="sibTrans" cxnId="{5226ABE7-F9BF-44FC-B134-0F832F3C9DC3}">
      <dgm:prSet/>
      <dgm:spPr/>
      <dgm:t>
        <a:bodyPr/>
        <a:lstStyle/>
        <a:p>
          <a:endParaRPr lang="pt-PT"/>
        </a:p>
      </dgm:t>
    </dgm:pt>
    <dgm:pt modelId="{2CFB4B43-1338-44ED-A113-25882B8780C1}" type="pres">
      <dgm:prSet presAssocID="{0EAC94B0-8B1B-446A-9F2B-41072EA3FE87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t-PT"/>
        </a:p>
      </dgm:t>
    </dgm:pt>
    <dgm:pt modelId="{F2A4BD4C-0E8D-4EE8-9C5F-855937D641F7}" type="pres">
      <dgm:prSet presAssocID="{01CD3B14-7EF0-4DAE-A4A7-D9EC3CAC0F9A}" presName="thickLine" presStyleLbl="alignNode1" presStyleIdx="0" presStyleCnt="4"/>
      <dgm:spPr/>
    </dgm:pt>
    <dgm:pt modelId="{51F45A6E-00EA-46B2-BEDE-99EB36C2488D}" type="pres">
      <dgm:prSet presAssocID="{01CD3B14-7EF0-4DAE-A4A7-D9EC3CAC0F9A}" presName="horz1" presStyleCnt="0"/>
      <dgm:spPr/>
    </dgm:pt>
    <dgm:pt modelId="{8126CDB1-9563-4ABB-AEDB-0078B9C91180}" type="pres">
      <dgm:prSet presAssocID="{01CD3B14-7EF0-4DAE-A4A7-D9EC3CAC0F9A}" presName="tx1" presStyleLbl="revTx" presStyleIdx="0" presStyleCnt="10"/>
      <dgm:spPr/>
      <dgm:t>
        <a:bodyPr/>
        <a:lstStyle/>
        <a:p>
          <a:endParaRPr lang="pt-PT"/>
        </a:p>
      </dgm:t>
    </dgm:pt>
    <dgm:pt modelId="{C2EBCC48-3156-4FB1-9495-966065D57A10}" type="pres">
      <dgm:prSet presAssocID="{01CD3B14-7EF0-4DAE-A4A7-D9EC3CAC0F9A}" presName="vert1" presStyleCnt="0"/>
      <dgm:spPr/>
    </dgm:pt>
    <dgm:pt modelId="{3E6BCB9B-1C45-43B0-B0EB-FFFCB9D6FC9F}" type="pres">
      <dgm:prSet presAssocID="{F18E594D-A61C-4CA2-9BB8-C5755D798E5C}" presName="vertSpace2a" presStyleCnt="0"/>
      <dgm:spPr/>
    </dgm:pt>
    <dgm:pt modelId="{69619F9E-DE98-4B2A-B209-5A8F5EE6F5B7}" type="pres">
      <dgm:prSet presAssocID="{F18E594D-A61C-4CA2-9BB8-C5755D798E5C}" presName="horz2" presStyleCnt="0"/>
      <dgm:spPr/>
    </dgm:pt>
    <dgm:pt modelId="{F00AA398-5774-4CC1-8450-46FA6701CC74}" type="pres">
      <dgm:prSet presAssocID="{F18E594D-A61C-4CA2-9BB8-C5755D798E5C}" presName="horzSpace2" presStyleCnt="0"/>
      <dgm:spPr/>
    </dgm:pt>
    <dgm:pt modelId="{2899A483-B241-4205-A799-A851EF72228F}" type="pres">
      <dgm:prSet presAssocID="{F18E594D-A61C-4CA2-9BB8-C5755D798E5C}" presName="tx2" presStyleLbl="revTx" presStyleIdx="1" presStyleCnt="10"/>
      <dgm:spPr/>
      <dgm:t>
        <a:bodyPr/>
        <a:lstStyle/>
        <a:p>
          <a:endParaRPr lang="pt-PT"/>
        </a:p>
      </dgm:t>
    </dgm:pt>
    <dgm:pt modelId="{56512B31-E6E2-4295-9AF9-19632FB93A4F}" type="pres">
      <dgm:prSet presAssocID="{F18E594D-A61C-4CA2-9BB8-C5755D798E5C}" presName="vert2" presStyleCnt="0"/>
      <dgm:spPr/>
    </dgm:pt>
    <dgm:pt modelId="{FE181E75-DD2B-4591-BDFC-36300B18216B}" type="pres">
      <dgm:prSet presAssocID="{F18E594D-A61C-4CA2-9BB8-C5755D798E5C}" presName="thinLine2b" presStyleLbl="callout" presStyleIdx="0" presStyleCnt="6"/>
      <dgm:spPr/>
    </dgm:pt>
    <dgm:pt modelId="{D9D37852-5249-4B48-9A11-B657C3D4BED1}" type="pres">
      <dgm:prSet presAssocID="{F18E594D-A61C-4CA2-9BB8-C5755D798E5C}" presName="vertSpace2b" presStyleCnt="0"/>
      <dgm:spPr/>
    </dgm:pt>
    <dgm:pt modelId="{831032B2-B264-4C67-8722-56CA40DDF713}" type="pres">
      <dgm:prSet presAssocID="{96FBBFBC-197D-4C56-BF2A-1DC6229874FA}" presName="thickLine" presStyleLbl="alignNode1" presStyleIdx="1" presStyleCnt="4"/>
      <dgm:spPr/>
    </dgm:pt>
    <dgm:pt modelId="{7A032B81-E59B-412F-8D92-47AA9C2600BD}" type="pres">
      <dgm:prSet presAssocID="{96FBBFBC-197D-4C56-BF2A-1DC6229874FA}" presName="horz1" presStyleCnt="0"/>
      <dgm:spPr/>
    </dgm:pt>
    <dgm:pt modelId="{9660EC7F-95A4-4181-8CE5-B364BD3E6312}" type="pres">
      <dgm:prSet presAssocID="{96FBBFBC-197D-4C56-BF2A-1DC6229874FA}" presName="tx1" presStyleLbl="revTx" presStyleIdx="2" presStyleCnt="10"/>
      <dgm:spPr/>
      <dgm:t>
        <a:bodyPr/>
        <a:lstStyle/>
        <a:p>
          <a:endParaRPr lang="pt-PT"/>
        </a:p>
      </dgm:t>
    </dgm:pt>
    <dgm:pt modelId="{9D4B9946-B971-4A58-8F37-7567749DC16A}" type="pres">
      <dgm:prSet presAssocID="{96FBBFBC-197D-4C56-BF2A-1DC6229874FA}" presName="vert1" presStyleCnt="0"/>
      <dgm:spPr/>
    </dgm:pt>
    <dgm:pt modelId="{C31EC62E-93BE-4E9F-8EBE-D2DA321AFA1E}" type="pres">
      <dgm:prSet presAssocID="{E135512A-7516-4220-B1B5-58C151C0BA18}" presName="vertSpace2a" presStyleCnt="0"/>
      <dgm:spPr/>
    </dgm:pt>
    <dgm:pt modelId="{44F1ECC6-55D2-437B-8848-322F50ECF6C1}" type="pres">
      <dgm:prSet presAssocID="{E135512A-7516-4220-B1B5-58C151C0BA18}" presName="horz2" presStyleCnt="0"/>
      <dgm:spPr/>
    </dgm:pt>
    <dgm:pt modelId="{80C9E387-15C9-440D-8247-92BC038DAB6B}" type="pres">
      <dgm:prSet presAssocID="{E135512A-7516-4220-B1B5-58C151C0BA18}" presName="horzSpace2" presStyleCnt="0"/>
      <dgm:spPr/>
    </dgm:pt>
    <dgm:pt modelId="{4B5819FE-3AE6-4910-B8A6-F2B40D959139}" type="pres">
      <dgm:prSet presAssocID="{E135512A-7516-4220-B1B5-58C151C0BA18}" presName="tx2" presStyleLbl="revTx" presStyleIdx="3" presStyleCnt="10"/>
      <dgm:spPr/>
      <dgm:t>
        <a:bodyPr/>
        <a:lstStyle/>
        <a:p>
          <a:endParaRPr lang="pt-PT"/>
        </a:p>
      </dgm:t>
    </dgm:pt>
    <dgm:pt modelId="{B3303514-E42A-441C-8255-B9F9D8019AD3}" type="pres">
      <dgm:prSet presAssocID="{E135512A-7516-4220-B1B5-58C151C0BA18}" presName="vert2" presStyleCnt="0"/>
      <dgm:spPr/>
    </dgm:pt>
    <dgm:pt modelId="{2AA1CFD9-2100-4474-A959-98898FBD3AA8}" type="pres">
      <dgm:prSet presAssocID="{E135512A-7516-4220-B1B5-58C151C0BA18}" presName="thinLine2b" presStyleLbl="callout" presStyleIdx="1" presStyleCnt="6"/>
      <dgm:spPr/>
    </dgm:pt>
    <dgm:pt modelId="{DA3156B1-733C-4DAC-A6C4-B81940ACB94C}" type="pres">
      <dgm:prSet presAssocID="{E135512A-7516-4220-B1B5-58C151C0BA18}" presName="vertSpace2b" presStyleCnt="0"/>
      <dgm:spPr/>
    </dgm:pt>
    <dgm:pt modelId="{27E4DD58-F92A-4B4A-9208-5A4B2568BAE4}" type="pres">
      <dgm:prSet presAssocID="{EEF8809F-BD2C-468F-B869-F393134E4A9E}" presName="horz2" presStyleCnt="0"/>
      <dgm:spPr/>
    </dgm:pt>
    <dgm:pt modelId="{636BD3D2-7B1C-4B65-B278-63465B20AE98}" type="pres">
      <dgm:prSet presAssocID="{EEF8809F-BD2C-468F-B869-F393134E4A9E}" presName="horzSpace2" presStyleCnt="0"/>
      <dgm:spPr/>
    </dgm:pt>
    <dgm:pt modelId="{D5E67E12-33BA-4EBA-94AA-AEEBB5BBA581}" type="pres">
      <dgm:prSet presAssocID="{EEF8809F-BD2C-468F-B869-F393134E4A9E}" presName="tx2" presStyleLbl="revTx" presStyleIdx="4" presStyleCnt="10"/>
      <dgm:spPr/>
      <dgm:t>
        <a:bodyPr/>
        <a:lstStyle/>
        <a:p>
          <a:endParaRPr lang="pt-PT"/>
        </a:p>
      </dgm:t>
    </dgm:pt>
    <dgm:pt modelId="{7A8353C6-AAD7-483F-ACB1-3E44621846FC}" type="pres">
      <dgm:prSet presAssocID="{EEF8809F-BD2C-468F-B869-F393134E4A9E}" presName="vert2" presStyleCnt="0"/>
      <dgm:spPr/>
    </dgm:pt>
    <dgm:pt modelId="{8C4CDAB9-DE88-42E1-93AA-48847A4529E7}" type="pres">
      <dgm:prSet presAssocID="{EEF8809F-BD2C-468F-B869-F393134E4A9E}" presName="thinLine2b" presStyleLbl="callout" presStyleIdx="2" presStyleCnt="6"/>
      <dgm:spPr/>
    </dgm:pt>
    <dgm:pt modelId="{D02EDBFB-62FF-4A0D-8A30-C47D342BBE6E}" type="pres">
      <dgm:prSet presAssocID="{EEF8809F-BD2C-468F-B869-F393134E4A9E}" presName="vertSpace2b" presStyleCnt="0"/>
      <dgm:spPr/>
    </dgm:pt>
    <dgm:pt modelId="{E2BB3EAC-15CB-4ECF-AE4F-17AA7BD7B776}" type="pres">
      <dgm:prSet presAssocID="{A309CC30-B360-4EA7-BDAF-4ECBA7DB2B5B}" presName="thickLine" presStyleLbl="alignNode1" presStyleIdx="2" presStyleCnt="4"/>
      <dgm:spPr/>
    </dgm:pt>
    <dgm:pt modelId="{1891C6AC-C3EF-4F19-BC75-CDC4FF069B36}" type="pres">
      <dgm:prSet presAssocID="{A309CC30-B360-4EA7-BDAF-4ECBA7DB2B5B}" presName="horz1" presStyleCnt="0"/>
      <dgm:spPr/>
    </dgm:pt>
    <dgm:pt modelId="{52DEC5E8-6438-441E-9BE9-598C57D38A87}" type="pres">
      <dgm:prSet presAssocID="{A309CC30-B360-4EA7-BDAF-4ECBA7DB2B5B}" presName="tx1" presStyleLbl="revTx" presStyleIdx="5" presStyleCnt="10"/>
      <dgm:spPr/>
      <dgm:t>
        <a:bodyPr/>
        <a:lstStyle/>
        <a:p>
          <a:endParaRPr lang="pt-PT"/>
        </a:p>
      </dgm:t>
    </dgm:pt>
    <dgm:pt modelId="{BFBE954B-4D5C-41B9-BCEB-F17D76E805D4}" type="pres">
      <dgm:prSet presAssocID="{A309CC30-B360-4EA7-BDAF-4ECBA7DB2B5B}" presName="vert1" presStyleCnt="0"/>
      <dgm:spPr/>
    </dgm:pt>
    <dgm:pt modelId="{74C39AB2-321F-4DB2-A70B-7FB9EB0C2DF5}" type="pres">
      <dgm:prSet presAssocID="{A758D996-BCF0-42BC-A597-7239E8E02AD4}" presName="vertSpace2a" presStyleCnt="0"/>
      <dgm:spPr/>
    </dgm:pt>
    <dgm:pt modelId="{97298B2A-E89C-45D9-9502-601758149F9F}" type="pres">
      <dgm:prSet presAssocID="{A758D996-BCF0-42BC-A597-7239E8E02AD4}" presName="horz2" presStyleCnt="0"/>
      <dgm:spPr/>
    </dgm:pt>
    <dgm:pt modelId="{B4D14D93-F135-4E63-ACB0-6413CF0A54E8}" type="pres">
      <dgm:prSet presAssocID="{A758D996-BCF0-42BC-A597-7239E8E02AD4}" presName="horzSpace2" presStyleCnt="0"/>
      <dgm:spPr/>
    </dgm:pt>
    <dgm:pt modelId="{4D504AAC-91CB-4D9F-A6DB-E94C29C96EEC}" type="pres">
      <dgm:prSet presAssocID="{A758D996-BCF0-42BC-A597-7239E8E02AD4}" presName="tx2" presStyleLbl="revTx" presStyleIdx="6" presStyleCnt="10"/>
      <dgm:spPr/>
      <dgm:t>
        <a:bodyPr/>
        <a:lstStyle/>
        <a:p>
          <a:endParaRPr lang="pt-PT"/>
        </a:p>
      </dgm:t>
    </dgm:pt>
    <dgm:pt modelId="{0CD485BB-E20D-4EDB-8135-23975713EE0C}" type="pres">
      <dgm:prSet presAssocID="{A758D996-BCF0-42BC-A597-7239E8E02AD4}" presName="vert2" presStyleCnt="0"/>
      <dgm:spPr/>
    </dgm:pt>
    <dgm:pt modelId="{0BD423FC-A933-4B31-9469-7EA3DD93231C}" type="pres">
      <dgm:prSet presAssocID="{A758D996-BCF0-42BC-A597-7239E8E02AD4}" presName="thinLine2b" presStyleLbl="callout" presStyleIdx="3" presStyleCnt="6"/>
      <dgm:spPr/>
    </dgm:pt>
    <dgm:pt modelId="{4E67781F-7616-4E93-9BB5-7FA2D4313B0B}" type="pres">
      <dgm:prSet presAssocID="{A758D996-BCF0-42BC-A597-7239E8E02AD4}" presName="vertSpace2b" presStyleCnt="0"/>
      <dgm:spPr/>
    </dgm:pt>
    <dgm:pt modelId="{98F26162-5D9F-4A17-B409-E06C5549606C}" type="pres">
      <dgm:prSet presAssocID="{5BAE3ABC-5E6F-4F3F-A5F5-D196032C101C}" presName="horz2" presStyleCnt="0"/>
      <dgm:spPr/>
    </dgm:pt>
    <dgm:pt modelId="{BB7C048D-0802-49A7-8182-6184088C1ABF}" type="pres">
      <dgm:prSet presAssocID="{5BAE3ABC-5E6F-4F3F-A5F5-D196032C101C}" presName="horzSpace2" presStyleCnt="0"/>
      <dgm:spPr/>
    </dgm:pt>
    <dgm:pt modelId="{4887FA66-D0B4-4B2C-B0D2-3B539D7C4FA9}" type="pres">
      <dgm:prSet presAssocID="{5BAE3ABC-5E6F-4F3F-A5F5-D196032C101C}" presName="tx2" presStyleLbl="revTx" presStyleIdx="7" presStyleCnt="10"/>
      <dgm:spPr/>
      <dgm:t>
        <a:bodyPr/>
        <a:lstStyle/>
        <a:p>
          <a:endParaRPr lang="pt-PT"/>
        </a:p>
      </dgm:t>
    </dgm:pt>
    <dgm:pt modelId="{4FF555E3-BDEA-4A67-815F-A213EE76066E}" type="pres">
      <dgm:prSet presAssocID="{5BAE3ABC-5E6F-4F3F-A5F5-D196032C101C}" presName="vert2" presStyleCnt="0"/>
      <dgm:spPr/>
    </dgm:pt>
    <dgm:pt modelId="{66BB303E-D39D-47EB-B5A5-961EF111E970}" type="pres">
      <dgm:prSet presAssocID="{5BAE3ABC-5E6F-4F3F-A5F5-D196032C101C}" presName="thinLine2b" presStyleLbl="callout" presStyleIdx="4" presStyleCnt="6"/>
      <dgm:spPr/>
    </dgm:pt>
    <dgm:pt modelId="{F6C7082A-D1F2-4453-ABC5-93F013AA268B}" type="pres">
      <dgm:prSet presAssocID="{5BAE3ABC-5E6F-4F3F-A5F5-D196032C101C}" presName="vertSpace2b" presStyleCnt="0"/>
      <dgm:spPr/>
    </dgm:pt>
    <dgm:pt modelId="{AD6F0FC1-75C7-498C-A4AC-99A7D9B209D0}" type="pres">
      <dgm:prSet presAssocID="{D16E6C17-46EA-4545-BE3C-13F14D7B71DC}" presName="thickLine" presStyleLbl="alignNode1" presStyleIdx="3" presStyleCnt="4"/>
      <dgm:spPr/>
    </dgm:pt>
    <dgm:pt modelId="{2AADDA31-D900-42C6-AE3E-492C72A41C9D}" type="pres">
      <dgm:prSet presAssocID="{D16E6C17-46EA-4545-BE3C-13F14D7B71DC}" presName="horz1" presStyleCnt="0"/>
      <dgm:spPr/>
    </dgm:pt>
    <dgm:pt modelId="{39338AF6-2C12-4B5B-AE50-C0F70F774672}" type="pres">
      <dgm:prSet presAssocID="{D16E6C17-46EA-4545-BE3C-13F14D7B71DC}" presName="tx1" presStyleLbl="revTx" presStyleIdx="8" presStyleCnt="10"/>
      <dgm:spPr/>
      <dgm:t>
        <a:bodyPr/>
        <a:lstStyle/>
        <a:p>
          <a:endParaRPr lang="pt-PT"/>
        </a:p>
      </dgm:t>
    </dgm:pt>
    <dgm:pt modelId="{7757705E-45CC-46F9-B7D8-7685E89B3DA5}" type="pres">
      <dgm:prSet presAssocID="{D16E6C17-46EA-4545-BE3C-13F14D7B71DC}" presName="vert1" presStyleCnt="0"/>
      <dgm:spPr/>
    </dgm:pt>
    <dgm:pt modelId="{89C2B3F9-1B94-46B8-9B7F-2B8B49FC9A3C}" type="pres">
      <dgm:prSet presAssocID="{D8B77142-DE3D-4E96-AC78-9FD5F955355A}" presName="vertSpace2a" presStyleCnt="0"/>
      <dgm:spPr/>
    </dgm:pt>
    <dgm:pt modelId="{396FD8B2-1FB7-4012-9688-A644D711FA7E}" type="pres">
      <dgm:prSet presAssocID="{D8B77142-DE3D-4E96-AC78-9FD5F955355A}" presName="horz2" presStyleCnt="0"/>
      <dgm:spPr/>
    </dgm:pt>
    <dgm:pt modelId="{034BD95A-DCB0-47F8-8601-FCDED0976862}" type="pres">
      <dgm:prSet presAssocID="{D8B77142-DE3D-4E96-AC78-9FD5F955355A}" presName="horzSpace2" presStyleCnt="0"/>
      <dgm:spPr/>
    </dgm:pt>
    <dgm:pt modelId="{6CA66729-50C8-42B8-8DBD-DCB3CDF501DC}" type="pres">
      <dgm:prSet presAssocID="{D8B77142-DE3D-4E96-AC78-9FD5F955355A}" presName="tx2" presStyleLbl="revTx" presStyleIdx="9" presStyleCnt="10"/>
      <dgm:spPr/>
      <dgm:t>
        <a:bodyPr/>
        <a:lstStyle/>
        <a:p>
          <a:endParaRPr lang="pt-PT"/>
        </a:p>
      </dgm:t>
    </dgm:pt>
    <dgm:pt modelId="{3B72D487-D9DF-4C32-8BA5-6AB8DCA794AE}" type="pres">
      <dgm:prSet presAssocID="{D8B77142-DE3D-4E96-AC78-9FD5F955355A}" presName="vert2" presStyleCnt="0"/>
      <dgm:spPr/>
    </dgm:pt>
    <dgm:pt modelId="{FCE96BB5-40A0-4E43-B2DE-7469BD0FF207}" type="pres">
      <dgm:prSet presAssocID="{D8B77142-DE3D-4E96-AC78-9FD5F955355A}" presName="thinLine2b" presStyleLbl="callout" presStyleIdx="5" presStyleCnt="6"/>
      <dgm:spPr/>
    </dgm:pt>
    <dgm:pt modelId="{B469E03C-1CAC-4FB0-BF17-9AB49C4BEDC0}" type="pres">
      <dgm:prSet presAssocID="{D8B77142-DE3D-4E96-AC78-9FD5F955355A}" presName="vertSpace2b" presStyleCnt="0"/>
      <dgm:spPr/>
    </dgm:pt>
  </dgm:ptLst>
  <dgm:cxnLst>
    <dgm:cxn modelId="{6507FA64-72E9-42B9-A0CC-695BC3DCDEC9}" type="presOf" srcId="{0EAC94B0-8B1B-446A-9F2B-41072EA3FE87}" destId="{2CFB4B43-1338-44ED-A113-25882B8780C1}" srcOrd="0" destOrd="0" presId="urn:microsoft.com/office/officeart/2008/layout/LinedList"/>
    <dgm:cxn modelId="{EB1825EA-2FBB-4A3F-AA6D-E673CA751B64}" type="presOf" srcId="{D16E6C17-46EA-4545-BE3C-13F14D7B71DC}" destId="{39338AF6-2C12-4B5B-AE50-C0F70F774672}" srcOrd="0" destOrd="0" presId="urn:microsoft.com/office/officeart/2008/layout/LinedList"/>
    <dgm:cxn modelId="{603D21D1-75EB-4797-8225-5E107DBD10EC}" srcId="{A309CC30-B360-4EA7-BDAF-4ECBA7DB2B5B}" destId="{5BAE3ABC-5E6F-4F3F-A5F5-D196032C101C}" srcOrd="1" destOrd="0" parTransId="{62344FF6-38FE-4579-BDE6-203265B46D8B}" sibTransId="{6D237B90-3F0B-4E51-90C1-375504EC1B2C}"/>
    <dgm:cxn modelId="{0F5000DE-EF7C-4D6F-A5C5-065C60C4AD3B}" srcId="{0EAC94B0-8B1B-446A-9F2B-41072EA3FE87}" destId="{01CD3B14-7EF0-4DAE-A4A7-D9EC3CAC0F9A}" srcOrd="0" destOrd="0" parTransId="{AC46D7B4-5BBB-498C-8A2F-F35CD64F3F29}" sibTransId="{7074782E-1CA1-4E7A-B82D-41EF2ECB92F2}"/>
    <dgm:cxn modelId="{34EEC41D-F805-4590-B7B2-77B4F52C282A}" type="presOf" srcId="{5BAE3ABC-5E6F-4F3F-A5F5-D196032C101C}" destId="{4887FA66-D0B4-4B2C-B0D2-3B539D7C4FA9}" srcOrd="0" destOrd="0" presId="urn:microsoft.com/office/officeart/2008/layout/LinedList"/>
    <dgm:cxn modelId="{D140B655-9BDA-4E39-993A-08DB9415AC6B}" srcId="{0EAC94B0-8B1B-446A-9F2B-41072EA3FE87}" destId="{96FBBFBC-197D-4C56-BF2A-1DC6229874FA}" srcOrd="1" destOrd="0" parTransId="{D63C28C8-8005-413E-AEE0-2A1C51306EB1}" sibTransId="{9B9DEA91-D2BE-4DA6-88EC-3E9A30B81EE0}"/>
    <dgm:cxn modelId="{05CEAE59-F8B5-44EB-B7DA-E030F16A0B4E}" type="presOf" srcId="{EEF8809F-BD2C-468F-B869-F393134E4A9E}" destId="{D5E67E12-33BA-4EBA-94AA-AEEBB5BBA581}" srcOrd="0" destOrd="0" presId="urn:microsoft.com/office/officeart/2008/layout/LinedList"/>
    <dgm:cxn modelId="{6899B079-C9BA-49D3-9A2A-62D661F2C99F}" type="presOf" srcId="{F18E594D-A61C-4CA2-9BB8-C5755D798E5C}" destId="{2899A483-B241-4205-A799-A851EF72228F}" srcOrd="0" destOrd="0" presId="urn:microsoft.com/office/officeart/2008/layout/LinedList"/>
    <dgm:cxn modelId="{BFB569B0-35F9-4E90-80C1-70DD2E13163B}" type="presOf" srcId="{A758D996-BCF0-42BC-A597-7239E8E02AD4}" destId="{4D504AAC-91CB-4D9F-A6DB-E94C29C96EEC}" srcOrd="0" destOrd="0" presId="urn:microsoft.com/office/officeart/2008/layout/LinedList"/>
    <dgm:cxn modelId="{FDE5CB2B-3FC9-411E-BAAE-726F34C4746F}" type="presOf" srcId="{96FBBFBC-197D-4C56-BF2A-1DC6229874FA}" destId="{9660EC7F-95A4-4181-8CE5-B364BD3E6312}" srcOrd="0" destOrd="0" presId="urn:microsoft.com/office/officeart/2008/layout/LinedList"/>
    <dgm:cxn modelId="{5226ABE7-F9BF-44FC-B134-0F832F3C9DC3}" srcId="{D16E6C17-46EA-4545-BE3C-13F14D7B71DC}" destId="{D8B77142-DE3D-4E96-AC78-9FD5F955355A}" srcOrd="0" destOrd="0" parTransId="{466F52FF-659D-4472-B21B-08C2CD751671}" sibTransId="{998D60D6-D780-47C7-BA25-0ADA6A6EC5EC}"/>
    <dgm:cxn modelId="{0E5FFF32-3419-44EF-8958-CED64E54C27D}" srcId="{0EAC94B0-8B1B-446A-9F2B-41072EA3FE87}" destId="{D16E6C17-46EA-4545-BE3C-13F14D7B71DC}" srcOrd="3" destOrd="0" parTransId="{85F59F70-6B18-4A15-B2BE-27ADA8A3E57F}" sibTransId="{33F857AC-9B9B-4EF3-9028-38BC52DC0A7D}"/>
    <dgm:cxn modelId="{876C6773-6B31-4636-B8A5-E3053C37ED00}" type="presOf" srcId="{D8B77142-DE3D-4E96-AC78-9FD5F955355A}" destId="{6CA66729-50C8-42B8-8DBD-DCB3CDF501DC}" srcOrd="0" destOrd="0" presId="urn:microsoft.com/office/officeart/2008/layout/LinedList"/>
    <dgm:cxn modelId="{5B0757AE-2744-416C-A847-53F79568BC68}" srcId="{0EAC94B0-8B1B-446A-9F2B-41072EA3FE87}" destId="{A309CC30-B360-4EA7-BDAF-4ECBA7DB2B5B}" srcOrd="2" destOrd="0" parTransId="{BD81069A-5380-46BB-B12E-3AE274083841}" sibTransId="{CA8FEA06-A0F1-4708-9D70-8051782D4A34}"/>
    <dgm:cxn modelId="{76726A7A-23F8-481F-84EA-29F736F6898A}" srcId="{96FBBFBC-197D-4C56-BF2A-1DC6229874FA}" destId="{EEF8809F-BD2C-468F-B869-F393134E4A9E}" srcOrd="1" destOrd="0" parTransId="{512D9D91-354D-4C2F-8145-DD1B0660CBC0}" sibTransId="{BFC6D0C5-C2A7-452E-8229-08969BE25F5D}"/>
    <dgm:cxn modelId="{C58ADE39-24E2-4645-80AB-D03DADB2407B}" srcId="{A309CC30-B360-4EA7-BDAF-4ECBA7DB2B5B}" destId="{A758D996-BCF0-42BC-A597-7239E8E02AD4}" srcOrd="0" destOrd="0" parTransId="{28686919-7A53-420F-AB98-3AFFF2DADAC9}" sibTransId="{0F98C363-854C-4735-877E-D5A591D48ED4}"/>
    <dgm:cxn modelId="{A9F12EDF-5F55-4F14-9B81-0A6DDC2BEF4B}" type="presOf" srcId="{A309CC30-B360-4EA7-BDAF-4ECBA7DB2B5B}" destId="{52DEC5E8-6438-441E-9BE9-598C57D38A87}" srcOrd="0" destOrd="0" presId="urn:microsoft.com/office/officeart/2008/layout/LinedList"/>
    <dgm:cxn modelId="{F9DEFF9D-62E1-4DBF-BE5E-2FF420C704A8}" srcId="{96FBBFBC-197D-4C56-BF2A-1DC6229874FA}" destId="{E135512A-7516-4220-B1B5-58C151C0BA18}" srcOrd="0" destOrd="0" parTransId="{A5CC87E4-2628-4222-BFE8-30DD76862C4E}" sibTransId="{AEBBAB1B-ACE7-4FF6-82E0-3591B9B34BC7}"/>
    <dgm:cxn modelId="{87BCDEC6-3476-4284-BD31-68D4F24B19AE}" srcId="{01CD3B14-7EF0-4DAE-A4A7-D9EC3CAC0F9A}" destId="{F18E594D-A61C-4CA2-9BB8-C5755D798E5C}" srcOrd="0" destOrd="0" parTransId="{62EBD462-A725-4419-89CE-BB45DD6B8772}" sibTransId="{908E17D2-F100-402D-8124-C12FC90598EE}"/>
    <dgm:cxn modelId="{1DB4495C-736B-4563-9A73-613E83B410E8}" type="presOf" srcId="{01CD3B14-7EF0-4DAE-A4A7-D9EC3CAC0F9A}" destId="{8126CDB1-9563-4ABB-AEDB-0078B9C91180}" srcOrd="0" destOrd="0" presId="urn:microsoft.com/office/officeart/2008/layout/LinedList"/>
    <dgm:cxn modelId="{BA4D351E-4807-4AB4-85A6-5D3B627BD5B6}" type="presOf" srcId="{E135512A-7516-4220-B1B5-58C151C0BA18}" destId="{4B5819FE-3AE6-4910-B8A6-F2B40D959139}" srcOrd="0" destOrd="0" presId="urn:microsoft.com/office/officeart/2008/layout/LinedList"/>
    <dgm:cxn modelId="{C60D6816-FF85-40A3-832C-A5F5BD60AC46}" type="presParOf" srcId="{2CFB4B43-1338-44ED-A113-25882B8780C1}" destId="{F2A4BD4C-0E8D-4EE8-9C5F-855937D641F7}" srcOrd="0" destOrd="0" presId="urn:microsoft.com/office/officeart/2008/layout/LinedList"/>
    <dgm:cxn modelId="{5D04D085-43D2-4B9F-A078-6DDD50506736}" type="presParOf" srcId="{2CFB4B43-1338-44ED-A113-25882B8780C1}" destId="{51F45A6E-00EA-46B2-BEDE-99EB36C2488D}" srcOrd="1" destOrd="0" presId="urn:microsoft.com/office/officeart/2008/layout/LinedList"/>
    <dgm:cxn modelId="{79BE388F-CC47-4A07-984A-0668ABED380D}" type="presParOf" srcId="{51F45A6E-00EA-46B2-BEDE-99EB36C2488D}" destId="{8126CDB1-9563-4ABB-AEDB-0078B9C91180}" srcOrd="0" destOrd="0" presId="urn:microsoft.com/office/officeart/2008/layout/LinedList"/>
    <dgm:cxn modelId="{5F9037EB-EACF-461F-9744-DEDC100F475E}" type="presParOf" srcId="{51F45A6E-00EA-46B2-BEDE-99EB36C2488D}" destId="{C2EBCC48-3156-4FB1-9495-966065D57A10}" srcOrd="1" destOrd="0" presId="urn:microsoft.com/office/officeart/2008/layout/LinedList"/>
    <dgm:cxn modelId="{79F310EC-9E12-4991-BD81-89353709EBBB}" type="presParOf" srcId="{C2EBCC48-3156-4FB1-9495-966065D57A10}" destId="{3E6BCB9B-1C45-43B0-B0EB-FFFCB9D6FC9F}" srcOrd="0" destOrd="0" presId="urn:microsoft.com/office/officeart/2008/layout/LinedList"/>
    <dgm:cxn modelId="{0D77320E-11E1-4EEE-AFDE-CF846D19446B}" type="presParOf" srcId="{C2EBCC48-3156-4FB1-9495-966065D57A10}" destId="{69619F9E-DE98-4B2A-B209-5A8F5EE6F5B7}" srcOrd="1" destOrd="0" presId="urn:microsoft.com/office/officeart/2008/layout/LinedList"/>
    <dgm:cxn modelId="{E1BECA6C-628B-463C-A74E-97FDB223A89F}" type="presParOf" srcId="{69619F9E-DE98-4B2A-B209-5A8F5EE6F5B7}" destId="{F00AA398-5774-4CC1-8450-46FA6701CC74}" srcOrd="0" destOrd="0" presId="urn:microsoft.com/office/officeart/2008/layout/LinedList"/>
    <dgm:cxn modelId="{1949014B-0651-4A81-8919-A21CE2395ABF}" type="presParOf" srcId="{69619F9E-DE98-4B2A-B209-5A8F5EE6F5B7}" destId="{2899A483-B241-4205-A799-A851EF72228F}" srcOrd="1" destOrd="0" presId="urn:microsoft.com/office/officeart/2008/layout/LinedList"/>
    <dgm:cxn modelId="{150C770F-89B7-469A-83C6-1231D4621168}" type="presParOf" srcId="{69619F9E-DE98-4B2A-B209-5A8F5EE6F5B7}" destId="{56512B31-E6E2-4295-9AF9-19632FB93A4F}" srcOrd="2" destOrd="0" presId="urn:microsoft.com/office/officeart/2008/layout/LinedList"/>
    <dgm:cxn modelId="{C9182526-E476-467E-8C19-477792CB4915}" type="presParOf" srcId="{C2EBCC48-3156-4FB1-9495-966065D57A10}" destId="{FE181E75-DD2B-4591-BDFC-36300B18216B}" srcOrd="2" destOrd="0" presId="urn:microsoft.com/office/officeart/2008/layout/LinedList"/>
    <dgm:cxn modelId="{7E8D52E9-6FE4-42D6-8C38-5979DA159985}" type="presParOf" srcId="{C2EBCC48-3156-4FB1-9495-966065D57A10}" destId="{D9D37852-5249-4B48-9A11-B657C3D4BED1}" srcOrd="3" destOrd="0" presId="urn:microsoft.com/office/officeart/2008/layout/LinedList"/>
    <dgm:cxn modelId="{2B86FEA2-9CB9-4F46-AC87-8C85E23629B2}" type="presParOf" srcId="{2CFB4B43-1338-44ED-A113-25882B8780C1}" destId="{831032B2-B264-4C67-8722-56CA40DDF713}" srcOrd="2" destOrd="0" presId="urn:microsoft.com/office/officeart/2008/layout/LinedList"/>
    <dgm:cxn modelId="{00A09B8A-EDF6-46F4-854F-22294239CFDC}" type="presParOf" srcId="{2CFB4B43-1338-44ED-A113-25882B8780C1}" destId="{7A032B81-E59B-412F-8D92-47AA9C2600BD}" srcOrd="3" destOrd="0" presId="urn:microsoft.com/office/officeart/2008/layout/LinedList"/>
    <dgm:cxn modelId="{3E7ADE4C-E9CD-4517-94C3-D7F40F90A47C}" type="presParOf" srcId="{7A032B81-E59B-412F-8D92-47AA9C2600BD}" destId="{9660EC7F-95A4-4181-8CE5-B364BD3E6312}" srcOrd="0" destOrd="0" presId="urn:microsoft.com/office/officeart/2008/layout/LinedList"/>
    <dgm:cxn modelId="{71478692-D877-445B-9E87-1135CC15BF6A}" type="presParOf" srcId="{7A032B81-E59B-412F-8D92-47AA9C2600BD}" destId="{9D4B9946-B971-4A58-8F37-7567749DC16A}" srcOrd="1" destOrd="0" presId="urn:microsoft.com/office/officeart/2008/layout/LinedList"/>
    <dgm:cxn modelId="{09A41882-F5C7-41D1-845F-63A2A21DA3DB}" type="presParOf" srcId="{9D4B9946-B971-4A58-8F37-7567749DC16A}" destId="{C31EC62E-93BE-4E9F-8EBE-D2DA321AFA1E}" srcOrd="0" destOrd="0" presId="urn:microsoft.com/office/officeart/2008/layout/LinedList"/>
    <dgm:cxn modelId="{28F2F70E-50E6-4436-A3DC-7A36C4F7A926}" type="presParOf" srcId="{9D4B9946-B971-4A58-8F37-7567749DC16A}" destId="{44F1ECC6-55D2-437B-8848-322F50ECF6C1}" srcOrd="1" destOrd="0" presId="urn:microsoft.com/office/officeart/2008/layout/LinedList"/>
    <dgm:cxn modelId="{2D3F73EE-4BF8-4C6B-A324-A01E0A3AC78A}" type="presParOf" srcId="{44F1ECC6-55D2-437B-8848-322F50ECF6C1}" destId="{80C9E387-15C9-440D-8247-92BC038DAB6B}" srcOrd="0" destOrd="0" presId="urn:microsoft.com/office/officeart/2008/layout/LinedList"/>
    <dgm:cxn modelId="{02746019-D39B-48D8-93F9-1BAFC09BB0D4}" type="presParOf" srcId="{44F1ECC6-55D2-437B-8848-322F50ECF6C1}" destId="{4B5819FE-3AE6-4910-B8A6-F2B40D959139}" srcOrd="1" destOrd="0" presId="urn:microsoft.com/office/officeart/2008/layout/LinedList"/>
    <dgm:cxn modelId="{B887761A-1004-405E-9F80-21049D84B41C}" type="presParOf" srcId="{44F1ECC6-55D2-437B-8848-322F50ECF6C1}" destId="{B3303514-E42A-441C-8255-B9F9D8019AD3}" srcOrd="2" destOrd="0" presId="urn:microsoft.com/office/officeart/2008/layout/LinedList"/>
    <dgm:cxn modelId="{07804DE4-B132-4D94-92CA-3878981919DB}" type="presParOf" srcId="{9D4B9946-B971-4A58-8F37-7567749DC16A}" destId="{2AA1CFD9-2100-4474-A959-98898FBD3AA8}" srcOrd="2" destOrd="0" presId="urn:microsoft.com/office/officeart/2008/layout/LinedList"/>
    <dgm:cxn modelId="{08E073DF-1B2E-4F95-87FD-C624F694C463}" type="presParOf" srcId="{9D4B9946-B971-4A58-8F37-7567749DC16A}" destId="{DA3156B1-733C-4DAC-A6C4-B81940ACB94C}" srcOrd="3" destOrd="0" presId="urn:microsoft.com/office/officeart/2008/layout/LinedList"/>
    <dgm:cxn modelId="{76E81C89-5C28-491D-B099-3669945183E7}" type="presParOf" srcId="{9D4B9946-B971-4A58-8F37-7567749DC16A}" destId="{27E4DD58-F92A-4B4A-9208-5A4B2568BAE4}" srcOrd="4" destOrd="0" presId="urn:microsoft.com/office/officeart/2008/layout/LinedList"/>
    <dgm:cxn modelId="{44A5B991-2B9D-4E4D-B7AC-0E82D9EC0367}" type="presParOf" srcId="{27E4DD58-F92A-4B4A-9208-5A4B2568BAE4}" destId="{636BD3D2-7B1C-4B65-B278-63465B20AE98}" srcOrd="0" destOrd="0" presId="urn:microsoft.com/office/officeart/2008/layout/LinedList"/>
    <dgm:cxn modelId="{CB5B1A08-792B-4B4C-B418-81EC40BBC521}" type="presParOf" srcId="{27E4DD58-F92A-4B4A-9208-5A4B2568BAE4}" destId="{D5E67E12-33BA-4EBA-94AA-AEEBB5BBA581}" srcOrd="1" destOrd="0" presId="urn:microsoft.com/office/officeart/2008/layout/LinedList"/>
    <dgm:cxn modelId="{8B7B1893-C96E-40CF-B6A7-B6985F389732}" type="presParOf" srcId="{27E4DD58-F92A-4B4A-9208-5A4B2568BAE4}" destId="{7A8353C6-AAD7-483F-ACB1-3E44621846FC}" srcOrd="2" destOrd="0" presId="urn:microsoft.com/office/officeart/2008/layout/LinedList"/>
    <dgm:cxn modelId="{9F181263-3C70-4ABB-B790-F71C22E9E57F}" type="presParOf" srcId="{9D4B9946-B971-4A58-8F37-7567749DC16A}" destId="{8C4CDAB9-DE88-42E1-93AA-48847A4529E7}" srcOrd="5" destOrd="0" presId="urn:microsoft.com/office/officeart/2008/layout/LinedList"/>
    <dgm:cxn modelId="{051A3C54-00B5-4D0E-BF80-F96074F3ED76}" type="presParOf" srcId="{9D4B9946-B971-4A58-8F37-7567749DC16A}" destId="{D02EDBFB-62FF-4A0D-8A30-C47D342BBE6E}" srcOrd="6" destOrd="0" presId="urn:microsoft.com/office/officeart/2008/layout/LinedList"/>
    <dgm:cxn modelId="{D6B8FDB1-3ABD-41E5-B92C-D96D3CB03068}" type="presParOf" srcId="{2CFB4B43-1338-44ED-A113-25882B8780C1}" destId="{E2BB3EAC-15CB-4ECF-AE4F-17AA7BD7B776}" srcOrd="4" destOrd="0" presId="urn:microsoft.com/office/officeart/2008/layout/LinedList"/>
    <dgm:cxn modelId="{C0FD365E-9621-41FB-869A-5BE0F0574DDB}" type="presParOf" srcId="{2CFB4B43-1338-44ED-A113-25882B8780C1}" destId="{1891C6AC-C3EF-4F19-BC75-CDC4FF069B36}" srcOrd="5" destOrd="0" presId="urn:microsoft.com/office/officeart/2008/layout/LinedList"/>
    <dgm:cxn modelId="{2B97E2C9-6F42-4632-A804-C37D4673B548}" type="presParOf" srcId="{1891C6AC-C3EF-4F19-BC75-CDC4FF069B36}" destId="{52DEC5E8-6438-441E-9BE9-598C57D38A87}" srcOrd="0" destOrd="0" presId="urn:microsoft.com/office/officeart/2008/layout/LinedList"/>
    <dgm:cxn modelId="{7C9CB48A-53A7-48FF-9154-B078D6F5D215}" type="presParOf" srcId="{1891C6AC-C3EF-4F19-BC75-CDC4FF069B36}" destId="{BFBE954B-4D5C-41B9-BCEB-F17D76E805D4}" srcOrd="1" destOrd="0" presId="urn:microsoft.com/office/officeart/2008/layout/LinedList"/>
    <dgm:cxn modelId="{233FAA26-7E50-4815-B23B-3A18F6B70AA8}" type="presParOf" srcId="{BFBE954B-4D5C-41B9-BCEB-F17D76E805D4}" destId="{74C39AB2-321F-4DB2-A70B-7FB9EB0C2DF5}" srcOrd="0" destOrd="0" presId="urn:microsoft.com/office/officeart/2008/layout/LinedList"/>
    <dgm:cxn modelId="{25A014E8-4CD9-4A7E-9145-4AEF7CDC23F1}" type="presParOf" srcId="{BFBE954B-4D5C-41B9-BCEB-F17D76E805D4}" destId="{97298B2A-E89C-45D9-9502-601758149F9F}" srcOrd="1" destOrd="0" presId="urn:microsoft.com/office/officeart/2008/layout/LinedList"/>
    <dgm:cxn modelId="{4E5FEE89-F753-47B3-AD86-B92C8B291130}" type="presParOf" srcId="{97298B2A-E89C-45D9-9502-601758149F9F}" destId="{B4D14D93-F135-4E63-ACB0-6413CF0A54E8}" srcOrd="0" destOrd="0" presId="urn:microsoft.com/office/officeart/2008/layout/LinedList"/>
    <dgm:cxn modelId="{986A38C4-C879-45FE-A791-8576D07B2AEB}" type="presParOf" srcId="{97298B2A-E89C-45D9-9502-601758149F9F}" destId="{4D504AAC-91CB-4D9F-A6DB-E94C29C96EEC}" srcOrd="1" destOrd="0" presId="urn:microsoft.com/office/officeart/2008/layout/LinedList"/>
    <dgm:cxn modelId="{3F3DDFB4-653F-43C8-8B68-767DA0B986CB}" type="presParOf" srcId="{97298B2A-E89C-45D9-9502-601758149F9F}" destId="{0CD485BB-E20D-4EDB-8135-23975713EE0C}" srcOrd="2" destOrd="0" presId="urn:microsoft.com/office/officeart/2008/layout/LinedList"/>
    <dgm:cxn modelId="{CD114C95-BE7D-48BC-9F68-B0EC25DCE7C3}" type="presParOf" srcId="{BFBE954B-4D5C-41B9-BCEB-F17D76E805D4}" destId="{0BD423FC-A933-4B31-9469-7EA3DD93231C}" srcOrd="2" destOrd="0" presId="urn:microsoft.com/office/officeart/2008/layout/LinedList"/>
    <dgm:cxn modelId="{985E3EB6-629D-494C-A3D4-8098B34F2D5F}" type="presParOf" srcId="{BFBE954B-4D5C-41B9-BCEB-F17D76E805D4}" destId="{4E67781F-7616-4E93-9BB5-7FA2D4313B0B}" srcOrd="3" destOrd="0" presId="urn:microsoft.com/office/officeart/2008/layout/LinedList"/>
    <dgm:cxn modelId="{798B6EEF-6708-4C6D-A23D-693268A80246}" type="presParOf" srcId="{BFBE954B-4D5C-41B9-BCEB-F17D76E805D4}" destId="{98F26162-5D9F-4A17-B409-E06C5549606C}" srcOrd="4" destOrd="0" presId="urn:microsoft.com/office/officeart/2008/layout/LinedList"/>
    <dgm:cxn modelId="{4FBC8A7B-58DD-490C-AE37-0CC4C993F9A4}" type="presParOf" srcId="{98F26162-5D9F-4A17-B409-E06C5549606C}" destId="{BB7C048D-0802-49A7-8182-6184088C1ABF}" srcOrd="0" destOrd="0" presId="urn:microsoft.com/office/officeart/2008/layout/LinedList"/>
    <dgm:cxn modelId="{F4A26CB8-B3FC-4140-B1F0-EEA53083DD1B}" type="presParOf" srcId="{98F26162-5D9F-4A17-B409-E06C5549606C}" destId="{4887FA66-D0B4-4B2C-B0D2-3B539D7C4FA9}" srcOrd="1" destOrd="0" presId="urn:microsoft.com/office/officeart/2008/layout/LinedList"/>
    <dgm:cxn modelId="{262B7579-9A02-4880-8C9C-9E2673B63C60}" type="presParOf" srcId="{98F26162-5D9F-4A17-B409-E06C5549606C}" destId="{4FF555E3-BDEA-4A67-815F-A213EE76066E}" srcOrd="2" destOrd="0" presId="urn:microsoft.com/office/officeart/2008/layout/LinedList"/>
    <dgm:cxn modelId="{AF23B462-3BF5-4845-B1F7-A34D2875B52B}" type="presParOf" srcId="{BFBE954B-4D5C-41B9-BCEB-F17D76E805D4}" destId="{66BB303E-D39D-47EB-B5A5-961EF111E970}" srcOrd="5" destOrd="0" presId="urn:microsoft.com/office/officeart/2008/layout/LinedList"/>
    <dgm:cxn modelId="{2AB0C592-3774-4D50-9AD4-BFF9EC43231E}" type="presParOf" srcId="{BFBE954B-4D5C-41B9-BCEB-F17D76E805D4}" destId="{F6C7082A-D1F2-4453-ABC5-93F013AA268B}" srcOrd="6" destOrd="0" presId="urn:microsoft.com/office/officeart/2008/layout/LinedList"/>
    <dgm:cxn modelId="{701E6A81-27D7-4B91-BFAC-CCBAD6351EC8}" type="presParOf" srcId="{2CFB4B43-1338-44ED-A113-25882B8780C1}" destId="{AD6F0FC1-75C7-498C-A4AC-99A7D9B209D0}" srcOrd="6" destOrd="0" presId="urn:microsoft.com/office/officeart/2008/layout/LinedList"/>
    <dgm:cxn modelId="{16980CF9-0C33-4FE0-8DF9-F4A133A448EF}" type="presParOf" srcId="{2CFB4B43-1338-44ED-A113-25882B8780C1}" destId="{2AADDA31-D900-42C6-AE3E-492C72A41C9D}" srcOrd="7" destOrd="0" presId="urn:microsoft.com/office/officeart/2008/layout/LinedList"/>
    <dgm:cxn modelId="{9F2AF85D-4DAD-4E3D-B160-4D9AD374C8E2}" type="presParOf" srcId="{2AADDA31-D900-42C6-AE3E-492C72A41C9D}" destId="{39338AF6-2C12-4B5B-AE50-C0F70F774672}" srcOrd="0" destOrd="0" presId="urn:microsoft.com/office/officeart/2008/layout/LinedList"/>
    <dgm:cxn modelId="{7EB4BCEC-2324-424A-8F26-25A882B4ECC3}" type="presParOf" srcId="{2AADDA31-D900-42C6-AE3E-492C72A41C9D}" destId="{7757705E-45CC-46F9-B7D8-7685E89B3DA5}" srcOrd="1" destOrd="0" presId="urn:microsoft.com/office/officeart/2008/layout/LinedList"/>
    <dgm:cxn modelId="{CEA86D5F-DD18-4739-BBB4-4CBA688EA715}" type="presParOf" srcId="{7757705E-45CC-46F9-B7D8-7685E89B3DA5}" destId="{89C2B3F9-1B94-46B8-9B7F-2B8B49FC9A3C}" srcOrd="0" destOrd="0" presId="urn:microsoft.com/office/officeart/2008/layout/LinedList"/>
    <dgm:cxn modelId="{57AEA6FD-EA72-43D6-881E-FCA992B3B359}" type="presParOf" srcId="{7757705E-45CC-46F9-B7D8-7685E89B3DA5}" destId="{396FD8B2-1FB7-4012-9688-A644D711FA7E}" srcOrd="1" destOrd="0" presId="urn:microsoft.com/office/officeart/2008/layout/LinedList"/>
    <dgm:cxn modelId="{E63142BD-0D05-45DF-A583-5C1594D26022}" type="presParOf" srcId="{396FD8B2-1FB7-4012-9688-A644D711FA7E}" destId="{034BD95A-DCB0-47F8-8601-FCDED0976862}" srcOrd="0" destOrd="0" presId="urn:microsoft.com/office/officeart/2008/layout/LinedList"/>
    <dgm:cxn modelId="{620B1B5D-3427-4D51-A7B9-F4C498517928}" type="presParOf" srcId="{396FD8B2-1FB7-4012-9688-A644D711FA7E}" destId="{6CA66729-50C8-42B8-8DBD-DCB3CDF501DC}" srcOrd="1" destOrd="0" presId="urn:microsoft.com/office/officeart/2008/layout/LinedList"/>
    <dgm:cxn modelId="{C3439FCF-DC5D-4660-8D50-38DA78D27DA2}" type="presParOf" srcId="{396FD8B2-1FB7-4012-9688-A644D711FA7E}" destId="{3B72D487-D9DF-4C32-8BA5-6AB8DCA794AE}" srcOrd="2" destOrd="0" presId="urn:microsoft.com/office/officeart/2008/layout/LinedList"/>
    <dgm:cxn modelId="{26DA9A54-5CD2-4008-BBA8-A39981E1F267}" type="presParOf" srcId="{7757705E-45CC-46F9-B7D8-7685E89B3DA5}" destId="{FCE96BB5-40A0-4E43-B2DE-7469BD0FF207}" srcOrd="2" destOrd="0" presId="urn:microsoft.com/office/officeart/2008/layout/LinedList"/>
    <dgm:cxn modelId="{C65B3DDC-0A93-44F4-B0A8-791979DC20A3}" type="presParOf" srcId="{7757705E-45CC-46F9-B7D8-7685E89B3DA5}" destId="{B469E03C-1CAC-4FB0-BF17-9AB49C4BEDC0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EB585392-588F-4081-8E46-C56C4BCA8AE8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748271FF-EAAD-469C-B8ED-4297A6E35081}">
      <dgm:prSet/>
      <dgm:spPr/>
      <dgm:t>
        <a:bodyPr/>
        <a:lstStyle/>
        <a:p>
          <a:pPr algn="r" rtl="0"/>
          <a:r>
            <a:rPr lang="pt-PT" dirty="0" smtClean="0"/>
            <a:t>Contactos…</a:t>
          </a:r>
          <a:endParaRPr lang="pt-PT" dirty="0"/>
        </a:p>
      </dgm:t>
    </dgm:pt>
    <dgm:pt modelId="{C644C13F-CC41-4795-A1D6-D502E64CC04D}" type="parTrans" cxnId="{6C72AF2C-036F-4F34-A1FC-F15FB0E7AE61}">
      <dgm:prSet/>
      <dgm:spPr/>
      <dgm:t>
        <a:bodyPr/>
        <a:lstStyle/>
        <a:p>
          <a:endParaRPr lang="pt-PT"/>
        </a:p>
      </dgm:t>
    </dgm:pt>
    <dgm:pt modelId="{AA94CC26-67B6-42D2-B49B-5B89984EF588}" type="sibTrans" cxnId="{6C72AF2C-036F-4F34-A1FC-F15FB0E7AE61}">
      <dgm:prSet/>
      <dgm:spPr/>
      <dgm:t>
        <a:bodyPr/>
        <a:lstStyle/>
        <a:p>
          <a:endParaRPr lang="pt-PT"/>
        </a:p>
      </dgm:t>
    </dgm:pt>
    <dgm:pt modelId="{82E5EB6C-9AB2-468A-9B74-061F4655A6AD}" type="pres">
      <dgm:prSet presAssocID="{EB585392-588F-4081-8E46-C56C4BCA8AE8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44BD7522-97FD-4DC6-85A3-9F4A861F1B77}" type="pres">
      <dgm:prSet presAssocID="{748271FF-EAAD-469C-B8ED-4297A6E35081}" presName="thickLine" presStyleLbl="alignNode1" presStyleIdx="0" presStyleCnt="1"/>
      <dgm:spPr/>
      <dgm:t>
        <a:bodyPr/>
        <a:lstStyle/>
        <a:p>
          <a:endParaRPr lang="pt-PT"/>
        </a:p>
      </dgm:t>
    </dgm:pt>
    <dgm:pt modelId="{DC3649A9-6828-46EF-A478-44FA6EE50A8D}" type="pres">
      <dgm:prSet presAssocID="{748271FF-EAAD-469C-B8ED-4297A6E35081}" presName="horz1" presStyleCnt="0"/>
      <dgm:spPr/>
      <dgm:t>
        <a:bodyPr/>
        <a:lstStyle/>
        <a:p>
          <a:endParaRPr lang="pt-PT"/>
        </a:p>
      </dgm:t>
    </dgm:pt>
    <dgm:pt modelId="{50A08162-36CE-41B1-B15C-979EC41D4ECB}" type="pres">
      <dgm:prSet presAssocID="{748271FF-EAAD-469C-B8ED-4297A6E35081}" presName="tx1" presStyleLbl="revTx" presStyleIdx="0" presStyleCnt="1"/>
      <dgm:spPr/>
      <dgm:t>
        <a:bodyPr/>
        <a:lstStyle/>
        <a:p>
          <a:endParaRPr lang="en-GB"/>
        </a:p>
      </dgm:t>
    </dgm:pt>
    <dgm:pt modelId="{DE17F998-29B5-428C-BC90-E2BD28E31180}" type="pres">
      <dgm:prSet presAssocID="{748271FF-EAAD-469C-B8ED-4297A6E35081}" presName="vert1" presStyleCnt="0"/>
      <dgm:spPr/>
      <dgm:t>
        <a:bodyPr/>
        <a:lstStyle/>
        <a:p>
          <a:endParaRPr lang="pt-PT"/>
        </a:p>
      </dgm:t>
    </dgm:pt>
  </dgm:ptLst>
  <dgm:cxnLst>
    <dgm:cxn modelId="{8FFD57EB-66A2-494C-AEDD-352869340432}" type="presOf" srcId="{748271FF-EAAD-469C-B8ED-4297A6E35081}" destId="{50A08162-36CE-41B1-B15C-979EC41D4ECB}" srcOrd="0" destOrd="0" presId="urn:microsoft.com/office/officeart/2008/layout/LinedList"/>
    <dgm:cxn modelId="{13CC8E30-6149-4237-9A51-30EA8CC0F90E}" type="presOf" srcId="{EB585392-588F-4081-8E46-C56C4BCA8AE8}" destId="{82E5EB6C-9AB2-468A-9B74-061F4655A6AD}" srcOrd="0" destOrd="0" presId="urn:microsoft.com/office/officeart/2008/layout/LinedList"/>
    <dgm:cxn modelId="{6C72AF2C-036F-4F34-A1FC-F15FB0E7AE61}" srcId="{EB585392-588F-4081-8E46-C56C4BCA8AE8}" destId="{748271FF-EAAD-469C-B8ED-4297A6E35081}" srcOrd="0" destOrd="0" parTransId="{C644C13F-CC41-4795-A1D6-D502E64CC04D}" sibTransId="{AA94CC26-67B6-42D2-B49B-5B89984EF588}"/>
    <dgm:cxn modelId="{D7AC684B-9DBF-4EF2-B19B-FE6644B7026D}" type="presParOf" srcId="{82E5EB6C-9AB2-468A-9B74-061F4655A6AD}" destId="{44BD7522-97FD-4DC6-85A3-9F4A861F1B77}" srcOrd="0" destOrd="0" presId="urn:microsoft.com/office/officeart/2008/layout/LinedList"/>
    <dgm:cxn modelId="{1D049BDD-4EA4-42DE-AB20-E79272F47D59}" type="presParOf" srcId="{82E5EB6C-9AB2-468A-9B74-061F4655A6AD}" destId="{DC3649A9-6828-46EF-A478-44FA6EE50A8D}" srcOrd="1" destOrd="0" presId="urn:microsoft.com/office/officeart/2008/layout/LinedList"/>
    <dgm:cxn modelId="{56BAD924-F689-4143-AC78-D3340D426878}" type="presParOf" srcId="{DC3649A9-6828-46EF-A478-44FA6EE50A8D}" destId="{50A08162-36CE-41B1-B15C-979EC41D4ECB}" srcOrd="0" destOrd="0" presId="urn:microsoft.com/office/officeart/2008/layout/LinedList"/>
    <dgm:cxn modelId="{6ADF9734-5EAC-4AB4-A5DF-D485E6342383}" type="presParOf" srcId="{DC3649A9-6828-46EF-A478-44FA6EE50A8D}" destId="{DE17F998-29B5-428C-BC90-E2BD28E3118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D6364CC-366E-4414-B828-A138A2A9225A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FE7134D6-51B8-467E-90A9-832E77B60F6D}">
      <dgm:prSet/>
      <dgm:spPr/>
      <dgm:t>
        <a:bodyPr/>
        <a:lstStyle/>
        <a:p>
          <a:pPr rtl="0"/>
          <a:r>
            <a:rPr lang="pt-PT" dirty="0" smtClean="0"/>
            <a:t>A ação dos diretores altamente eficazes influencia o desempenho dos alunos no equivalente a 2-7 meses de aprendizagem adicional em cada ano escolar, enquanto que os diretores ineficazes influenciam negativamente o desempenho de um aluno numa quantidade comparável (mas de sentido oposto).</a:t>
          </a:r>
          <a:endParaRPr lang="pt-PT" dirty="0"/>
        </a:p>
      </dgm:t>
    </dgm:pt>
    <dgm:pt modelId="{FBA6A66D-4D09-4157-A2EE-8CE0214A94B9}" type="parTrans" cxnId="{4350B988-A473-422F-A6BF-8921572113DA}">
      <dgm:prSet/>
      <dgm:spPr/>
      <dgm:t>
        <a:bodyPr/>
        <a:lstStyle/>
        <a:p>
          <a:endParaRPr lang="pt-PT"/>
        </a:p>
      </dgm:t>
    </dgm:pt>
    <dgm:pt modelId="{55E3A8C7-36F3-4168-9DA1-87B1FDA416A8}" type="sibTrans" cxnId="{4350B988-A473-422F-A6BF-8921572113DA}">
      <dgm:prSet/>
      <dgm:spPr/>
      <dgm:t>
        <a:bodyPr/>
        <a:lstStyle/>
        <a:p>
          <a:endParaRPr lang="pt-PT"/>
        </a:p>
      </dgm:t>
    </dgm:pt>
    <dgm:pt modelId="{284FEA05-4E54-44B9-90F3-703C40BE8BE2}">
      <dgm:prSet/>
      <dgm:spPr/>
      <dgm:t>
        <a:bodyPr/>
        <a:lstStyle/>
        <a:p>
          <a:pPr rtl="0"/>
          <a:r>
            <a:rPr lang="en-US" smtClean="0">
              <a:hlinkClick xmlns:r="http://schemas.openxmlformats.org/officeDocument/2006/relationships" r:id="rId1"/>
            </a:rPr>
            <a:t>http://educationnext.org/school-leaders-matter/</a:t>
          </a:r>
          <a:r>
            <a:rPr lang="en-US" smtClean="0"/>
            <a:t> </a:t>
          </a:r>
          <a:endParaRPr lang="pt-PT"/>
        </a:p>
      </dgm:t>
    </dgm:pt>
    <dgm:pt modelId="{E1ABEFA0-8428-4E87-B052-1C94C2BA3CB4}" type="parTrans" cxnId="{D9E30444-A670-48FD-A894-AB426B098A72}">
      <dgm:prSet/>
      <dgm:spPr/>
      <dgm:t>
        <a:bodyPr/>
        <a:lstStyle/>
        <a:p>
          <a:endParaRPr lang="pt-PT"/>
        </a:p>
      </dgm:t>
    </dgm:pt>
    <dgm:pt modelId="{F4E84228-FCC4-4D74-8202-8B6408A6A1F0}" type="sibTrans" cxnId="{D9E30444-A670-48FD-A894-AB426B098A72}">
      <dgm:prSet/>
      <dgm:spPr/>
      <dgm:t>
        <a:bodyPr/>
        <a:lstStyle/>
        <a:p>
          <a:endParaRPr lang="pt-PT"/>
        </a:p>
      </dgm:t>
    </dgm:pt>
    <dgm:pt modelId="{29C6FFE6-6D1A-46C8-9EA9-EE6D5EB9A37C}" type="pres">
      <dgm:prSet presAssocID="{BD6364CC-366E-4414-B828-A138A2A9225A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t-PT"/>
        </a:p>
      </dgm:t>
    </dgm:pt>
    <dgm:pt modelId="{FD43D960-F50B-4EAC-8657-AA4706DD4FBC}" type="pres">
      <dgm:prSet presAssocID="{FE7134D6-51B8-467E-90A9-832E77B60F6D}" presName="thickLine" presStyleLbl="alignNode1" presStyleIdx="0" presStyleCnt="2"/>
      <dgm:spPr/>
    </dgm:pt>
    <dgm:pt modelId="{28CE03F7-26C5-4222-AFA8-32FAFADB6413}" type="pres">
      <dgm:prSet presAssocID="{FE7134D6-51B8-467E-90A9-832E77B60F6D}" presName="horz1" presStyleCnt="0"/>
      <dgm:spPr/>
    </dgm:pt>
    <dgm:pt modelId="{67F1BB33-02D0-41AC-ACEC-56B365B62482}" type="pres">
      <dgm:prSet presAssocID="{FE7134D6-51B8-467E-90A9-832E77B60F6D}" presName="tx1" presStyleLbl="revTx" presStyleIdx="0" presStyleCnt="2" custScaleY="251468"/>
      <dgm:spPr/>
      <dgm:t>
        <a:bodyPr/>
        <a:lstStyle/>
        <a:p>
          <a:endParaRPr lang="pt-PT"/>
        </a:p>
      </dgm:t>
    </dgm:pt>
    <dgm:pt modelId="{1FD03A02-0CE5-4310-B78B-B5F6B14100A1}" type="pres">
      <dgm:prSet presAssocID="{FE7134D6-51B8-467E-90A9-832E77B60F6D}" presName="vert1" presStyleCnt="0"/>
      <dgm:spPr/>
    </dgm:pt>
    <dgm:pt modelId="{B372E8A8-4FAB-4CFB-87FD-02F6BB992D22}" type="pres">
      <dgm:prSet presAssocID="{284FEA05-4E54-44B9-90F3-703C40BE8BE2}" presName="thickLine" presStyleLbl="alignNode1" presStyleIdx="1" presStyleCnt="2"/>
      <dgm:spPr/>
    </dgm:pt>
    <dgm:pt modelId="{B42F9F12-7ED2-4869-B1F7-EDC0D64D6065}" type="pres">
      <dgm:prSet presAssocID="{284FEA05-4E54-44B9-90F3-703C40BE8BE2}" presName="horz1" presStyleCnt="0"/>
      <dgm:spPr/>
    </dgm:pt>
    <dgm:pt modelId="{FE12454E-1D1B-4564-95F7-F05C61D6FD21}" type="pres">
      <dgm:prSet presAssocID="{284FEA05-4E54-44B9-90F3-703C40BE8BE2}" presName="tx1" presStyleLbl="revTx" presStyleIdx="1" presStyleCnt="2"/>
      <dgm:spPr/>
      <dgm:t>
        <a:bodyPr/>
        <a:lstStyle/>
        <a:p>
          <a:endParaRPr lang="pt-PT"/>
        </a:p>
      </dgm:t>
    </dgm:pt>
    <dgm:pt modelId="{12D80639-C22A-4053-943D-B89F4ED64C56}" type="pres">
      <dgm:prSet presAssocID="{284FEA05-4E54-44B9-90F3-703C40BE8BE2}" presName="vert1" presStyleCnt="0"/>
      <dgm:spPr/>
    </dgm:pt>
  </dgm:ptLst>
  <dgm:cxnLst>
    <dgm:cxn modelId="{D9E30444-A670-48FD-A894-AB426B098A72}" srcId="{BD6364CC-366E-4414-B828-A138A2A9225A}" destId="{284FEA05-4E54-44B9-90F3-703C40BE8BE2}" srcOrd="1" destOrd="0" parTransId="{E1ABEFA0-8428-4E87-B052-1C94C2BA3CB4}" sibTransId="{F4E84228-FCC4-4D74-8202-8B6408A6A1F0}"/>
    <dgm:cxn modelId="{41CC29B1-FE56-4F5E-B0CA-1A6CF51B30BA}" type="presOf" srcId="{FE7134D6-51B8-467E-90A9-832E77B60F6D}" destId="{67F1BB33-02D0-41AC-ACEC-56B365B62482}" srcOrd="0" destOrd="0" presId="urn:microsoft.com/office/officeart/2008/layout/LinedList"/>
    <dgm:cxn modelId="{3CAE424F-FFE8-4199-9B52-7B859C50E96D}" type="presOf" srcId="{284FEA05-4E54-44B9-90F3-703C40BE8BE2}" destId="{FE12454E-1D1B-4564-95F7-F05C61D6FD21}" srcOrd="0" destOrd="0" presId="urn:microsoft.com/office/officeart/2008/layout/LinedList"/>
    <dgm:cxn modelId="{224C4D95-DAA7-4507-B49D-BC05AE9356DF}" type="presOf" srcId="{BD6364CC-366E-4414-B828-A138A2A9225A}" destId="{29C6FFE6-6D1A-46C8-9EA9-EE6D5EB9A37C}" srcOrd="0" destOrd="0" presId="urn:microsoft.com/office/officeart/2008/layout/LinedList"/>
    <dgm:cxn modelId="{4350B988-A473-422F-A6BF-8921572113DA}" srcId="{BD6364CC-366E-4414-B828-A138A2A9225A}" destId="{FE7134D6-51B8-467E-90A9-832E77B60F6D}" srcOrd="0" destOrd="0" parTransId="{FBA6A66D-4D09-4157-A2EE-8CE0214A94B9}" sibTransId="{55E3A8C7-36F3-4168-9DA1-87B1FDA416A8}"/>
    <dgm:cxn modelId="{7A2C67FE-CE4F-409B-A72F-C24E6985004D}" type="presParOf" srcId="{29C6FFE6-6D1A-46C8-9EA9-EE6D5EB9A37C}" destId="{FD43D960-F50B-4EAC-8657-AA4706DD4FBC}" srcOrd="0" destOrd="0" presId="urn:microsoft.com/office/officeart/2008/layout/LinedList"/>
    <dgm:cxn modelId="{D8095545-0748-4D6E-9A8A-FFFDBB6A15AD}" type="presParOf" srcId="{29C6FFE6-6D1A-46C8-9EA9-EE6D5EB9A37C}" destId="{28CE03F7-26C5-4222-AFA8-32FAFADB6413}" srcOrd="1" destOrd="0" presId="urn:microsoft.com/office/officeart/2008/layout/LinedList"/>
    <dgm:cxn modelId="{73986A71-AC70-4FBE-85F4-CFB2FCF03A0B}" type="presParOf" srcId="{28CE03F7-26C5-4222-AFA8-32FAFADB6413}" destId="{67F1BB33-02D0-41AC-ACEC-56B365B62482}" srcOrd="0" destOrd="0" presId="urn:microsoft.com/office/officeart/2008/layout/LinedList"/>
    <dgm:cxn modelId="{BB69FE17-6933-478C-B89B-171EA83CDF09}" type="presParOf" srcId="{28CE03F7-26C5-4222-AFA8-32FAFADB6413}" destId="{1FD03A02-0CE5-4310-B78B-B5F6B14100A1}" srcOrd="1" destOrd="0" presId="urn:microsoft.com/office/officeart/2008/layout/LinedList"/>
    <dgm:cxn modelId="{B1CDD7D9-E7F3-4E01-A39E-D87AF8EEB9AE}" type="presParOf" srcId="{29C6FFE6-6D1A-46C8-9EA9-EE6D5EB9A37C}" destId="{B372E8A8-4FAB-4CFB-87FD-02F6BB992D22}" srcOrd="2" destOrd="0" presId="urn:microsoft.com/office/officeart/2008/layout/LinedList"/>
    <dgm:cxn modelId="{82C2D87F-3628-48E6-8CC6-1C8EA11879F8}" type="presParOf" srcId="{29C6FFE6-6D1A-46C8-9EA9-EE6D5EB9A37C}" destId="{B42F9F12-7ED2-4869-B1F7-EDC0D64D6065}" srcOrd="3" destOrd="0" presId="urn:microsoft.com/office/officeart/2008/layout/LinedList"/>
    <dgm:cxn modelId="{CCB61B96-87AC-485F-9D39-32B6752E40FE}" type="presParOf" srcId="{B42F9F12-7ED2-4869-B1F7-EDC0D64D6065}" destId="{FE12454E-1D1B-4564-95F7-F05C61D6FD21}" srcOrd="0" destOrd="0" presId="urn:microsoft.com/office/officeart/2008/layout/LinedList"/>
    <dgm:cxn modelId="{FC5B74EE-A61D-4125-B741-F33D99946C19}" type="presParOf" srcId="{B42F9F12-7ED2-4869-B1F7-EDC0D64D6065}" destId="{12D80639-C22A-4053-943D-B89F4ED64C56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8DF4BD7-465A-4A96-9A7E-CCC0ADA1226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66805A5B-3AB4-4AD2-B050-3CCDD6915E6B}">
      <dgm:prSet/>
      <dgm:spPr/>
      <dgm:t>
        <a:bodyPr/>
        <a:lstStyle/>
        <a:p>
          <a:pPr rtl="0"/>
          <a:r>
            <a:rPr lang="pt-PT" dirty="0" smtClean="0"/>
            <a:t>Envolver os alunos na sua avaliação é uma estratégia fundamental para reforçar a aprendizagem e a responsabilização na evolução dessa aprendizagem. E não se trata de partilhar informação algumas vezes por ano: essa prática deve ser uma cultura de sala de aula (e de responsabilização do alunos.</a:t>
          </a:r>
          <a:endParaRPr lang="pt-PT" dirty="0"/>
        </a:p>
      </dgm:t>
    </dgm:pt>
    <dgm:pt modelId="{5B95DF4A-6EBD-459F-9E58-E85D09620A68}" type="parTrans" cxnId="{6D1C7793-1265-45A5-A513-366A6914FB4B}">
      <dgm:prSet/>
      <dgm:spPr/>
      <dgm:t>
        <a:bodyPr/>
        <a:lstStyle/>
        <a:p>
          <a:endParaRPr lang="pt-PT"/>
        </a:p>
      </dgm:t>
    </dgm:pt>
    <dgm:pt modelId="{43C5D896-EF96-4DE8-AC4B-2477E4EDE72F}" type="sibTrans" cxnId="{6D1C7793-1265-45A5-A513-366A6914FB4B}">
      <dgm:prSet/>
      <dgm:spPr/>
      <dgm:t>
        <a:bodyPr/>
        <a:lstStyle/>
        <a:p>
          <a:endParaRPr lang="pt-PT"/>
        </a:p>
      </dgm:t>
    </dgm:pt>
    <dgm:pt modelId="{2D437A91-769D-43BA-BFEB-F164F7B1A45D}">
      <dgm:prSet/>
      <dgm:spPr/>
      <dgm:t>
        <a:bodyPr/>
        <a:lstStyle/>
        <a:p>
          <a:pPr rtl="0"/>
          <a:r>
            <a:rPr lang="pt-PT" dirty="0" smtClean="0">
              <a:hlinkClick xmlns:r="http://schemas.openxmlformats.org/officeDocument/2006/relationships" r:id="rId1"/>
            </a:rPr>
            <a:t>http://blogs.kqed.org/mindshift/2014/09/how-students-can-be-partners-in-data-driven-approaches-to-learning </a:t>
          </a:r>
          <a:endParaRPr lang="pt-PT" dirty="0"/>
        </a:p>
      </dgm:t>
    </dgm:pt>
    <dgm:pt modelId="{AD63C4BB-0432-487D-8A37-9861EF025210}" type="parTrans" cxnId="{FF806AF5-81CC-4CCA-8DA4-B6D8DC14C9A3}">
      <dgm:prSet/>
      <dgm:spPr/>
      <dgm:t>
        <a:bodyPr/>
        <a:lstStyle/>
        <a:p>
          <a:endParaRPr lang="pt-PT"/>
        </a:p>
      </dgm:t>
    </dgm:pt>
    <dgm:pt modelId="{5B598F51-DAB0-450C-AC4D-2F795912CAA0}" type="sibTrans" cxnId="{FF806AF5-81CC-4CCA-8DA4-B6D8DC14C9A3}">
      <dgm:prSet/>
      <dgm:spPr/>
      <dgm:t>
        <a:bodyPr/>
        <a:lstStyle/>
        <a:p>
          <a:endParaRPr lang="pt-PT"/>
        </a:p>
      </dgm:t>
    </dgm:pt>
    <dgm:pt modelId="{9C4A70F3-0F44-4684-A10C-4F0CBC68FB5A}" type="pres">
      <dgm:prSet presAssocID="{78DF4BD7-465A-4A96-9A7E-CCC0ADA12266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t-PT"/>
        </a:p>
      </dgm:t>
    </dgm:pt>
    <dgm:pt modelId="{004C34AA-D2F3-4C33-A1C2-701BA35FED34}" type="pres">
      <dgm:prSet presAssocID="{66805A5B-3AB4-4AD2-B050-3CCDD6915E6B}" presName="thickLine" presStyleLbl="alignNode1" presStyleIdx="0" presStyleCnt="2"/>
      <dgm:spPr/>
    </dgm:pt>
    <dgm:pt modelId="{64361BDA-5622-489A-9AB6-540A754F7664}" type="pres">
      <dgm:prSet presAssocID="{66805A5B-3AB4-4AD2-B050-3CCDD6915E6B}" presName="horz1" presStyleCnt="0"/>
      <dgm:spPr/>
    </dgm:pt>
    <dgm:pt modelId="{30AB4FCA-ED2B-4C75-BA18-E2C969C9D05E}" type="pres">
      <dgm:prSet presAssocID="{66805A5B-3AB4-4AD2-B050-3CCDD6915E6B}" presName="tx1" presStyleLbl="revTx" presStyleIdx="0" presStyleCnt="2" custScaleY="177793"/>
      <dgm:spPr/>
      <dgm:t>
        <a:bodyPr/>
        <a:lstStyle/>
        <a:p>
          <a:endParaRPr lang="pt-PT"/>
        </a:p>
      </dgm:t>
    </dgm:pt>
    <dgm:pt modelId="{13138A6D-0111-4D90-9163-54777E4436E5}" type="pres">
      <dgm:prSet presAssocID="{66805A5B-3AB4-4AD2-B050-3CCDD6915E6B}" presName="vert1" presStyleCnt="0"/>
      <dgm:spPr/>
    </dgm:pt>
    <dgm:pt modelId="{27EAE5E0-1E48-48C1-B8DC-74D91D3A68ED}" type="pres">
      <dgm:prSet presAssocID="{2D437A91-769D-43BA-BFEB-F164F7B1A45D}" presName="thickLine" presStyleLbl="alignNode1" presStyleIdx="1" presStyleCnt="2"/>
      <dgm:spPr/>
    </dgm:pt>
    <dgm:pt modelId="{DC956CC3-46CF-4C5D-B6CF-29A0E14EFCDF}" type="pres">
      <dgm:prSet presAssocID="{2D437A91-769D-43BA-BFEB-F164F7B1A45D}" presName="horz1" presStyleCnt="0"/>
      <dgm:spPr/>
    </dgm:pt>
    <dgm:pt modelId="{B6610BE0-B00D-4BA7-A8C8-49423ED05DE4}" type="pres">
      <dgm:prSet presAssocID="{2D437A91-769D-43BA-BFEB-F164F7B1A45D}" presName="tx1" presStyleLbl="revTx" presStyleIdx="1" presStyleCnt="2"/>
      <dgm:spPr/>
      <dgm:t>
        <a:bodyPr/>
        <a:lstStyle/>
        <a:p>
          <a:endParaRPr lang="pt-PT"/>
        </a:p>
      </dgm:t>
    </dgm:pt>
    <dgm:pt modelId="{DE8B4A5F-FC03-4E36-810D-F70CA9ACFA80}" type="pres">
      <dgm:prSet presAssocID="{2D437A91-769D-43BA-BFEB-F164F7B1A45D}" presName="vert1" presStyleCnt="0"/>
      <dgm:spPr/>
    </dgm:pt>
  </dgm:ptLst>
  <dgm:cxnLst>
    <dgm:cxn modelId="{7B0E4C60-0C0D-4311-B777-CC8CEB588131}" type="presOf" srcId="{2D437A91-769D-43BA-BFEB-F164F7B1A45D}" destId="{B6610BE0-B00D-4BA7-A8C8-49423ED05DE4}" srcOrd="0" destOrd="0" presId="urn:microsoft.com/office/officeart/2008/layout/LinedList"/>
    <dgm:cxn modelId="{FF806AF5-81CC-4CCA-8DA4-B6D8DC14C9A3}" srcId="{78DF4BD7-465A-4A96-9A7E-CCC0ADA12266}" destId="{2D437A91-769D-43BA-BFEB-F164F7B1A45D}" srcOrd="1" destOrd="0" parTransId="{AD63C4BB-0432-487D-8A37-9861EF025210}" sibTransId="{5B598F51-DAB0-450C-AC4D-2F795912CAA0}"/>
    <dgm:cxn modelId="{97D281C4-018C-4C1C-89E1-8A9A7B02C407}" type="presOf" srcId="{78DF4BD7-465A-4A96-9A7E-CCC0ADA12266}" destId="{9C4A70F3-0F44-4684-A10C-4F0CBC68FB5A}" srcOrd="0" destOrd="0" presId="urn:microsoft.com/office/officeart/2008/layout/LinedList"/>
    <dgm:cxn modelId="{D6360615-8932-4676-8922-1CFAD3551D61}" type="presOf" srcId="{66805A5B-3AB4-4AD2-B050-3CCDD6915E6B}" destId="{30AB4FCA-ED2B-4C75-BA18-E2C969C9D05E}" srcOrd="0" destOrd="0" presId="urn:microsoft.com/office/officeart/2008/layout/LinedList"/>
    <dgm:cxn modelId="{6D1C7793-1265-45A5-A513-366A6914FB4B}" srcId="{78DF4BD7-465A-4A96-9A7E-CCC0ADA12266}" destId="{66805A5B-3AB4-4AD2-B050-3CCDD6915E6B}" srcOrd="0" destOrd="0" parTransId="{5B95DF4A-6EBD-459F-9E58-E85D09620A68}" sibTransId="{43C5D896-EF96-4DE8-AC4B-2477E4EDE72F}"/>
    <dgm:cxn modelId="{4E246FE0-4578-43D9-9D70-7410B2E85A25}" type="presParOf" srcId="{9C4A70F3-0F44-4684-A10C-4F0CBC68FB5A}" destId="{004C34AA-D2F3-4C33-A1C2-701BA35FED34}" srcOrd="0" destOrd="0" presId="urn:microsoft.com/office/officeart/2008/layout/LinedList"/>
    <dgm:cxn modelId="{8B615AED-4D3B-49B3-88FE-D0C2B8C322F5}" type="presParOf" srcId="{9C4A70F3-0F44-4684-A10C-4F0CBC68FB5A}" destId="{64361BDA-5622-489A-9AB6-540A754F7664}" srcOrd="1" destOrd="0" presId="urn:microsoft.com/office/officeart/2008/layout/LinedList"/>
    <dgm:cxn modelId="{3B7A6F4E-6BB9-4CA6-A4E6-36BF24240C93}" type="presParOf" srcId="{64361BDA-5622-489A-9AB6-540A754F7664}" destId="{30AB4FCA-ED2B-4C75-BA18-E2C969C9D05E}" srcOrd="0" destOrd="0" presId="urn:microsoft.com/office/officeart/2008/layout/LinedList"/>
    <dgm:cxn modelId="{3FA9EEA3-B462-432D-B2B0-BF4C7E9A53A0}" type="presParOf" srcId="{64361BDA-5622-489A-9AB6-540A754F7664}" destId="{13138A6D-0111-4D90-9163-54777E4436E5}" srcOrd="1" destOrd="0" presId="urn:microsoft.com/office/officeart/2008/layout/LinedList"/>
    <dgm:cxn modelId="{81C1B69D-00CC-4B0C-9B32-34A28AF7BE5F}" type="presParOf" srcId="{9C4A70F3-0F44-4684-A10C-4F0CBC68FB5A}" destId="{27EAE5E0-1E48-48C1-B8DC-74D91D3A68ED}" srcOrd="2" destOrd="0" presId="urn:microsoft.com/office/officeart/2008/layout/LinedList"/>
    <dgm:cxn modelId="{59C8BC05-A642-4146-ACF7-D63AD3AC9219}" type="presParOf" srcId="{9C4A70F3-0F44-4684-A10C-4F0CBC68FB5A}" destId="{DC956CC3-46CF-4C5D-B6CF-29A0E14EFCDF}" srcOrd="3" destOrd="0" presId="urn:microsoft.com/office/officeart/2008/layout/LinedList"/>
    <dgm:cxn modelId="{576D57F6-B0B0-4B59-93DF-1AFBA8E38E4E}" type="presParOf" srcId="{DC956CC3-46CF-4C5D-B6CF-29A0E14EFCDF}" destId="{B6610BE0-B00D-4BA7-A8C8-49423ED05DE4}" srcOrd="0" destOrd="0" presId="urn:microsoft.com/office/officeart/2008/layout/LinedList"/>
    <dgm:cxn modelId="{B6AE72DB-5561-470A-ADDF-1D3CA1F3EADA}" type="presParOf" srcId="{DC956CC3-46CF-4C5D-B6CF-29A0E14EFCDF}" destId="{DE8B4A5F-FC03-4E36-810D-F70CA9ACFA8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488014A-1E32-4B32-A074-165F6C03EDCE}" type="doc">
      <dgm:prSet loTypeId="urn:microsoft.com/office/officeart/2011/layout/CircleProcess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pt-PT"/>
        </a:p>
      </dgm:t>
    </dgm:pt>
    <dgm:pt modelId="{60B339EA-9B18-4C1C-9DE2-96A750C8BF70}">
      <dgm:prSet/>
      <dgm:spPr/>
      <dgm:t>
        <a:bodyPr/>
        <a:lstStyle/>
        <a:p>
          <a:pPr rtl="0"/>
          <a:r>
            <a:rPr lang="en-US" smtClean="0"/>
            <a:t>Melhoria..</a:t>
          </a:r>
          <a:endParaRPr lang="pt-PT"/>
        </a:p>
      </dgm:t>
    </dgm:pt>
    <dgm:pt modelId="{7326845D-C945-49E6-8B45-9183C8C38144}" type="parTrans" cxnId="{BF3896A6-DDC0-4DED-AEEE-3EA9DA995E6D}">
      <dgm:prSet/>
      <dgm:spPr/>
      <dgm:t>
        <a:bodyPr/>
        <a:lstStyle/>
        <a:p>
          <a:endParaRPr lang="pt-PT"/>
        </a:p>
      </dgm:t>
    </dgm:pt>
    <dgm:pt modelId="{83FB81A2-7C1A-4987-9415-9DE1133FBB33}" type="sibTrans" cxnId="{BF3896A6-DDC0-4DED-AEEE-3EA9DA995E6D}">
      <dgm:prSet/>
      <dgm:spPr/>
      <dgm:t>
        <a:bodyPr/>
        <a:lstStyle/>
        <a:p>
          <a:endParaRPr lang="pt-PT"/>
        </a:p>
      </dgm:t>
    </dgm:pt>
    <dgm:pt modelId="{F0382945-1FD1-451A-A4D2-93F52510A0C6}" type="pres">
      <dgm:prSet presAssocID="{F488014A-1E32-4B32-A074-165F6C03EDCE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pt-PT"/>
        </a:p>
      </dgm:t>
    </dgm:pt>
    <dgm:pt modelId="{31EA34DD-F204-440F-A123-D2682B4B009A}" type="pres">
      <dgm:prSet presAssocID="{60B339EA-9B18-4C1C-9DE2-96A750C8BF70}" presName="Accent1" presStyleCnt="0"/>
      <dgm:spPr/>
    </dgm:pt>
    <dgm:pt modelId="{09B52426-F075-4BD9-A63F-B8A91059CD59}" type="pres">
      <dgm:prSet presAssocID="{60B339EA-9B18-4C1C-9DE2-96A750C8BF70}" presName="Accent" presStyleLbl="node1" presStyleIdx="0" presStyleCnt="1"/>
      <dgm:spPr/>
    </dgm:pt>
    <dgm:pt modelId="{D79A8857-CC09-4E23-87D3-5BCE33BE7FC2}" type="pres">
      <dgm:prSet presAssocID="{60B339EA-9B18-4C1C-9DE2-96A750C8BF70}" presName="ParentBackground1" presStyleCnt="0"/>
      <dgm:spPr/>
    </dgm:pt>
    <dgm:pt modelId="{F419118B-CB50-4A60-85B3-0C4151C87197}" type="pres">
      <dgm:prSet presAssocID="{60B339EA-9B18-4C1C-9DE2-96A750C8BF70}" presName="ParentBackground" presStyleLbl="fgAcc1" presStyleIdx="0" presStyleCnt="1"/>
      <dgm:spPr/>
      <dgm:t>
        <a:bodyPr/>
        <a:lstStyle/>
        <a:p>
          <a:endParaRPr lang="pt-PT"/>
        </a:p>
      </dgm:t>
    </dgm:pt>
    <dgm:pt modelId="{DCE775B9-44E2-48C8-8B6A-ABA01A3D7EC7}" type="pres">
      <dgm:prSet presAssocID="{60B339EA-9B18-4C1C-9DE2-96A750C8BF70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66E4157A-2B19-44D1-900F-D23F5865E233}" type="presOf" srcId="{F488014A-1E32-4B32-A074-165F6C03EDCE}" destId="{F0382945-1FD1-451A-A4D2-93F52510A0C6}" srcOrd="0" destOrd="0" presId="urn:microsoft.com/office/officeart/2011/layout/CircleProcess"/>
    <dgm:cxn modelId="{BF3896A6-DDC0-4DED-AEEE-3EA9DA995E6D}" srcId="{F488014A-1E32-4B32-A074-165F6C03EDCE}" destId="{60B339EA-9B18-4C1C-9DE2-96A750C8BF70}" srcOrd="0" destOrd="0" parTransId="{7326845D-C945-49E6-8B45-9183C8C38144}" sibTransId="{83FB81A2-7C1A-4987-9415-9DE1133FBB33}"/>
    <dgm:cxn modelId="{D49AA2DF-D7C9-404D-8436-838C23CC19E1}" type="presOf" srcId="{60B339EA-9B18-4C1C-9DE2-96A750C8BF70}" destId="{F419118B-CB50-4A60-85B3-0C4151C87197}" srcOrd="0" destOrd="0" presId="urn:microsoft.com/office/officeart/2011/layout/CircleProcess"/>
    <dgm:cxn modelId="{A125A8F7-5315-4DD2-A5A4-1CD345F3DD16}" type="presOf" srcId="{60B339EA-9B18-4C1C-9DE2-96A750C8BF70}" destId="{DCE775B9-44E2-48C8-8B6A-ABA01A3D7EC7}" srcOrd="1" destOrd="0" presId="urn:microsoft.com/office/officeart/2011/layout/CircleProcess"/>
    <dgm:cxn modelId="{8BE6B6F8-4D81-4BEC-80A4-8B08F8582A7E}" type="presParOf" srcId="{F0382945-1FD1-451A-A4D2-93F52510A0C6}" destId="{31EA34DD-F204-440F-A123-D2682B4B009A}" srcOrd="0" destOrd="0" presId="urn:microsoft.com/office/officeart/2011/layout/CircleProcess"/>
    <dgm:cxn modelId="{BB6192D4-DDA7-471C-AC24-CB742E40346D}" type="presParOf" srcId="{31EA34DD-F204-440F-A123-D2682B4B009A}" destId="{09B52426-F075-4BD9-A63F-B8A91059CD59}" srcOrd="0" destOrd="0" presId="urn:microsoft.com/office/officeart/2011/layout/CircleProcess"/>
    <dgm:cxn modelId="{0C1B5C84-E00E-469B-826F-8425501E4DBF}" type="presParOf" srcId="{F0382945-1FD1-451A-A4D2-93F52510A0C6}" destId="{D79A8857-CC09-4E23-87D3-5BCE33BE7FC2}" srcOrd="1" destOrd="0" presId="urn:microsoft.com/office/officeart/2011/layout/CircleProcess"/>
    <dgm:cxn modelId="{65D3A322-EE45-453B-A55D-2D8B001F73CD}" type="presParOf" srcId="{D79A8857-CC09-4E23-87D3-5BCE33BE7FC2}" destId="{F419118B-CB50-4A60-85B3-0C4151C87197}" srcOrd="0" destOrd="0" presId="urn:microsoft.com/office/officeart/2011/layout/CircleProcess"/>
    <dgm:cxn modelId="{DE4EA728-482D-4DC4-AC0D-C371E6F9EB29}" type="presParOf" srcId="{F0382945-1FD1-451A-A4D2-93F52510A0C6}" destId="{DCE775B9-44E2-48C8-8B6A-ABA01A3D7EC7}" srcOrd="2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4B82424-E4ED-4BA8-A190-F0477205FEB0}" type="doc">
      <dgm:prSet loTypeId="urn:microsoft.com/office/officeart/2005/8/layout/cycle8" loCatId="cycle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26F8410B-071B-4519-AB38-0035933AE251}">
      <dgm:prSet/>
      <dgm:spPr/>
      <dgm:t>
        <a:bodyPr/>
        <a:lstStyle/>
        <a:p>
          <a:pPr rtl="0"/>
          <a:r>
            <a:rPr lang="en-US" dirty="0" err="1" smtClean="0"/>
            <a:t>Refletir</a:t>
          </a:r>
          <a:r>
            <a:rPr lang="en-US" dirty="0" smtClean="0"/>
            <a:t> </a:t>
          </a:r>
          <a:r>
            <a:rPr lang="en-US" dirty="0" err="1" smtClean="0"/>
            <a:t>sobre</a:t>
          </a:r>
          <a:r>
            <a:rPr lang="en-US" dirty="0" smtClean="0"/>
            <a:t> as </a:t>
          </a:r>
          <a:r>
            <a:rPr lang="en-US" dirty="0" err="1" smtClean="0"/>
            <a:t>práticas</a:t>
          </a:r>
          <a:endParaRPr lang="pt-PT" dirty="0"/>
        </a:p>
      </dgm:t>
    </dgm:pt>
    <dgm:pt modelId="{79C5D357-3B14-454A-BD4E-5E3D580D33D6}" type="parTrans" cxnId="{34C23F53-531A-42BB-9F2B-D7C4534324B5}">
      <dgm:prSet/>
      <dgm:spPr/>
      <dgm:t>
        <a:bodyPr/>
        <a:lstStyle/>
        <a:p>
          <a:endParaRPr lang="en-US"/>
        </a:p>
      </dgm:t>
    </dgm:pt>
    <dgm:pt modelId="{ABAF0488-3F1B-4EC7-B77C-FAE2DA48EABA}" type="sibTrans" cxnId="{34C23F53-531A-42BB-9F2B-D7C4534324B5}">
      <dgm:prSet/>
      <dgm:spPr/>
      <dgm:t>
        <a:bodyPr/>
        <a:lstStyle/>
        <a:p>
          <a:endParaRPr lang="en-US"/>
        </a:p>
      </dgm:t>
    </dgm:pt>
    <dgm:pt modelId="{BDD60765-2761-4FFD-9D4E-34085AD295EE}">
      <dgm:prSet/>
      <dgm:spPr/>
      <dgm:t>
        <a:bodyPr/>
        <a:lstStyle/>
        <a:p>
          <a:pPr rtl="0"/>
          <a:r>
            <a:rPr lang="en-US" dirty="0" err="1" smtClean="0"/>
            <a:t>Reforçar</a:t>
          </a:r>
          <a:r>
            <a:rPr lang="en-US" dirty="0" smtClean="0"/>
            <a:t> o </a:t>
          </a:r>
          <a:r>
            <a:rPr lang="en-US" dirty="0" err="1" smtClean="0"/>
            <a:t>que</a:t>
          </a:r>
          <a:r>
            <a:rPr lang="en-US" dirty="0" smtClean="0"/>
            <a:t> se </a:t>
          </a:r>
          <a:r>
            <a:rPr lang="en-US" dirty="0" err="1" smtClean="0"/>
            <a:t>faz</a:t>
          </a:r>
          <a:r>
            <a:rPr lang="en-US" dirty="0" smtClean="0"/>
            <a:t> </a:t>
          </a:r>
          <a:r>
            <a:rPr lang="en-US" dirty="0" err="1" smtClean="0"/>
            <a:t>bem</a:t>
          </a:r>
          <a:endParaRPr lang="pt-PT" dirty="0"/>
        </a:p>
      </dgm:t>
    </dgm:pt>
    <dgm:pt modelId="{E7D53097-B78B-4F93-9F6F-7B0334292CC8}" type="parTrans" cxnId="{2B95605D-9597-4406-AC62-B8CE90A40C93}">
      <dgm:prSet/>
      <dgm:spPr/>
      <dgm:t>
        <a:bodyPr/>
        <a:lstStyle/>
        <a:p>
          <a:endParaRPr lang="en-US"/>
        </a:p>
      </dgm:t>
    </dgm:pt>
    <dgm:pt modelId="{5354E914-7B34-4704-B562-AF155EEFB2C9}" type="sibTrans" cxnId="{2B95605D-9597-4406-AC62-B8CE90A40C93}">
      <dgm:prSet/>
      <dgm:spPr/>
      <dgm:t>
        <a:bodyPr/>
        <a:lstStyle/>
        <a:p>
          <a:endParaRPr lang="en-US"/>
        </a:p>
      </dgm:t>
    </dgm:pt>
    <dgm:pt modelId="{DEEFAE3B-F27A-4A38-85A4-367292012B87}">
      <dgm:prSet/>
      <dgm:spPr/>
      <dgm:t>
        <a:bodyPr/>
        <a:lstStyle/>
        <a:p>
          <a:pPr rtl="0"/>
          <a:r>
            <a:rPr lang="en-US" dirty="0" err="1" smtClean="0"/>
            <a:t>Mudar</a:t>
          </a:r>
          <a:r>
            <a:rPr lang="en-US" dirty="0" smtClean="0"/>
            <a:t> o </a:t>
          </a:r>
          <a:r>
            <a:rPr lang="en-US" dirty="0" err="1" smtClean="0"/>
            <a:t>que</a:t>
          </a:r>
          <a:r>
            <a:rPr lang="en-US" dirty="0" smtClean="0"/>
            <a:t> é </a:t>
          </a:r>
          <a:r>
            <a:rPr lang="en-US" dirty="0" err="1" smtClean="0"/>
            <a:t>preciso</a:t>
          </a:r>
          <a:endParaRPr lang="pt-PT" dirty="0"/>
        </a:p>
      </dgm:t>
    </dgm:pt>
    <dgm:pt modelId="{C6308D88-FCAA-43CD-8FE9-9077899E50A9}" type="parTrans" cxnId="{6E726B57-451F-4C65-A85C-7B4247246503}">
      <dgm:prSet/>
      <dgm:spPr/>
      <dgm:t>
        <a:bodyPr/>
        <a:lstStyle/>
        <a:p>
          <a:endParaRPr lang="en-US"/>
        </a:p>
      </dgm:t>
    </dgm:pt>
    <dgm:pt modelId="{362D51AB-8512-4E79-9627-9CCA13BE5884}" type="sibTrans" cxnId="{6E726B57-451F-4C65-A85C-7B4247246503}">
      <dgm:prSet/>
      <dgm:spPr/>
      <dgm:t>
        <a:bodyPr/>
        <a:lstStyle/>
        <a:p>
          <a:endParaRPr lang="en-US"/>
        </a:p>
      </dgm:t>
    </dgm:pt>
    <dgm:pt modelId="{A2D80520-3A1C-4FCB-8A4D-3517F21AADC5}" type="pres">
      <dgm:prSet presAssocID="{B4B82424-E4ED-4BA8-A190-F0477205FEB0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3B205EB9-9EBD-43D8-936C-A0E92439245D}" type="pres">
      <dgm:prSet presAssocID="{B4B82424-E4ED-4BA8-A190-F0477205FEB0}" presName="wedge1" presStyleLbl="node1" presStyleIdx="0" presStyleCnt="3"/>
      <dgm:spPr/>
      <dgm:t>
        <a:bodyPr/>
        <a:lstStyle/>
        <a:p>
          <a:endParaRPr lang="pt-PT"/>
        </a:p>
      </dgm:t>
    </dgm:pt>
    <dgm:pt modelId="{0BBC46CD-6F3E-4A8B-9E5C-F1DD7530C6E0}" type="pres">
      <dgm:prSet presAssocID="{B4B82424-E4ED-4BA8-A190-F0477205FEB0}" presName="dummy1a" presStyleCnt="0"/>
      <dgm:spPr/>
      <dgm:t>
        <a:bodyPr/>
        <a:lstStyle/>
        <a:p>
          <a:endParaRPr lang="pt-PT"/>
        </a:p>
      </dgm:t>
    </dgm:pt>
    <dgm:pt modelId="{B62E9689-7E19-4A27-8571-E954E5E7B882}" type="pres">
      <dgm:prSet presAssocID="{B4B82424-E4ED-4BA8-A190-F0477205FEB0}" presName="dummy1b" presStyleCnt="0"/>
      <dgm:spPr/>
      <dgm:t>
        <a:bodyPr/>
        <a:lstStyle/>
        <a:p>
          <a:endParaRPr lang="pt-PT"/>
        </a:p>
      </dgm:t>
    </dgm:pt>
    <dgm:pt modelId="{E06A5DC5-3D19-46FA-9502-E239FF5FFCC8}" type="pres">
      <dgm:prSet presAssocID="{B4B82424-E4ED-4BA8-A190-F0477205FEB0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8CE88AE-84CA-459A-A357-0382B474C618}" type="pres">
      <dgm:prSet presAssocID="{B4B82424-E4ED-4BA8-A190-F0477205FEB0}" presName="wedge2" presStyleLbl="node1" presStyleIdx="1" presStyleCnt="3"/>
      <dgm:spPr/>
      <dgm:t>
        <a:bodyPr/>
        <a:lstStyle/>
        <a:p>
          <a:endParaRPr lang="pt-PT"/>
        </a:p>
      </dgm:t>
    </dgm:pt>
    <dgm:pt modelId="{0ABD5630-D1CA-4A04-B176-166AFFE488C1}" type="pres">
      <dgm:prSet presAssocID="{B4B82424-E4ED-4BA8-A190-F0477205FEB0}" presName="dummy2a" presStyleCnt="0"/>
      <dgm:spPr/>
      <dgm:t>
        <a:bodyPr/>
        <a:lstStyle/>
        <a:p>
          <a:endParaRPr lang="pt-PT"/>
        </a:p>
      </dgm:t>
    </dgm:pt>
    <dgm:pt modelId="{99FCBC25-D634-49E5-9D7B-0BFAF93F9359}" type="pres">
      <dgm:prSet presAssocID="{B4B82424-E4ED-4BA8-A190-F0477205FEB0}" presName="dummy2b" presStyleCnt="0"/>
      <dgm:spPr/>
      <dgm:t>
        <a:bodyPr/>
        <a:lstStyle/>
        <a:p>
          <a:endParaRPr lang="pt-PT"/>
        </a:p>
      </dgm:t>
    </dgm:pt>
    <dgm:pt modelId="{D21F7DD2-B71A-4871-9460-3B3C4DB368D7}" type="pres">
      <dgm:prSet presAssocID="{B4B82424-E4ED-4BA8-A190-F0477205FEB0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6CC20690-34D4-434C-B654-A4654033B5E7}" type="pres">
      <dgm:prSet presAssocID="{B4B82424-E4ED-4BA8-A190-F0477205FEB0}" presName="wedge3" presStyleLbl="node1" presStyleIdx="2" presStyleCnt="3"/>
      <dgm:spPr/>
      <dgm:t>
        <a:bodyPr/>
        <a:lstStyle/>
        <a:p>
          <a:endParaRPr lang="pt-PT"/>
        </a:p>
      </dgm:t>
    </dgm:pt>
    <dgm:pt modelId="{AA7C5C4E-5A94-49D1-A372-E348B6948D99}" type="pres">
      <dgm:prSet presAssocID="{B4B82424-E4ED-4BA8-A190-F0477205FEB0}" presName="dummy3a" presStyleCnt="0"/>
      <dgm:spPr/>
      <dgm:t>
        <a:bodyPr/>
        <a:lstStyle/>
        <a:p>
          <a:endParaRPr lang="pt-PT"/>
        </a:p>
      </dgm:t>
    </dgm:pt>
    <dgm:pt modelId="{81E4E0DC-F9A7-488F-A2A4-7BB5A29B4D44}" type="pres">
      <dgm:prSet presAssocID="{B4B82424-E4ED-4BA8-A190-F0477205FEB0}" presName="dummy3b" presStyleCnt="0"/>
      <dgm:spPr/>
      <dgm:t>
        <a:bodyPr/>
        <a:lstStyle/>
        <a:p>
          <a:endParaRPr lang="pt-PT"/>
        </a:p>
      </dgm:t>
    </dgm:pt>
    <dgm:pt modelId="{F9585C04-AFFB-4A84-BA42-5BA4C792522B}" type="pres">
      <dgm:prSet presAssocID="{B4B82424-E4ED-4BA8-A190-F0477205FEB0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EA72E29-38E9-4958-AC1E-5610B2AB5752}" type="pres">
      <dgm:prSet presAssocID="{ABAF0488-3F1B-4EC7-B77C-FAE2DA48EABA}" presName="arrowWedge1" presStyleLbl="fgSibTrans2D1" presStyleIdx="0" presStyleCnt="3"/>
      <dgm:spPr/>
      <dgm:t>
        <a:bodyPr/>
        <a:lstStyle/>
        <a:p>
          <a:endParaRPr lang="pt-PT"/>
        </a:p>
      </dgm:t>
    </dgm:pt>
    <dgm:pt modelId="{987D2CCD-06E5-49F8-A2A3-8512CCE42EA9}" type="pres">
      <dgm:prSet presAssocID="{5354E914-7B34-4704-B562-AF155EEFB2C9}" presName="arrowWedge2" presStyleLbl="fgSibTrans2D1" presStyleIdx="1" presStyleCnt="3"/>
      <dgm:spPr/>
      <dgm:t>
        <a:bodyPr/>
        <a:lstStyle/>
        <a:p>
          <a:endParaRPr lang="pt-PT"/>
        </a:p>
      </dgm:t>
    </dgm:pt>
    <dgm:pt modelId="{FFC175CF-C246-4A5D-A2D5-7731986C967A}" type="pres">
      <dgm:prSet presAssocID="{362D51AB-8512-4E79-9627-9CCA13BE5884}" presName="arrowWedge3" presStyleLbl="fgSibTrans2D1" presStyleIdx="2" presStyleCnt="3"/>
      <dgm:spPr/>
      <dgm:t>
        <a:bodyPr/>
        <a:lstStyle/>
        <a:p>
          <a:endParaRPr lang="pt-PT"/>
        </a:p>
      </dgm:t>
    </dgm:pt>
  </dgm:ptLst>
  <dgm:cxnLst>
    <dgm:cxn modelId="{6E726B57-451F-4C65-A85C-7B4247246503}" srcId="{B4B82424-E4ED-4BA8-A190-F0477205FEB0}" destId="{DEEFAE3B-F27A-4A38-85A4-367292012B87}" srcOrd="2" destOrd="0" parTransId="{C6308D88-FCAA-43CD-8FE9-9077899E50A9}" sibTransId="{362D51AB-8512-4E79-9627-9CCA13BE5884}"/>
    <dgm:cxn modelId="{34C23F53-531A-42BB-9F2B-D7C4534324B5}" srcId="{B4B82424-E4ED-4BA8-A190-F0477205FEB0}" destId="{26F8410B-071B-4519-AB38-0035933AE251}" srcOrd="0" destOrd="0" parTransId="{79C5D357-3B14-454A-BD4E-5E3D580D33D6}" sibTransId="{ABAF0488-3F1B-4EC7-B77C-FAE2DA48EABA}"/>
    <dgm:cxn modelId="{21665960-9E57-47EB-B970-2543FB85590D}" type="presOf" srcId="{26F8410B-071B-4519-AB38-0035933AE251}" destId="{E06A5DC5-3D19-46FA-9502-E239FF5FFCC8}" srcOrd="1" destOrd="0" presId="urn:microsoft.com/office/officeart/2005/8/layout/cycle8"/>
    <dgm:cxn modelId="{07291B5E-CB6B-42C9-819B-ED7409684108}" type="presOf" srcId="{26F8410B-071B-4519-AB38-0035933AE251}" destId="{3B205EB9-9EBD-43D8-936C-A0E92439245D}" srcOrd="0" destOrd="0" presId="urn:microsoft.com/office/officeart/2005/8/layout/cycle8"/>
    <dgm:cxn modelId="{E8240440-88F5-4577-A428-CD08A5246CB3}" type="presOf" srcId="{BDD60765-2761-4FFD-9D4E-34085AD295EE}" destId="{D21F7DD2-B71A-4871-9460-3B3C4DB368D7}" srcOrd="1" destOrd="0" presId="urn:microsoft.com/office/officeart/2005/8/layout/cycle8"/>
    <dgm:cxn modelId="{E77C90C8-881B-4610-8758-DAD2BDDF9DCB}" type="presOf" srcId="{DEEFAE3B-F27A-4A38-85A4-367292012B87}" destId="{6CC20690-34D4-434C-B654-A4654033B5E7}" srcOrd="0" destOrd="0" presId="urn:microsoft.com/office/officeart/2005/8/layout/cycle8"/>
    <dgm:cxn modelId="{2B95605D-9597-4406-AC62-B8CE90A40C93}" srcId="{B4B82424-E4ED-4BA8-A190-F0477205FEB0}" destId="{BDD60765-2761-4FFD-9D4E-34085AD295EE}" srcOrd="1" destOrd="0" parTransId="{E7D53097-B78B-4F93-9F6F-7B0334292CC8}" sibTransId="{5354E914-7B34-4704-B562-AF155EEFB2C9}"/>
    <dgm:cxn modelId="{E71B50FB-99FC-403D-9ADF-E9080B1EC2DE}" type="presOf" srcId="{BDD60765-2761-4FFD-9D4E-34085AD295EE}" destId="{C8CE88AE-84CA-459A-A357-0382B474C618}" srcOrd="0" destOrd="0" presId="urn:microsoft.com/office/officeart/2005/8/layout/cycle8"/>
    <dgm:cxn modelId="{797D7DC2-66CE-44FD-8E75-2DFDCA78EEEA}" type="presOf" srcId="{B4B82424-E4ED-4BA8-A190-F0477205FEB0}" destId="{A2D80520-3A1C-4FCB-8A4D-3517F21AADC5}" srcOrd="0" destOrd="0" presId="urn:microsoft.com/office/officeart/2005/8/layout/cycle8"/>
    <dgm:cxn modelId="{2361DA96-60DB-48D1-A42D-18EBA2E87072}" type="presOf" srcId="{DEEFAE3B-F27A-4A38-85A4-367292012B87}" destId="{F9585C04-AFFB-4A84-BA42-5BA4C792522B}" srcOrd="1" destOrd="0" presId="urn:microsoft.com/office/officeart/2005/8/layout/cycle8"/>
    <dgm:cxn modelId="{05DE64B7-2ACE-43B6-A53B-754F225D3A2E}" type="presParOf" srcId="{A2D80520-3A1C-4FCB-8A4D-3517F21AADC5}" destId="{3B205EB9-9EBD-43D8-936C-A0E92439245D}" srcOrd="0" destOrd="0" presId="urn:microsoft.com/office/officeart/2005/8/layout/cycle8"/>
    <dgm:cxn modelId="{58385D52-8260-4DDA-BD5B-930CBCA30675}" type="presParOf" srcId="{A2D80520-3A1C-4FCB-8A4D-3517F21AADC5}" destId="{0BBC46CD-6F3E-4A8B-9E5C-F1DD7530C6E0}" srcOrd="1" destOrd="0" presId="urn:microsoft.com/office/officeart/2005/8/layout/cycle8"/>
    <dgm:cxn modelId="{D9016A88-0BE4-4327-940F-EA50277DF8BE}" type="presParOf" srcId="{A2D80520-3A1C-4FCB-8A4D-3517F21AADC5}" destId="{B62E9689-7E19-4A27-8571-E954E5E7B882}" srcOrd="2" destOrd="0" presId="urn:microsoft.com/office/officeart/2005/8/layout/cycle8"/>
    <dgm:cxn modelId="{FF44F038-A4BC-47F3-AFC5-6EF7A269D782}" type="presParOf" srcId="{A2D80520-3A1C-4FCB-8A4D-3517F21AADC5}" destId="{E06A5DC5-3D19-46FA-9502-E239FF5FFCC8}" srcOrd="3" destOrd="0" presId="urn:microsoft.com/office/officeart/2005/8/layout/cycle8"/>
    <dgm:cxn modelId="{FDBEEFB2-89E4-4DA8-8FAE-7E03D71B3A7E}" type="presParOf" srcId="{A2D80520-3A1C-4FCB-8A4D-3517F21AADC5}" destId="{C8CE88AE-84CA-459A-A357-0382B474C618}" srcOrd="4" destOrd="0" presId="urn:microsoft.com/office/officeart/2005/8/layout/cycle8"/>
    <dgm:cxn modelId="{A08256D1-6124-4FF9-8320-B15E04E9417C}" type="presParOf" srcId="{A2D80520-3A1C-4FCB-8A4D-3517F21AADC5}" destId="{0ABD5630-D1CA-4A04-B176-166AFFE488C1}" srcOrd="5" destOrd="0" presId="urn:microsoft.com/office/officeart/2005/8/layout/cycle8"/>
    <dgm:cxn modelId="{FB03CAF6-BAD6-43F7-A5A2-4D7CE74DA66C}" type="presParOf" srcId="{A2D80520-3A1C-4FCB-8A4D-3517F21AADC5}" destId="{99FCBC25-D634-49E5-9D7B-0BFAF93F9359}" srcOrd="6" destOrd="0" presId="urn:microsoft.com/office/officeart/2005/8/layout/cycle8"/>
    <dgm:cxn modelId="{24F01134-94AF-4062-8786-730EB6D93E04}" type="presParOf" srcId="{A2D80520-3A1C-4FCB-8A4D-3517F21AADC5}" destId="{D21F7DD2-B71A-4871-9460-3B3C4DB368D7}" srcOrd="7" destOrd="0" presId="urn:microsoft.com/office/officeart/2005/8/layout/cycle8"/>
    <dgm:cxn modelId="{A2046537-874A-481C-A979-346AC28148BA}" type="presParOf" srcId="{A2D80520-3A1C-4FCB-8A4D-3517F21AADC5}" destId="{6CC20690-34D4-434C-B654-A4654033B5E7}" srcOrd="8" destOrd="0" presId="urn:microsoft.com/office/officeart/2005/8/layout/cycle8"/>
    <dgm:cxn modelId="{2F62A928-CF66-4B4D-ADD2-8ABD62154A23}" type="presParOf" srcId="{A2D80520-3A1C-4FCB-8A4D-3517F21AADC5}" destId="{AA7C5C4E-5A94-49D1-A372-E348B6948D99}" srcOrd="9" destOrd="0" presId="urn:microsoft.com/office/officeart/2005/8/layout/cycle8"/>
    <dgm:cxn modelId="{2ED434F0-CE21-411A-BB55-41810AE32ACE}" type="presParOf" srcId="{A2D80520-3A1C-4FCB-8A4D-3517F21AADC5}" destId="{81E4E0DC-F9A7-488F-A2A4-7BB5A29B4D44}" srcOrd="10" destOrd="0" presId="urn:microsoft.com/office/officeart/2005/8/layout/cycle8"/>
    <dgm:cxn modelId="{52B31A41-A489-45B6-BCE7-7AF7F2889EAA}" type="presParOf" srcId="{A2D80520-3A1C-4FCB-8A4D-3517F21AADC5}" destId="{F9585C04-AFFB-4A84-BA42-5BA4C792522B}" srcOrd="11" destOrd="0" presId="urn:microsoft.com/office/officeart/2005/8/layout/cycle8"/>
    <dgm:cxn modelId="{99F2FBA5-5D37-4FBC-A7F2-9E04B15E1B92}" type="presParOf" srcId="{A2D80520-3A1C-4FCB-8A4D-3517F21AADC5}" destId="{1EA72E29-38E9-4958-AC1E-5610B2AB5752}" srcOrd="12" destOrd="0" presId="urn:microsoft.com/office/officeart/2005/8/layout/cycle8"/>
    <dgm:cxn modelId="{2E0E6B5B-421E-4E5B-B840-D0414E5BFB00}" type="presParOf" srcId="{A2D80520-3A1C-4FCB-8A4D-3517F21AADC5}" destId="{987D2CCD-06E5-49F8-A2A3-8512CCE42EA9}" srcOrd="13" destOrd="0" presId="urn:microsoft.com/office/officeart/2005/8/layout/cycle8"/>
    <dgm:cxn modelId="{2CAD0E37-5B64-4DB1-B14D-851BA52509AC}" type="presParOf" srcId="{A2D80520-3A1C-4FCB-8A4D-3517F21AADC5}" destId="{FFC175CF-C246-4A5D-A2D5-7731986C967A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488014A-1E32-4B32-A074-165F6C03EDCE}" type="doc">
      <dgm:prSet loTypeId="urn:microsoft.com/office/officeart/2009/3/layout/SubStepProcess" loCatId="process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pt-PT"/>
        </a:p>
      </dgm:t>
    </dgm:pt>
    <dgm:pt modelId="{60B339EA-9B18-4C1C-9DE2-96A750C8BF70}">
      <dgm:prSet/>
      <dgm:spPr/>
      <dgm:t>
        <a:bodyPr/>
        <a:lstStyle/>
        <a:p>
          <a:pPr rtl="0"/>
          <a:r>
            <a:rPr lang="en-US" dirty="0" err="1" smtClean="0"/>
            <a:t>Melhorar</a:t>
          </a:r>
          <a:endParaRPr lang="pt-PT" dirty="0"/>
        </a:p>
      </dgm:t>
    </dgm:pt>
    <dgm:pt modelId="{7326845D-C945-49E6-8B45-9183C8C38144}" type="parTrans" cxnId="{BF3896A6-DDC0-4DED-AEEE-3EA9DA995E6D}">
      <dgm:prSet/>
      <dgm:spPr/>
      <dgm:t>
        <a:bodyPr/>
        <a:lstStyle/>
        <a:p>
          <a:endParaRPr lang="pt-PT"/>
        </a:p>
      </dgm:t>
    </dgm:pt>
    <dgm:pt modelId="{83FB81A2-7C1A-4987-9415-9DE1133FBB33}" type="sibTrans" cxnId="{BF3896A6-DDC0-4DED-AEEE-3EA9DA995E6D}">
      <dgm:prSet/>
      <dgm:spPr/>
      <dgm:t>
        <a:bodyPr/>
        <a:lstStyle/>
        <a:p>
          <a:endParaRPr lang="pt-PT"/>
        </a:p>
      </dgm:t>
    </dgm:pt>
    <dgm:pt modelId="{30C74DFB-BF35-4067-B0B1-2D133CB9C14D}">
      <dgm:prSet/>
      <dgm:spPr/>
      <dgm:t>
        <a:bodyPr/>
        <a:lstStyle/>
        <a:p>
          <a:pPr rtl="0"/>
          <a:r>
            <a:rPr lang="pt-PT" dirty="0" smtClean="0"/>
            <a:t>A organização</a:t>
          </a:r>
          <a:endParaRPr lang="pt-PT" dirty="0"/>
        </a:p>
      </dgm:t>
    </dgm:pt>
    <dgm:pt modelId="{FF500671-3C42-4C7F-BAE4-C691471881B0}" type="parTrans" cxnId="{BA6A8D4A-52ED-4CFE-9462-0E40E7AC4C45}">
      <dgm:prSet/>
      <dgm:spPr/>
      <dgm:t>
        <a:bodyPr/>
        <a:lstStyle/>
        <a:p>
          <a:endParaRPr lang="pt-PT"/>
        </a:p>
      </dgm:t>
    </dgm:pt>
    <dgm:pt modelId="{35E2FA2E-8B26-4920-BB72-771A51E69C54}" type="sibTrans" cxnId="{BA6A8D4A-52ED-4CFE-9462-0E40E7AC4C45}">
      <dgm:prSet/>
      <dgm:spPr/>
      <dgm:t>
        <a:bodyPr/>
        <a:lstStyle/>
        <a:p>
          <a:endParaRPr lang="pt-PT"/>
        </a:p>
      </dgm:t>
    </dgm:pt>
    <dgm:pt modelId="{9B13094A-05CC-4368-9723-91167D018EB5}">
      <dgm:prSet/>
      <dgm:spPr/>
      <dgm:t>
        <a:bodyPr/>
        <a:lstStyle/>
        <a:p>
          <a:pPr rtl="0"/>
          <a:r>
            <a:rPr lang="pt-PT" dirty="0" smtClean="0"/>
            <a:t>As práticas</a:t>
          </a:r>
          <a:endParaRPr lang="pt-PT" dirty="0"/>
        </a:p>
      </dgm:t>
    </dgm:pt>
    <dgm:pt modelId="{35D6950F-A709-4C17-BC12-5A4407C31FE3}" type="parTrans" cxnId="{00033AD1-4686-4AC8-AC8B-61CD28B815FC}">
      <dgm:prSet/>
      <dgm:spPr/>
      <dgm:t>
        <a:bodyPr/>
        <a:lstStyle/>
        <a:p>
          <a:endParaRPr lang="pt-PT"/>
        </a:p>
      </dgm:t>
    </dgm:pt>
    <dgm:pt modelId="{BE09CDD0-F2F2-4767-AFCB-901F4530B4CE}" type="sibTrans" cxnId="{00033AD1-4686-4AC8-AC8B-61CD28B815FC}">
      <dgm:prSet/>
      <dgm:spPr/>
      <dgm:t>
        <a:bodyPr/>
        <a:lstStyle/>
        <a:p>
          <a:endParaRPr lang="pt-PT"/>
        </a:p>
      </dgm:t>
    </dgm:pt>
    <dgm:pt modelId="{2E114B53-9432-40BF-9440-60D56FF6BCF4}">
      <dgm:prSet/>
      <dgm:spPr/>
      <dgm:t>
        <a:bodyPr/>
        <a:lstStyle/>
        <a:p>
          <a:pPr rtl="0"/>
          <a:r>
            <a:rPr lang="pt-PT" dirty="0" smtClean="0"/>
            <a:t>Os resultados</a:t>
          </a:r>
          <a:endParaRPr lang="pt-PT" dirty="0"/>
        </a:p>
      </dgm:t>
    </dgm:pt>
    <dgm:pt modelId="{16A7FDD8-C2EF-4146-B2F6-37E47C7DD251}" type="parTrans" cxnId="{944568A1-CAF1-4CEA-B855-E05CE0F67E12}">
      <dgm:prSet/>
      <dgm:spPr/>
      <dgm:t>
        <a:bodyPr/>
        <a:lstStyle/>
        <a:p>
          <a:endParaRPr lang="pt-PT"/>
        </a:p>
      </dgm:t>
    </dgm:pt>
    <dgm:pt modelId="{6C0BE312-D399-4AF4-89FA-C84E10527D68}" type="sibTrans" cxnId="{944568A1-CAF1-4CEA-B855-E05CE0F67E12}">
      <dgm:prSet/>
      <dgm:spPr/>
      <dgm:t>
        <a:bodyPr/>
        <a:lstStyle/>
        <a:p>
          <a:endParaRPr lang="pt-PT"/>
        </a:p>
      </dgm:t>
    </dgm:pt>
    <dgm:pt modelId="{2DBBF875-B13D-4CE8-99C8-5047B7F3BD94}" type="pres">
      <dgm:prSet presAssocID="{F488014A-1E32-4B32-A074-165F6C03EDCE}" presName="Name0" presStyleCnt="0">
        <dgm:presLayoutVars>
          <dgm:chMax val="7"/>
          <dgm:dir/>
          <dgm:animOne val="branch"/>
        </dgm:presLayoutVars>
      </dgm:prSet>
      <dgm:spPr/>
      <dgm:t>
        <a:bodyPr/>
        <a:lstStyle/>
        <a:p>
          <a:endParaRPr lang="pt-PT"/>
        </a:p>
      </dgm:t>
    </dgm:pt>
    <dgm:pt modelId="{9320C875-A23E-4BEB-A834-EFA26428FB3B}" type="pres">
      <dgm:prSet presAssocID="{60B339EA-9B18-4C1C-9DE2-96A750C8BF70}" presName="parTx1" presStyleLbl="node1" presStyleIdx="0" presStyleCnt="1"/>
      <dgm:spPr/>
      <dgm:t>
        <a:bodyPr/>
        <a:lstStyle/>
        <a:p>
          <a:endParaRPr lang="pt-PT"/>
        </a:p>
      </dgm:t>
    </dgm:pt>
    <dgm:pt modelId="{A8543AB3-25B1-40AD-99D8-742B1794DDA8}" type="pres">
      <dgm:prSet presAssocID="{60B339EA-9B18-4C1C-9DE2-96A750C8BF70}" presName="spPre1" presStyleCnt="0"/>
      <dgm:spPr/>
    </dgm:pt>
    <dgm:pt modelId="{6456992E-5FC8-40DD-A744-A63C805BC414}" type="pres">
      <dgm:prSet presAssocID="{60B339EA-9B18-4C1C-9DE2-96A750C8BF70}" presName="chLin1" presStyleCnt="0"/>
      <dgm:spPr/>
    </dgm:pt>
    <dgm:pt modelId="{F0746D24-CA5A-48E5-99A9-BE2CF6676F0B}" type="pres">
      <dgm:prSet presAssocID="{FF500671-3C42-4C7F-BAE4-C691471881B0}" presName="Name11" presStyleLbl="parChTrans1D1" presStyleIdx="0" presStyleCnt="6"/>
      <dgm:spPr/>
    </dgm:pt>
    <dgm:pt modelId="{782C63AD-F15F-4D4D-A8B1-B18D7C9D1CE7}" type="pres">
      <dgm:prSet presAssocID="{30C74DFB-BF35-4067-B0B1-2D133CB9C14D}" presName="txAndLines1" presStyleCnt="0"/>
      <dgm:spPr/>
    </dgm:pt>
    <dgm:pt modelId="{C7747B24-B5FA-4615-BF93-95D977724229}" type="pres">
      <dgm:prSet presAssocID="{30C74DFB-BF35-4067-B0B1-2D133CB9C14D}" presName="anchor1" presStyleCnt="0"/>
      <dgm:spPr/>
    </dgm:pt>
    <dgm:pt modelId="{1394E3D9-FFFB-4FC3-954D-617756B0E860}" type="pres">
      <dgm:prSet presAssocID="{30C74DFB-BF35-4067-B0B1-2D133CB9C14D}" presName="backup1" presStyleCnt="0"/>
      <dgm:spPr/>
    </dgm:pt>
    <dgm:pt modelId="{527BBA18-EABF-4858-B1E7-102E64A03712}" type="pres">
      <dgm:prSet presAssocID="{30C74DFB-BF35-4067-B0B1-2D133CB9C14D}" presName="preLine1" presStyleLbl="parChTrans1D1" presStyleIdx="1" presStyleCnt="6"/>
      <dgm:spPr/>
    </dgm:pt>
    <dgm:pt modelId="{B32651C9-7B78-4849-A609-B25CDBC5E021}" type="pres">
      <dgm:prSet presAssocID="{30C74DFB-BF35-4067-B0B1-2D133CB9C14D}" presName="desTx1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B3B1874-C6C8-479D-85A8-F9583E40AF2A}" type="pres">
      <dgm:prSet presAssocID="{35D6950F-A709-4C17-BC12-5A4407C31FE3}" presName="Name11" presStyleLbl="parChTrans1D1" presStyleIdx="2" presStyleCnt="6"/>
      <dgm:spPr/>
    </dgm:pt>
    <dgm:pt modelId="{CCE8776D-5CE1-4C2B-8E56-D57DFA209C51}" type="pres">
      <dgm:prSet presAssocID="{9B13094A-05CC-4368-9723-91167D018EB5}" presName="txAndLines1" presStyleCnt="0"/>
      <dgm:spPr/>
    </dgm:pt>
    <dgm:pt modelId="{3C51182B-4737-4969-A79A-7E0590AABFE3}" type="pres">
      <dgm:prSet presAssocID="{9B13094A-05CC-4368-9723-91167D018EB5}" presName="anchor1" presStyleCnt="0"/>
      <dgm:spPr/>
    </dgm:pt>
    <dgm:pt modelId="{FFF61B5C-71BB-4C73-AED5-50BC9B2A0058}" type="pres">
      <dgm:prSet presAssocID="{9B13094A-05CC-4368-9723-91167D018EB5}" presName="backup1" presStyleCnt="0"/>
      <dgm:spPr/>
    </dgm:pt>
    <dgm:pt modelId="{3C45DCC5-6434-445C-AB9C-35480E10F2CA}" type="pres">
      <dgm:prSet presAssocID="{9B13094A-05CC-4368-9723-91167D018EB5}" presName="preLine1" presStyleLbl="parChTrans1D1" presStyleIdx="3" presStyleCnt="6"/>
      <dgm:spPr/>
    </dgm:pt>
    <dgm:pt modelId="{DAE92CEE-A77D-43D6-8B70-BF6B7644036C}" type="pres">
      <dgm:prSet presAssocID="{9B13094A-05CC-4368-9723-91167D018EB5}" presName="desTx1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21757BB-ECBD-4EA1-97B8-9EACC8DD2639}" type="pres">
      <dgm:prSet presAssocID="{16A7FDD8-C2EF-4146-B2F6-37E47C7DD251}" presName="Name11" presStyleLbl="parChTrans1D1" presStyleIdx="4" presStyleCnt="6"/>
      <dgm:spPr/>
    </dgm:pt>
    <dgm:pt modelId="{15DD6680-5D7E-4842-A06B-FBC8C1C778D3}" type="pres">
      <dgm:prSet presAssocID="{2E114B53-9432-40BF-9440-60D56FF6BCF4}" presName="txAndLines1" presStyleCnt="0"/>
      <dgm:spPr/>
    </dgm:pt>
    <dgm:pt modelId="{D25580B6-AE85-4386-8C18-82FA6F2449D0}" type="pres">
      <dgm:prSet presAssocID="{2E114B53-9432-40BF-9440-60D56FF6BCF4}" presName="anchor1" presStyleCnt="0"/>
      <dgm:spPr/>
    </dgm:pt>
    <dgm:pt modelId="{F62B1A7F-E7A2-4B9F-BFBD-CB59C03B734B}" type="pres">
      <dgm:prSet presAssocID="{2E114B53-9432-40BF-9440-60D56FF6BCF4}" presName="backup1" presStyleCnt="0"/>
      <dgm:spPr/>
    </dgm:pt>
    <dgm:pt modelId="{DFD3FD5A-E270-4B87-8951-36460B7428CE}" type="pres">
      <dgm:prSet presAssocID="{2E114B53-9432-40BF-9440-60D56FF6BCF4}" presName="preLine1" presStyleLbl="parChTrans1D1" presStyleIdx="5" presStyleCnt="6"/>
      <dgm:spPr/>
    </dgm:pt>
    <dgm:pt modelId="{34C945D2-DF82-42D4-AECE-1181CC1FA6F0}" type="pres">
      <dgm:prSet presAssocID="{2E114B53-9432-40BF-9440-60D56FF6BCF4}" presName="desTx1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99E3F074-6D4E-48C4-876D-351A4935116D}" type="presOf" srcId="{30C74DFB-BF35-4067-B0B1-2D133CB9C14D}" destId="{B32651C9-7B78-4849-A609-B25CDBC5E021}" srcOrd="0" destOrd="0" presId="urn:microsoft.com/office/officeart/2009/3/layout/SubStepProcess"/>
    <dgm:cxn modelId="{7E8569BC-1061-4E97-8743-D76EAE42FBFC}" type="presOf" srcId="{60B339EA-9B18-4C1C-9DE2-96A750C8BF70}" destId="{9320C875-A23E-4BEB-A834-EFA26428FB3B}" srcOrd="0" destOrd="0" presId="urn:microsoft.com/office/officeart/2009/3/layout/SubStepProcess"/>
    <dgm:cxn modelId="{BA6A8D4A-52ED-4CFE-9462-0E40E7AC4C45}" srcId="{60B339EA-9B18-4C1C-9DE2-96A750C8BF70}" destId="{30C74DFB-BF35-4067-B0B1-2D133CB9C14D}" srcOrd="0" destOrd="0" parTransId="{FF500671-3C42-4C7F-BAE4-C691471881B0}" sibTransId="{35E2FA2E-8B26-4920-BB72-771A51E69C54}"/>
    <dgm:cxn modelId="{00033AD1-4686-4AC8-AC8B-61CD28B815FC}" srcId="{60B339EA-9B18-4C1C-9DE2-96A750C8BF70}" destId="{9B13094A-05CC-4368-9723-91167D018EB5}" srcOrd="1" destOrd="0" parTransId="{35D6950F-A709-4C17-BC12-5A4407C31FE3}" sibTransId="{BE09CDD0-F2F2-4767-AFCB-901F4530B4CE}"/>
    <dgm:cxn modelId="{BF3896A6-DDC0-4DED-AEEE-3EA9DA995E6D}" srcId="{F488014A-1E32-4B32-A074-165F6C03EDCE}" destId="{60B339EA-9B18-4C1C-9DE2-96A750C8BF70}" srcOrd="0" destOrd="0" parTransId="{7326845D-C945-49E6-8B45-9183C8C38144}" sibTransId="{83FB81A2-7C1A-4987-9415-9DE1133FBB33}"/>
    <dgm:cxn modelId="{944568A1-CAF1-4CEA-B855-E05CE0F67E12}" srcId="{60B339EA-9B18-4C1C-9DE2-96A750C8BF70}" destId="{2E114B53-9432-40BF-9440-60D56FF6BCF4}" srcOrd="2" destOrd="0" parTransId="{16A7FDD8-C2EF-4146-B2F6-37E47C7DD251}" sibTransId="{6C0BE312-D399-4AF4-89FA-C84E10527D68}"/>
    <dgm:cxn modelId="{59E6B714-07B9-4A2D-A135-56C9512FDDDC}" type="presOf" srcId="{2E114B53-9432-40BF-9440-60D56FF6BCF4}" destId="{34C945D2-DF82-42D4-AECE-1181CC1FA6F0}" srcOrd="0" destOrd="0" presId="urn:microsoft.com/office/officeart/2009/3/layout/SubStepProcess"/>
    <dgm:cxn modelId="{C5D0FC27-B567-4D0D-BAFC-C67CA04BC000}" type="presOf" srcId="{F488014A-1E32-4B32-A074-165F6C03EDCE}" destId="{2DBBF875-B13D-4CE8-99C8-5047B7F3BD94}" srcOrd="0" destOrd="0" presId="urn:microsoft.com/office/officeart/2009/3/layout/SubStepProcess"/>
    <dgm:cxn modelId="{395481CC-2DBB-4E61-866C-08F8CB1A0274}" type="presOf" srcId="{9B13094A-05CC-4368-9723-91167D018EB5}" destId="{DAE92CEE-A77D-43D6-8B70-BF6B7644036C}" srcOrd="0" destOrd="0" presId="urn:microsoft.com/office/officeart/2009/3/layout/SubStepProcess"/>
    <dgm:cxn modelId="{671E0DC3-CC6F-43CC-9143-25336061FC36}" type="presParOf" srcId="{2DBBF875-B13D-4CE8-99C8-5047B7F3BD94}" destId="{9320C875-A23E-4BEB-A834-EFA26428FB3B}" srcOrd="0" destOrd="0" presId="urn:microsoft.com/office/officeart/2009/3/layout/SubStepProcess"/>
    <dgm:cxn modelId="{547B28A6-A760-4F78-9886-9DA9EAB95B61}" type="presParOf" srcId="{2DBBF875-B13D-4CE8-99C8-5047B7F3BD94}" destId="{A8543AB3-25B1-40AD-99D8-742B1794DDA8}" srcOrd="1" destOrd="0" presId="urn:microsoft.com/office/officeart/2009/3/layout/SubStepProcess"/>
    <dgm:cxn modelId="{7A454C35-971E-46DD-AECD-5A7A8DC3FCDD}" type="presParOf" srcId="{2DBBF875-B13D-4CE8-99C8-5047B7F3BD94}" destId="{6456992E-5FC8-40DD-A744-A63C805BC414}" srcOrd="2" destOrd="0" presId="urn:microsoft.com/office/officeart/2009/3/layout/SubStepProcess"/>
    <dgm:cxn modelId="{B68723AE-FFA8-4ED3-B01D-0856745855E8}" type="presParOf" srcId="{6456992E-5FC8-40DD-A744-A63C805BC414}" destId="{F0746D24-CA5A-48E5-99A9-BE2CF6676F0B}" srcOrd="0" destOrd="0" presId="urn:microsoft.com/office/officeart/2009/3/layout/SubStepProcess"/>
    <dgm:cxn modelId="{B608BB95-E2A3-4A57-A059-6B838AB70C96}" type="presParOf" srcId="{6456992E-5FC8-40DD-A744-A63C805BC414}" destId="{782C63AD-F15F-4D4D-A8B1-B18D7C9D1CE7}" srcOrd="1" destOrd="0" presId="urn:microsoft.com/office/officeart/2009/3/layout/SubStepProcess"/>
    <dgm:cxn modelId="{AA531A9F-DD6F-49E3-A3D8-422DC607281B}" type="presParOf" srcId="{782C63AD-F15F-4D4D-A8B1-B18D7C9D1CE7}" destId="{C7747B24-B5FA-4615-BF93-95D977724229}" srcOrd="0" destOrd="0" presId="urn:microsoft.com/office/officeart/2009/3/layout/SubStepProcess"/>
    <dgm:cxn modelId="{EC376254-E3CE-47C6-A648-A26E9ECB064F}" type="presParOf" srcId="{782C63AD-F15F-4D4D-A8B1-B18D7C9D1CE7}" destId="{1394E3D9-FFFB-4FC3-954D-617756B0E860}" srcOrd="1" destOrd="0" presId="urn:microsoft.com/office/officeart/2009/3/layout/SubStepProcess"/>
    <dgm:cxn modelId="{23FD57BA-8B52-463D-A6E5-18F707E439E6}" type="presParOf" srcId="{782C63AD-F15F-4D4D-A8B1-B18D7C9D1CE7}" destId="{527BBA18-EABF-4858-B1E7-102E64A03712}" srcOrd="2" destOrd="0" presId="urn:microsoft.com/office/officeart/2009/3/layout/SubStepProcess"/>
    <dgm:cxn modelId="{E5616854-F00E-4BF3-AA02-F0D1BCD308EC}" type="presParOf" srcId="{782C63AD-F15F-4D4D-A8B1-B18D7C9D1CE7}" destId="{B32651C9-7B78-4849-A609-B25CDBC5E021}" srcOrd="3" destOrd="0" presId="urn:microsoft.com/office/officeart/2009/3/layout/SubStepProcess"/>
    <dgm:cxn modelId="{1C9567A5-18CA-4B21-915B-29EC7C971870}" type="presParOf" srcId="{6456992E-5FC8-40DD-A744-A63C805BC414}" destId="{7B3B1874-C6C8-479D-85A8-F9583E40AF2A}" srcOrd="2" destOrd="0" presId="urn:microsoft.com/office/officeart/2009/3/layout/SubStepProcess"/>
    <dgm:cxn modelId="{87C3B195-C5A6-4EE3-B382-C81E92B6741F}" type="presParOf" srcId="{6456992E-5FC8-40DD-A744-A63C805BC414}" destId="{CCE8776D-5CE1-4C2B-8E56-D57DFA209C51}" srcOrd="3" destOrd="0" presId="urn:microsoft.com/office/officeart/2009/3/layout/SubStepProcess"/>
    <dgm:cxn modelId="{B804185A-9ACF-45F9-A035-E6A56BE1D6E9}" type="presParOf" srcId="{CCE8776D-5CE1-4C2B-8E56-D57DFA209C51}" destId="{3C51182B-4737-4969-A79A-7E0590AABFE3}" srcOrd="0" destOrd="0" presId="urn:microsoft.com/office/officeart/2009/3/layout/SubStepProcess"/>
    <dgm:cxn modelId="{5FCFB849-AFEC-4739-A22D-9F1D7538FE89}" type="presParOf" srcId="{CCE8776D-5CE1-4C2B-8E56-D57DFA209C51}" destId="{FFF61B5C-71BB-4C73-AED5-50BC9B2A0058}" srcOrd="1" destOrd="0" presId="urn:microsoft.com/office/officeart/2009/3/layout/SubStepProcess"/>
    <dgm:cxn modelId="{CA1A35E2-AF13-4628-95A0-306BE8152004}" type="presParOf" srcId="{CCE8776D-5CE1-4C2B-8E56-D57DFA209C51}" destId="{3C45DCC5-6434-445C-AB9C-35480E10F2CA}" srcOrd="2" destOrd="0" presId="urn:microsoft.com/office/officeart/2009/3/layout/SubStepProcess"/>
    <dgm:cxn modelId="{2A0648CB-3E6E-4258-9148-55A60B36E82C}" type="presParOf" srcId="{CCE8776D-5CE1-4C2B-8E56-D57DFA209C51}" destId="{DAE92CEE-A77D-43D6-8B70-BF6B7644036C}" srcOrd="3" destOrd="0" presId="urn:microsoft.com/office/officeart/2009/3/layout/SubStepProcess"/>
    <dgm:cxn modelId="{496E6B16-B324-43F7-8BA5-9187AE905905}" type="presParOf" srcId="{6456992E-5FC8-40DD-A744-A63C805BC414}" destId="{521757BB-ECBD-4EA1-97B8-9EACC8DD2639}" srcOrd="4" destOrd="0" presId="urn:microsoft.com/office/officeart/2009/3/layout/SubStepProcess"/>
    <dgm:cxn modelId="{66B18A2E-F374-4155-B148-53FD383CEEBF}" type="presParOf" srcId="{6456992E-5FC8-40DD-A744-A63C805BC414}" destId="{15DD6680-5D7E-4842-A06B-FBC8C1C778D3}" srcOrd="5" destOrd="0" presId="urn:microsoft.com/office/officeart/2009/3/layout/SubStepProcess"/>
    <dgm:cxn modelId="{14B00172-0AA4-4026-B5F8-E89EFB9E1FFE}" type="presParOf" srcId="{15DD6680-5D7E-4842-A06B-FBC8C1C778D3}" destId="{D25580B6-AE85-4386-8C18-82FA6F2449D0}" srcOrd="0" destOrd="0" presId="urn:microsoft.com/office/officeart/2009/3/layout/SubStepProcess"/>
    <dgm:cxn modelId="{21E56F44-4372-4133-89CD-6AE9C3814123}" type="presParOf" srcId="{15DD6680-5D7E-4842-A06B-FBC8C1C778D3}" destId="{F62B1A7F-E7A2-4B9F-BFBD-CB59C03B734B}" srcOrd="1" destOrd="0" presId="urn:microsoft.com/office/officeart/2009/3/layout/SubStepProcess"/>
    <dgm:cxn modelId="{BB672EA3-198E-49C9-A1BC-FD5677DD90FD}" type="presParOf" srcId="{15DD6680-5D7E-4842-A06B-FBC8C1C778D3}" destId="{DFD3FD5A-E270-4B87-8951-36460B7428CE}" srcOrd="2" destOrd="0" presId="urn:microsoft.com/office/officeart/2009/3/layout/SubStepProcess"/>
    <dgm:cxn modelId="{CF6B6BC9-AFCF-42E5-99AE-06C4FAAAFD99}" type="presParOf" srcId="{15DD6680-5D7E-4842-A06B-FBC8C1C778D3}" destId="{34C945D2-DF82-42D4-AECE-1181CC1FA6F0}" srcOrd="3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BC12972-0AD0-480D-8A40-D5A38422EA40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BB466312-0115-4639-8CFE-7B09F25947D3}">
      <dgm:prSet custT="1"/>
      <dgm:spPr/>
      <dgm:t>
        <a:bodyPr/>
        <a:lstStyle/>
        <a:p>
          <a:pPr rtl="0"/>
          <a:r>
            <a:rPr lang="pt-PT" sz="3200" dirty="0" smtClean="0"/>
            <a:t>Escolas que fazem a </a:t>
          </a:r>
          <a:r>
            <a:rPr lang="pt-PT" sz="3600" b="1" dirty="0" smtClean="0"/>
            <a:t>diferença</a:t>
          </a:r>
          <a:r>
            <a:rPr lang="pt-PT" sz="3200" dirty="0" smtClean="0"/>
            <a:t>, são aquelas que têm diretores (e gestão intermédia) que </a:t>
          </a:r>
          <a:r>
            <a:rPr lang="pt-PT" sz="3600" b="1" dirty="0" smtClean="0"/>
            <a:t>inspiram</a:t>
          </a:r>
          <a:r>
            <a:rPr lang="pt-PT" sz="3600" dirty="0" smtClean="0"/>
            <a:t> </a:t>
          </a:r>
          <a:r>
            <a:rPr lang="pt-PT" sz="3200" dirty="0" smtClean="0"/>
            <a:t>o trabalho dos docentes para que estes possam fazer a diferença na vida dos alunos, </a:t>
          </a:r>
          <a:r>
            <a:rPr lang="pt-PT" sz="3600" b="1" dirty="0" smtClean="0"/>
            <a:t>apesar dos contextos</a:t>
          </a:r>
          <a:r>
            <a:rPr lang="pt-PT" sz="3200" dirty="0" smtClean="0"/>
            <a:t>.</a:t>
          </a:r>
          <a:endParaRPr lang="pt-PT" sz="3200" dirty="0"/>
        </a:p>
      </dgm:t>
    </dgm:pt>
    <dgm:pt modelId="{86C8B6A6-685A-4552-BD78-91704D6BF5BA}" type="parTrans" cxnId="{9893D13E-A2FF-486A-B76A-66F156F37AB2}">
      <dgm:prSet/>
      <dgm:spPr/>
      <dgm:t>
        <a:bodyPr/>
        <a:lstStyle/>
        <a:p>
          <a:endParaRPr lang="en-US"/>
        </a:p>
      </dgm:t>
    </dgm:pt>
    <dgm:pt modelId="{DE149EE7-2E03-46AF-95A8-2500DB496B5E}" type="sibTrans" cxnId="{9893D13E-A2FF-486A-B76A-66F156F37AB2}">
      <dgm:prSet/>
      <dgm:spPr/>
      <dgm:t>
        <a:bodyPr/>
        <a:lstStyle/>
        <a:p>
          <a:endParaRPr lang="en-US"/>
        </a:p>
      </dgm:t>
    </dgm:pt>
    <dgm:pt modelId="{8415983A-57A4-44DF-8383-7EED5E4A8B47}" type="pres">
      <dgm:prSet presAssocID="{2BC12972-0AD0-480D-8A40-D5A38422EA4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52D09E6D-9892-468E-9E26-00F4E6BE0F94}" type="pres">
      <dgm:prSet presAssocID="{BB466312-0115-4639-8CFE-7B09F25947D3}" presName="thickLine" presStyleLbl="alignNode1" presStyleIdx="0" presStyleCnt="1"/>
      <dgm:spPr/>
    </dgm:pt>
    <dgm:pt modelId="{A9074D6B-BB90-43D7-92E8-E5272C9D805D}" type="pres">
      <dgm:prSet presAssocID="{BB466312-0115-4639-8CFE-7B09F25947D3}" presName="horz1" presStyleCnt="0"/>
      <dgm:spPr/>
    </dgm:pt>
    <dgm:pt modelId="{910B86C2-77B9-4C52-9A5B-24923A41F54B}" type="pres">
      <dgm:prSet presAssocID="{BB466312-0115-4639-8CFE-7B09F25947D3}" presName="tx1" presStyleLbl="revTx" presStyleIdx="0" presStyleCnt="1"/>
      <dgm:spPr/>
      <dgm:t>
        <a:bodyPr/>
        <a:lstStyle/>
        <a:p>
          <a:endParaRPr lang="en-US"/>
        </a:p>
      </dgm:t>
    </dgm:pt>
    <dgm:pt modelId="{E6CF1C40-EB1D-4A17-A1C4-743D6D756394}" type="pres">
      <dgm:prSet presAssocID="{BB466312-0115-4639-8CFE-7B09F25947D3}" presName="vert1" presStyleCnt="0"/>
      <dgm:spPr/>
    </dgm:pt>
  </dgm:ptLst>
  <dgm:cxnLst>
    <dgm:cxn modelId="{9893D13E-A2FF-486A-B76A-66F156F37AB2}" srcId="{2BC12972-0AD0-480D-8A40-D5A38422EA40}" destId="{BB466312-0115-4639-8CFE-7B09F25947D3}" srcOrd="0" destOrd="0" parTransId="{86C8B6A6-685A-4552-BD78-91704D6BF5BA}" sibTransId="{DE149EE7-2E03-46AF-95A8-2500DB496B5E}"/>
    <dgm:cxn modelId="{A778B40E-9F86-49B1-97EC-E4E947469F8A}" type="presOf" srcId="{2BC12972-0AD0-480D-8A40-D5A38422EA40}" destId="{8415983A-57A4-44DF-8383-7EED5E4A8B47}" srcOrd="0" destOrd="0" presId="urn:microsoft.com/office/officeart/2008/layout/LinedList"/>
    <dgm:cxn modelId="{9EE1BACC-45EF-4290-8F02-6C8E57D7DAE5}" type="presOf" srcId="{BB466312-0115-4639-8CFE-7B09F25947D3}" destId="{910B86C2-77B9-4C52-9A5B-24923A41F54B}" srcOrd="0" destOrd="0" presId="urn:microsoft.com/office/officeart/2008/layout/LinedList"/>
    <dgm:cxn modelId="{E5C41023-8F92-46CA-981A-7ECF19A72B55}" type="presParOf" srcId="{8415983A-57A4-44DF-8383-7EED5E4A8B47}" destId="{52D09E6D-9892-468E-9E26-00F4E6BE0F94}" srcOrd="0" destOrd="0" presId="urn:microsoft.com/office/officeart/2008/layout/LinedList"/>
    <dgm:cxn modelId="{DD0FA800-318F-4437-A49C-4C2021AC3A39}" type="presParOf" srcId="{8415983A-57A4-44DF-8383-7EED5E4A8B47}" destId="{A9074D6B-BB90-43D7-92E8-E5272C9D805D}" srcOrd="1" destOrd="0" presId="urn:microsoft.com/office/officeart/2008/layout/LinedList"/>
    <dgm:cxn modelId="{9CAB90BE-A6E7-41E7-A8BC-5678C4CC641C}" type="presParOf" srcId="{A9074D6B-BB90-43D7-92E8-E5272C9D805D}" destId="{910B86C2-77B9-4C52-9A5B-24923A41F54B}" srcOrd="0" destOrd="0" presId="urn:microsoft.com/office/officeart/2008/layout/LinedList"/>
    <dgm:cxn modelId="{8BC0EC40-8B0E-454C-BD6E-B915AFB44E60}" type="presParOf" srcId="{A9074D6B-BB90-43D7-92E8-E5272C9D805D}" destId="{E6CF1C40-EB1D-4A17-A1C4-743D6D75639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02AB0E-1E6C-4C94-8ACB-FD5D2D7F7B4D}">
      <dsp:nvSpPr>
        <dsp:cNvPr id="0" name=""/>
        <dsp:cNvSpPr/>
      </dsp:nvSpPr>
      <dsp:spPr>
        <a:xfrm>
          <a:off x="0" y="0"/>
          <a:ext cx="1510453" cy="3108390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4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0" y="0"/>
        <a:ext cx="1510453" cy="932517"/>
      </dsp:txXfrm>
    </dsp:sp>
    <dsp:sp modelId="{06C64237-8A57-4EC4-8CF3-C8F40A71D098}">
      <dsp:nvSpPr>
        <dsp:cNvPr id="0" name=""/>
        <dsp:cNvSpPr/>
      </dsp:nvSpPr>
      <dsp:spPr>
        <a:xfrm>
          <a:off x="151626" y="932517"/>
          <a:ext cx="1208362" cy="2020453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1.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Liderança</a:t>
          </a:r>
          <a:endParaRPr lang="pt-PT" sz="12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87018" y="967909"/>
        <a:ext cx="1137578" cy="1949669"/>
      </dsp:txXfrm>
    </dsp:sp>
    <dsp:sp modelId="{7E4649AB-987A-4DC9-8376-B80C7B19E3DD}">
      <dsp:nvSpPr>
        <dsp:cNvPr id="0" name=""/>
        <dsp:cNvSpPr/>
      </dsp:nvSpPr>
      <dsp:spPr>
        <a:xfrm>
          <a:off x="1624318" y="0"/>
          <a:ext cx="1510453" cy="3108390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4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624318" y="0"/>
        <a:ext cx="1510453" cy="932517"/>
      </dsp:txXfrm>
    </dsp:sp>
    <dsp:sp modelId="{369A6194-49A5-47B5-81AB-8CA5974EDF85}">
      <dsp:nvSpPr>
        <dsp:cNvPr id="0" name=""/>
        <dsp:cNvSpPr/>
      </dsp:nvSpPr>
      <dsp:spPr>
        <a:xfrm>
          <a:off x="1775364" y="932782"/>
          <a:ext cx="1208362" cy="610674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3. </a:t>
          </a:r>
          <a:br>
            <a:rPr lang="pt-PT" sz="12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2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Pessoas</a:t>
          </a:r>
          <a:endParaRPr lang="pt-PT" sz="12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793250" y="950668"/>
        <a:ext cx="1172590" cy="574902"/>
      </dsp:txXfrm>
    </dsp:sp>
    <dsp:sp modelId="{C08D7A94-66F2-4465-8619-EDFD15000429}">
      <dsp:nvSpPr>
        <dsp:cNvPr id="0" name=""/>
        <dsp:cNvSpPr/>
      </dsp:nvSpPr>
      <dsp:spPr>
        <a:xfrm>
          <a:off x="1775364" y="1637406"/>
          <a:ext cx="1208362" cy="610674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2. </a:t>
          </a:r>
          <a:br>
            <a:rPr lang="pt-PT" sz="12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2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Planeamento e Estratégia</a:t>
          </a:r>
          <a:endParaRPr lang="pt-PT" sz="12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793250" y="1655292"/>
        <a:ext cx="1172590" cy="574902"/>
      </dsp:txXfrm>
    </dsp:sp>
    <dsp:sp modelId="{1E0146BE-BB8E-4B4E-98C6-1A8BB6237D70}">
      <dsp:nvSpPr>
        <dsp:cNvPr id="0" name=""/>
        <dsp:cNvSpPr/>
      </dsp:nvSpPr>
      <dsp:spPr>
        <a:xfrm>
          <a:off x="1775364" y="2342030"/>
          <a:ext cx="1208362" cy="610674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4. </a:t>
          </a:r>
          <a:br>
            <a:rPr lang="pt-PT" sz="12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2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Parcerias e Recursos </a:t>
          </a:r>
          <a:endParaRPr lang="pt-PT" sz="12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793250" y="2359916"/>
        <a:ext cx="1172590" cy="574902"/>
      </dsp:txXfrm>
    </dsp:sp>
    <dsp:sp modelId="{9784CE8D-475A-41F1-BB6B-068272A417A2}">
      <dsp:nvSpPr>
        <dsp:cNvPr id="0" name=""/>
        <dsp:cNvSpPr/>
      </dsp:nvSpPr>
      <dsp:spPr>
        <a:xfrm>
          <a:off x="3248056" y="0"/>
          <a:ext cx="1510453" cy="3108390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4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3248056" y="0"/>
        <a:ext cx="1510453" cy="932517"/>
      </dsp:txXfrm>
    </dsp:sp>
    <dsp:sp modelId="{38B810C3-D0F8-4179-A6FB-5E3DFF14228B}">
      <dsp:nvSpPr>
        <dsp:cNvPr id="0" name=""/>
        <dsp:cNvSpPr/>
      </dsp:nvSpPr>
      <dsp:spPr>
        <a:xfrm>
          <a:off x="3399101" y="932517"/>
          <a:ext cx="1208362" cy="2020453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5.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Processos</a:t>
          </a:r>
          <a:endParaRPr lang="pt-PT" sz="12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434493" y="967909"/>
        <a:ext cx="1137578" cy="194966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54E5CD-29CF-4394-8361-20AF451F38B0}">
      <dsp:nvSpPr>
        <dsp:cNvPr id="0" name=""/>
        <dsp:cNvSpPr/>
      </dsp:nvSpPr>
      <dsp:spPr>
        <a:xfrm>
          <a:off x="1530" y="0"/>
          <a:ext cx="1472622" cy="3108390"/>
        </a:xfrm>
        <a:prstGeom prst="roundRect">
          <a:avLst>
            <a:gd name="adj" fmla="val 10000"/>
          </a:avLst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4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530" y="0"/>
        <a:ext cx="1472622" cy="932517"/>
      </dsp:txXfrm>
    </dsp:sp>
    <dsp:sp modelId="{DCDC9FF9-7CDD-480C-B082-9936BA6F95B7}">
      <dsp:nvSpPr>
        <dsp:cNvPr id="0" name=""/>
        <dsp:cNvSpPr/>
      </dsp:nvSpPr>
      <dsp:spPr>
        <a:xfrm>
          <a:off x="148793" y="932782"/>
          <a:ext cx="1178098" cy="610674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7. Resultados das pessoas</a:t>
          </a:r>
          <a:endParaRPr lang="pt-PT" sz="12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6679" y="950668"/>
        <a:ext cx="1142326" cy="574902"/>
      </dsp:txXfrm>
    </dsp:sp>
    <dsp:sp modelId="{304BB1A3-1BC6-4A3F-94E1-71EDFE13005A}">
      <dsp:nvSpPr>
        <dsp:cNvPr id="0" name=""/>
        <dsp:cNvSpPr/>
      </dsp:nvSpPr>
      <dsp:spPr>
        <a:xfrm>
          <a:off x="148793" y="1637406"/>
          <a:ext cx="1178098" cy="610674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6.  Resultados  orientados para os cidadãos/clientes</a:t>
          </a:r>
          <a:endParaRPr lang="pt-PT" sz="11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6679" y="1655292"/>
        <a:ext cx="1142326" cy="574902"/>
      </dsp:txXfrm>
    </dsp:sp>
    <dsp:sp modelId="{AF5B40D9-0196-4471-A9DE-0D0AA2C49CC7}">
      <dsp:nvSpPr>
        <dsp:cNvPr id="0" name=""/>
        <dsp:cNvSpPr/>
      </dsp:nvSpPr>
      <dsp:spPr>
        <a:xfrm>
          <a:off x="148793" y="2342030"/>
          <a:ext cx="1178098" cy="610674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8. Impacto na Sociedade</a:t>
          </a:r>
          <a:endParaRPr lang="pt-PT" sz="12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6679" y="2359916"/>
        <a:ext cx="1142326" cy="574902"/>
      </dsp:txXfrm>
    </dsp:sp>
    <dsp:sp modelId="{C164206E-0C79-4598-A858-B6821531FD0A}">
      <dsp:nvSpPr>
        <dsp:cNvPr id="0" name=""/>
        <dsp:cNvSpPr/>
      </dsp:nvSpPr>
      <dsp:spPr>
        <a:xfrm>
          <a:off x="1584600" y="0"/>
          <a:ext cx="1472622" cy="3108390"/>
        </a:xfrm>
        <a:prstGeom prst="roundRect">
          <a:avLst>
            <a:gd name="adj" fmla="val 10000"/>
          </a:avLst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4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584600" y="0"/>
        <a:ext cx="1472622" cy="932517"/>
      </dsp:txXfrm>
    </dsp:sp>
    <dsp:sp modelId="{5E45EBEB-EF97-45AC-A597-7A84CD027854}">
      <dsp:nvSpPr>
        <dsp:cNvPr id="0" name=""/>
        <dsp:cNvSpPr/>
      </dsp:nvSpPr>
      <dsp:spPr>
        <a:xfrm>
          <a:off x="1731862" y="932517"/>
          <a:ext cx="1178098" cy="2020453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9.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Resultados de Desempenho Chave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766367" y="967022"/>
        <a:ext cx="1109088" cy="195144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5DFE11-E748-431A-836A-28F9E920A844}">
      <dsp:nvSpPr>
        <dsp:cNvPr id="0" name=""/>
        <dsp:cNvSpPr/>
      </dsp:nvSpPr>
      <dsp:spPr>
        <a:xfrm>
          <a:off x="2103" y="0"/>
          <a:ext cx="4303616" cy="320557"/>
        </a:xfrm>
        <a:prstGeom prst="homePlat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97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Critérios de Meios</a:t>
          </a:r>
          <a:endParaRPr lang="pt-PT" sz="1600" kern="1200" dirty="0">
            <a:solidFill>
              <a:srgbClr val="1F497D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sp:txBody>
      <dsp:txXfrm>
        <a:off x="2103" y="0"/>
        <a:ext cx="4223477" cy="32055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5DFE11-E748-431A-836A-28F9E920A844}">
      <dsp:nvSpPr>
        <dsp:cNvPr id="0" name=""/>
        <dsp:cNvSpPr/>
      </dsp:nvSpPr>
      <dsp:spPr>
        <a:xfrm>
          <a:off x="2737" y="0"/>
          <a:ext cx="2800766" cy="320557"/>
        </a:xfrm>
        <a:prstGeom prst="homePlat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Critérios de Resultados</a:t>
          </a:r>
          <a:endParaRPr lang="pt-PT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737" y="0"/>
        <a:ext cx="2720627" cy="32055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CEFDC3-E4D4-44FC-A0FA-E2F2ECB82587}">
      <dsp:nvSpPr>
        <dsp:cNvPr id="0" name=""/>
        <dsp:cNvSpPr/>
      </dsp:nvSpPr>
      <dsp:spPr>
        <a:xfrm rot="10800000">
          <a:off x="3872" y="0"/>
          <a:ext cx="7924119" cy="274762"/>
        </a:xfrm>
        <a:prstGeom prst="homePlat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" tIns="37338" rIns="74676" bIns="3733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Aprendizagem e Inovação</a:t>
          </a:r>
          <a:endParaRPr lang="pt-PT" sz="1400" b="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10800000">
        <a:off x="72562" y="0"/>
        <a:ext cx="7855429" cy="274762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FE578D-1CDA-4492-923C-F305177151CF}">
      <dsp:nvSpPr>
        <dsp:cNvPr id="0" name=""/>
        <dsp:cNvSpPr/>
      </dsp:nvSpPr>
      <dsp:spPr>
        <a:xfrm>
          <a:off x="0" y="0"/>
          <a:ext cx="825817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E369A3-F69A-42E0-BBFC-37251B148D63}">
      <dsp:nvSpPr>
        <dsp:cNvPr id="0" name=""/>
        <dsp:cNvSpPr/>
      </dsp:nvSpPr>
      <dsp:spPr>
        <a:xfrm>
          <a:off x="0" y="0"/>
          <a:ext cx="8258175" cy="32432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6500" kern="1200" smtClean="0"/>
            <a:t>Exemplos</a:t>
          </a:r>
          <a:endParaRPr lang="pt-PT" sz="6500" kern="1200" dirty="0"/>
        </a:p>
      </dsp:txBody>
      <dsp:txXfrm>
        <a:off x="0" y="0"/>
        <a:ext cx="8258175" cy="32432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26A39C-099E-4325-8746-AFDDCB1FDA1B}">
      <dsp:nvSpPr>
        <dsp:cNvPr id="0" name=""/>
        <dsp:cNvSpPr/>
      </dsp:nvSpPr>
      <dsp:spPr>
        <a:xfrm>
          <a:off x="1753851" y="686072"/>
          <a:ext cx="37282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2823" y="45720"/>
              </a:lnTo>
            </a:path>
          </a:pathLst>
        </a:custGeom>
        <a:noFill/>
        <a:ln w="4444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>
        <a:off x="1930177" y="729775"/>
        <a:ext cx="20171" cy="4034"/>
      </dsp:txXfrm>
    </dsp:sp>
    <dsp:sp modelId="{785670F0-F8AB-4924-AA8C-A19B4A48350C}">
      <dsp:nvSpPr>
        <dsp:cNvPr id="0" name=""/>
        <dsp:cNvSpPr/>
      </dsp:nvSpPr>
      <dsp:spPr>
        <a:xfrm>
          <a:off x="1637" y="205588"/>
          <a:ext cx="1754013" cy="10524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kern="1200" smtClean="0"/>
            <a:t>Reflexão sobre os resultados escolares</a:t>
          </a:r>
          <a:endParaRPr lang="pt-PT" sz="1100" kern="1200"/>
        </a:p>
      </dsp:txBody>
      <dsp:txXfrm>
        <a:off x="1637" y="205588"/>
        <a:ext cx="1754013" cy="1052408"/>
      </dsp:txXfrm>
    </dsp:sp>
    <dsp:sp modelId="{1C3BD445-703D-4715-87CF-4698EFA428A9}">
      <dsp:nvSpPr>
        <dsp:cNvPr id="0" name=""/>
        <dsp:cNvSpPr/>
      </dsp:nvSpPr>
      <dsp:spPr>
        <a:xfrm>
          <a:off x="3911288" y="686072"/>
          <a:ext cx="37282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2823" y="45720"/>
              </a:lnTo>
            </a:path>
          </a:pathLst>
        </a:custGeom>
        <a:noFill/>
        <a:ln w="4444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>
        <a:off x="4087614" y="729775"/>
        <a:ext cx="20171" cy="4034"/>
      </dsp:txXfrm>
    </dsp:sp>
    <dsp:sp modelId="{E317BC3E-E5B7-4EBD-A9A1-5CEB9EB5F6FF}">
      <dsp:nvSpPr>
        <dsp:cNvPr id="0" name=""/>
        <dsp:cNvSpPr/>
      </dsp:nvSpPr>
      <dsp:spPr>
        <a:xfrm>
          <a:off x="2159074" y="205588"/>
          <a:ext cx="1754013" cy="105240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kern="1200" dirty="0" smtClean="0"/>
            <a:t>Reflexão sobre as ações de formação </a:t>
          </a:r>
          <a:endParaRPr lang="pt-PT" sz="1100" kern="1200" dirty="0"/>
        </a:p>
      </dsp:txBody>
      <dsp:txXfrm>
        <a:off x="2159074" y="205588"/>
        <a:ext cx="1754013" cy="1052408"/>
      </dsp:txXfrm>
    </dsp:sp>
    <dsp:sp modelId="{54156EC6-E8B1-4100-8F6C-77E4F3FBA679}">
      <dsp:nvSpPr>
        <dsp:cNvPr id="0" name=""/>
        <dsp:cNvSpPr/>
      </dsp:nvSpPr>
      <dsp:spPr>
        <a:xfrm>
          <a:off x="6068725" y="686072"/>
          <a:ext cx="37282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2823" y="45720"/>
              </a:lnTo>
            </a:path>
          </a:pathLst>
        </a:custGeom>
        <a:noFill/>
        <a:ln w="4444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>
        <a:off x="6245051" y="729775"/>
        <a:ext cx="20171" cy="4034"/>
      </dsp:txXfrm>
    </dsp:sp>
    <dsp:sp modelId="{3F949264-0793-45BC-9F2A-1816324A6E7D}">
      <dsp:nvSpPr>
        <dsp:cNvPr id="0" name=""/>
        <dsp:cNvSpPr/>
      </dsp:nvSpPr>
      <dsp:spPr>
        <a:xfrm>
          <a:off x="4316511" y="205588"/>
          <a:ext cx="1754013" cy="105240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kern="1200" smtClean="0"/>
            <a:t>Política de comunicação na sala de aula</a:t>
          </a:r>
          <a:endParaRPr lang="pt-PT" sz="1100" kern="1200"/>
        </a:p>
      </dsp:txBody>
      <dsp:txXfrm>
        <a:off x="4316511" y="205588"/>
        <a:ext cx="1754013" cy="1052408"/>
      </dsp:txXfrm>
    </dsp:sp>
    <dsp:sp modelId="{F0D2DA21-11D4-416A-9C9F-FBB5316EB27D}">
      <dsp:nvSpPr>
        <dsp:cNvPr id="0" name=""/>
        <dsp:cNvSpPr/>
      </dsp:nvSpPr>
      <dsp:spPr>
        <a:xfrm>
          <a:off x="878644" y="1256197"/>
          <a:ext cx="6472311" cy="372823"/>
        </a:xfrm>
        <a:custGeom>
          <a:avLst/>
          <a:gdLst/>
          <a:ahLst/>
          <a:cxnLst/>
          <a:rect l="0" t="0" r="0" b="0"/>
          <a:pathLst>
            <a:path>
              <a:moveTo>
                <a:pt x="6472311" y="0"/>
              </a:moveTo>
              <a:lnTo>
                <a:pt x="6472311" y="203511"/>
              </a:lnTo>
              <a:lnTo>
                <a:pt x="0" y="203511"/>
              </a:lnTo>
              <a:lnTo>
                <a:pt x="0" y="372823"/>
              </a:lnTo>
            </a:path>
          </a:pathLst>
        </a:custGeom>
        <a:noFill/>
        <a:ln w="4444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>
        <a:off x="3952678" y="1440591"/>
        <a:ext cx="324243" cy="4034"/>
      </dsp:txXfrm>
    </dsp:sp>
    <dsp:sp modelId="{A384C784-BD09-4539-B7DB-883EBBD6DE69}">
      <dsp:nvSpPr>
        <dsp:cNvPr id="0" name=""/>
        <dsp:cNvSpPr/>
      </dsp:nvSpPr>
      <dsp:spPr>
        <a:xfrm>
          <a:off x="6473948" y="205588"/>
          <a:ext cx="1754013" cy="105240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kern="1200" smtClean="0"/>
            <a:t>Estratégias de calibração instrumental </a:t>
          </a:r>
          <a:endParaRPr lang="pt-PT" sz="1100" kern="1200"/>
        </a:p>
      </dsp:txBody>
      <dsp:txXfrm>
        <a:off x="6473948" y="205588"/>
        <a:ext cx="1754013" cy="1052408"/>
      </dsp:txXfrm>
    </dsp:sp>
    <dsp:sp modelId="{7C358926-E457-487D-BC46-E1DD83093006}">
      <dsp:nvSpPr>
        <dsp:cNvPr id="0" name=""/>
        <dsp:cNvSpPr/>
      </dsp:nvSpPr>
      <dsp:spPr>
        <a:xfrm>
          <a:off x="1753851" y="2141904"/>
          <a:ext cx="37282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2823" y="45720"/>
              </a:lnTo>
            </a:path>
          </a:pathLst>
        </a:custGeom>
        <a:noFill/>
        <a:ln w="4444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>
        <a:off x="1930177" y="2185607"/>
        <a:ext cx="20171" cy="4034"/>
      </dsp:txXfrm>
    </dsp:sp>
    <dsp:sp modelId="{767CC6A1-598D-49C8-8216-64C05E95E639}">
      <dsp:nvSpPr>
        <dsp:cNvPr id="0" name=""/>
        <dsp:cNvSpPr/>
      </dsp:nvSpPr>
      <dsp:spPr>
        <a:xfrm>
          <a:off x="1637" y="1661420"/>
          <a:ext cx="1754013" cy="105240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kern="1200" smtClean="0"/>
            <a:t>Estratégias de calibração de metodologias e processos </a:t>
          </a:r>
          <a:endParaRPr lang="pt-PT" sz="1100" kern="1200"/>
        </a:p>
      </dsp:txBody>
      <dsp:txXfrm>
        <a:off x="1637" y="1661420"/>
        <a:ext cx="1754013" cy="1052408"/>
      </dsp:txXfrm>
    </dsp:sp>
    <dsp:sp modelId="{D4D174C4-70D2-4404-8C9D-0F4844F63301}">
      <dsp:nvSpPr>
        <dsp:cNvPr id="0" name=""/>
        <dsp:cNvSpPr/>
      </dsp:nvSpPr>
      <dsp:spPr>
        <a:xfrm>
          <a:off x="3911288" y="2141904"/>
          <a:ext cx="37282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2823" y="45720"/>
              </a:lnTo>
            </a:path>
          </a:pathLst>
        </a:custGeom>
        <a:noFill/>
        <a:ln w="4444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>
        <a:off x="4087614" y="2185607"/>
        <a:ext cx="20171" cy="4034"/>
      </dsp:txXfrm>
    </dsp:sp>
    <dsp:sp modelId="{A0D60DFD-24D3-48ED-BD83-885C07334FED}">
      <dsp:nvSpPr>
        <dsp:cNvPr id="0" name=""/>
        <dsp:cNvSpPr/>
      </dsp:nvSpPr>
      <dsp:spPr>
        <a:xfrm>
          <a:off x="2159074" y="1661420"/>
          <a:ext cx="1754013" cy="10524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kern="1200" smtClean="0"/>
            <a:t>Orientações sobre Avaliação Formativa</a:t>
          </a:r>
          <a:endParaRPr lang="pt-PT" sz="1100" kern="1200"/>
        </a:p>
      </dsp:txBody>
      <dsp:txXfrm>
        <a:off x="2159074" y="1661420"/>
        <a:ext cx="1754013" cy="1052408"/>
      </dsp:txXfrm>
    </dsp:sp>
    <dsp:sp modelId="{B7F4A19F-1169-4089-8115-86BE5A26B4CB}">
      <dsp:nvSpPr>
        <dsp:cNvPr id="0" name=""/>
        <dsp:cNvSpPr/>
      </dsp:nvSpPr>
      <dsp:spPr>
        <a:xfrm>
          <a:off x="6068725" y="2141904"/>
          <a:ext cx="37282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2823" y="45720"/>
              </a:lnTo>
            </a:path>
          </a:pathLst>
        </a:custGeom>
        <a:noFill/>
        <a:ln w="4444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>
        <a:off x="6245051" y="2185607"/>
        <a:ext cx="20171" cy="4034"/>
      </dsp:txXfrm>
    </dsp:sp>
    <dsp:sp modelId="{0136C917-283E-4D75-A9D2-0F7982752404}">
      <dsp:nvSpPr>
        <dsp:cNvPr id="0" name=""/>
        <dsp:cNvSpPr/>
      </dsp:nvSpPr>
      <dsp:spPr>
        <a:xfrm>
          <a:off x="4316511" y="1661420"/>
          <a:ext cx="1754013" cy="105240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kern="1200" smtClean="0"/>
            <a:t>Orientações sobre Avaliação Diagnóstica</a:t>
          </a:r>
          <a:endParaRPr lang="pt-PT" sz="1100" kern="1200"/>
        </a:p>
      </dsp:txBody>
      <dsp:txXfrm>
        <a:off x="4316511" y="1661420"/>
        <a:ext cx="1754013" cy="1052408"/>
      </dsp:txXfrm>
    </dsp:sp>
    <dsp:sp modelId="{87BC26A1-509D-4631-AEEC-75F504D225BC}">
      <dsp:nvSpPr>
        <dsp:cNvPr id="0" name=""/>
        <dsp:cNvSpPr/>
      </dsp:nvSpPr>
      <dsp:spPr>
        <a:xfrm>
          <a:off x="878644" y="2712028"/>
          <a:ext cx="6472311" cy="372823"/>
        </a:xfrm>
        <a:custGeom>
          <a:avLst/>
          <a:gdLst/>
          <a:ahLst/>
          <a:cxnLst/>
          <a:rect l="0" t="0" r="0" b="0"/>
          <a:pathLst>
            <a:path>
              <a:moveTo>
                <a:pt x="6472311" y="0"/>
              </a:moveTo>
              <a:lnTo>
                <a:pt x="6472311" y="203511"/>
              </a:lnTo>
              <a:lnTo>
                <a:pt x="0" y="203511"/>
              </a:lnTo>
              <a:lnTo>
                <a:pt x="0" y="372823"/>
              </a:lnTo>
            </a:path>
          </a:pathLst>
        </a:custGeom>
        <a:noFill/>
        <a:ln w="4444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>
        <a:off x="3952678" y="2896423"/>
        <a:ext cx="324243" cy="4034"/>
      </dsp:txXfrm>
    </dsp:sp>
    <dsp:sp modelId="{885BB8DC-0983-4321-8278-6B3A98E1CFFE}">
      <dsp:nvSpPr>
        <dsp:cNvPr id="0" name=""/>
        <dsp:cNvSpPr/>
      </dsp:nvSpPr>
      <dsp:spPr>
        <a:xfrm>
          <a:off x="6473948" y="1661420"/>
          <a:ext cx="1754013" cy="105240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kern="1200" smtClean="0"/>
            <a:t>Estratégia de envolvimento de pais e alunos </a:t>
          </a:r>
          <a:endParaRPr lang="pt-PT" sz="1100" kern="1200"/>
        </a:p>
      </dsp:txBody>
      <dsp:txXfrm>
        <a:off x="6473948" y="1661420"/>
        <a:ext cx="1754013" cy="1052408"/>
      </dsp:txXfrm>
    </dsp:sp>
    <dsp:sp modelId="{C9B77046-DA90-494B-8893-CBA9E1C5241B}">
      <dsp:nvSpPr>
        <dsp:cNvPr id="0" name=""/>
        <dsp:cNvSpPr/>
      </dsp:nvSpPr>
      <dsp:spPr>
        <a:xfrm>
          <a:off x="1753851" y="3597736"/>
          <a:ext cx="37282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2823" y="45720"/>
              </a:lnTo>
            </a:path>
          </a:pathLst>
        </a:custGeom>
        <a:noFill/>
        <a:ln w="4444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>
        <a:off x="1930177" y="3641438"/>
        <a:ext cx="20171" cy="4034"/>
      </dsp:txXfrm>
    </dsp:sp>
    <dsp:sp modelId="{DEC29B3A-5F60-4803-9AC2-1F9EB120A16D}">
      <dsp:nvSpPr>
        <dsp:cNvPr id="0" name=""/>
        <dsp:cNvSpPr/>
      </dsp:nvSpPr>
      <dsp:spPr>
        <a:xfrm>
          <a:off x="1637" y="3117251"/>
          <a:ext cx="1754013" cy="105240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kern="1200" smtClean="0"/>
            <a:t>Orientações de Supervisão pedagógica </a:t>
          </a:r>
          <a:endParaRPr lang="pt-PT" sz="1100" kern="1200"/>
        </a:p>
      </dsp:txBody>
      <dsp:txXfrm>
        <a:off x="1637" y="3117251"/>
        <a:ext cx="1754013" cy="1052408"/>
      </dsp:txXfrm>
    </dsp:sp>
    <dsp:sp modelId="{B4A285AE-1F8C-482E-8AAD-3DBCCC3FB479}">
      <dsp:nvSpPr>
        <dsp:cNvPr id="0" name=""/>
        <dsp:cNvSpPr/>
      </dsp:nvSpPr>
      <dsp:spPr>
        <a:xfrm>
          <a:off x="3911288" y="3597736"/>
          <a:ext cx="37282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2823" y="45720"/>
              </a:lnTo>
            </a:path>
          </a:pathLst>
        </a:custGeom>
        <a:noFill/>
        <a:ln w="4444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>
        <a:off x="4087614" y="3641438"/>
        <a:ext cx="20171" cy="4034"/>
      </dsp:txXfrm>
    </dsp:sp>
    <dsp:sp modelId="{7092B009-EFAA-4283-81F5-F507628E1B5D}">
      <dsp:nvSpPr>
        <dsp:cNvPr id="0" name=""/>
        <dsp:cNvSpPr/>
      </dsp:nvSpPr>
      <dsp:spPr>
        <a:xfrm>
          <a:off x="2159074" y="3117251"/>
          <a:ext cx="1754013" cy="105240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kern="1200" smtClean="0"/>
            <a:t>Folha de versões nos documentos</a:t>
          </a:r>
          <a:endParaRPr lang="pt-PT" sz="1100" kern="1200"/>
        </a:p>
      </dsp:txBody>
      <dsp:txXfrm>
        <a:off x="2159074" y="3117251"/>
        <a:ext cx="1754013" cy="1052408"/>
      </dsp:txXfrm>
    </dsp:sp>
    <dsp:sp modelId="{FFC083BD-2C56-452B-974B-C8E2581B59AA}">
      <dsp:nvSpPr>
        <dsp:cNvPr id="0" name=""/>
        <dsp:cNvSpPr/>
      </dsp:nvSpPr>
      <dsp:spPr>
        <a:xfrm>
          <a:off x="6068725" y="3597736"/>
          <a:ext cx="37282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2823" y="45720"/>
              </a:lnTo>
            </a:path>
          </a:pathLst>
        </a:custGeom>
        <a:noFill/>
        <a:ln w="4444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>
        <a:off x="6245051" y="3641438"/>
        <a:ext cx="20171" cy="4034"/>
      </dsp:txXfrm>
    </dsp:sp>
    <dsp:sp modelId="{838CC5EA-37C1-4CBC-A505-ABE98370F955}">
      <dsp:nvSpPr>
        <dsp:cNvPr id="0" name=""/>
        <dsp:cNvSpPr/>
      </dsp:nvSpPr>
      <dsp:spPr>
        <a:xfrm>
          <a:off x="4316511" y="3117251"/>
          <a:ext cx="1754013" cy="10524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kern="1200" dirty="0" smtClean="0"/>
            <a:t>Integração das AA nas Planificações</a:t>
          </a:r>
          <a:endParaRPr lang="pt-PT" sz="1100" kern="1200" dirty="0"/>
        </a:p>
      </dsp:txBody>
      <dsp:txXfrm>
        <a:off x="4316511" y="3117251"/>
        <a:ext cx="1754013" cy="1052408"/>
      </dsp:txXfrm>
    </dsp:sp>
    <dsp:sp modelId="{BD0016B7-AAC6-4C58-B07B-09546777AA06}">
      <dsp:nvSpPr>
        <dsp:cNvPr id="0" name=""/>
        <dsp:cNvSpPr/>
      </dsp:nvSpPr>
      <dsp:spPr>
        <a:xfrm>
          <a:off x="6473948" y="3117251"/>
          <a:ext cx="1754013" cy="105240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kern="1200" dirty="0" smtClean="0"/>
            <a:t>PAM por Departamento/disciplina</a:t>
          </a:r>
          <a:endParaRPr lang="pt-PT" sz="1100" kern="1200" dirty="0"/>
        </a:p>
      </dsp:txBody>
      <dsp:txXfrm>
        <a:off x="6473948" y="3117251"/>
        <a:ext cx="1754013" cy="1052408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BD7522-97FD-4DC6-85A3-9F4A861F1B77}">
      <dsp:nvSpPr>
        <dsp:cNvPr id="0" name=""/>
        <dsp:cNvSpPr/>
      </dsp:nvSpPr>
      <dsp:spPr>
        <a:xfrm>
          <a:off x="0" y="0"/>
          <a:ext cx="4964277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A08162-36CE-41B1-B15C-979EC41D4ECB}">
      <dsp:nvSpPr>
        <dsp:cNvPr id="0" name=""/>
        <dsp:cNvSpPr/>
      </dsp:nvSpPr>
      <dsp:spPr>
        <a:xfrm>
          <a:off x="0" y="0"/>
          <a:ext cx="4964277" cy="663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dirty="0" smtClean="0">
              <a:solidFill>
                <a:schemeClr val="bg2">
                  <a:lumMod val="50000"/>
                </a:schemeClr>
              </a:solidFill>
            </a:rPr>
            <a:t>1. A CAF e a gestão da mudança</a:t>
          </a:r>
          <a:endParaRPr lang="pt-PT" sz="2000" b="0" kern="1200" dirty="0">
            <a:solidFill>
              <a:schemeClr val="bg2">
                <a:lumMod val="50000"/>
              </a:schemeClr>
            </a:solidFill>
          </a:endParaRPr>
        </a:p>
      </dsp:txBody>
      <dsp:txXfrm>
        <a:off x="0" y="0"/>
        <a:ext cx="4964277" cy="663947"/>
      </dsp:txXfrm>
    </dsp:sp>
    <dsp:sp modelId="{64D38C1D-C067-468F-9B95-DC8DAC8B11A8}">
      <dsp:nvSpPr>
        <dsp:cNvPr id="0" name=""/>
        <dsp:cNvSpPr/>
      </dsp:nvSpPr>
      <dsp:spPr>
        <a:xfrm>
          <a:off x="0" y="663947"/>
          <a:ext cx="4964277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A0D75A-1CB3-496C-A6B5-525B153C38C9}">
      <dsp:nvSpPr>
        <dsp:cNvPr id="0" name=""/>
        <dsp:cNvSpPr/>
      </dsp:nvSpPr>
      <dsp:spPr>
        <a:xfrm>
          <a:off x="0" y="663947"/>
          <a:ext cx="4964277" cy="663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900" kern="1200" dirty="0" smtClean="0">
              <a:solidFill>
                <a:schemeClr val="bg2">
                  <a:lumMod val="50000"/>
                </a:schemeClr>
              </a:solidFill>
            </a:rPr>
            <a:t>2. Evolução da aplicação </a:t>
          </a:r>
          <a:r>
            <a:rPr lang="pt-PT" sz="2000" kern="1200" dirty="0" smtClean="0">
              <a:solidFill>
                <a:schemeClr val="bg2">
                  <a:lumMod val="50000"/>
                </a:schemeClr>
              </a:solidFill>
            </a:rPr>
            <a:t>da</a:t>
          </a:r>
          <a:r>
            <a:rPr lang="pt-PT" sz="1900" kern="1200" dirty="0" smtClean="0">
              <a:solidFill>
                <a:schemeClr val="bg2">
                  <a:lumMod val="50000"/>
                </a:schemeClr>
              </a:solidFill>
            </a:rPr>
            <a:t> CAF nas Escolas</a:t>
          </a:r>
        </a:p>
      </dsp:txBody>
      <dsp:txXfrm>
        <a:off x="0" y="663947"/>
        <a:ext cx="4964277" cy="663947"/>
      </dsp:txXfrm>
    </dsp:sp>
    <dsp:sp modelId="{CF2B7815-1D91-4B42-B3F7-91335487CD54}">
      <dsp:nvSpPr>
        <dsp:cNvPr id="0" name=""/>
        <dsp:cNvSpPr/>
      </dsp:nvSpPr>
      <dsp:spPr>
        <a:xfrm>
          <a:off x="0" y="1327894"/>
          <a:ext cx="4964277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5DD6A5-2F2E-4016-8AD4-9EE9D6C4327C}">
      <dsp:nvSpPr>
        <dsp:cNvPr id="0" name=""/>
        <dsp:cNvSpPr/>
      </dsp:nvSpPr>
      <dsp:spPr>
        <a:xfrm>
          <a:off x="0" y="1327894"/>
          <a:ext cx="4964277" cy="663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900" kern="1200" dirty="0" smtClean="0">
              <a:solidFill>
                <a:schemeClr val="bg2">
                  <a:lumMod val="50000"/>
                </a:schemeClr>
              </a:solidFill>
            </a:rPr>
            <a:t>3. Melhorias introduzidas pela aplicação do Modelo CAF</a:t>
          </a:r>
        </a:p>
      </dsp:txBody>
      <dsp:txXfrm>
        <a:off x="0" y="1327894"/>
        <a:ext cx="4964277" cy="663947"/>
      </dsp:txXfrm>
    </dsp:sp>
    <dsp:sp modelId="{41B7C1CA-9278-4F82-8C59-04F1A0159EC1}">
      <dsp:nvSpPr>
        <dsp:cNvPr id="0" name=""/>
        <dsp:cNvSpPr/>
      </dsp:nvSpPr>
      <dsp:spPr>
        <a:xfrm>
          <a:off x="0" y="1991841"/>
          <a:ext cx="4964277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C4D3C5-55BF-44D1-B445-541FB61B03A2}">
      <dsp:nvSpPr>
        <dsp:cNvPr id="0" name=""/>
        <dsp:cNvSpPr/>
      </dsp:nvSpPr>
      <dsp:spPr>
        <a:xfrm>
          <a:off x="0" y="1991841"/>
          <a:ext cx="4964277" cy="663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900" kern="1200" dirty="0" smtClean="0">
              <a:solidFill>
                <a:schemeClr val="tx1"/>
              </a:solidFill>
            </a:rPr>
            <a:t>4. Estratégias focalizadas decorrentes da aplicação do Modelo CAF (critério 5)</a:t>
          </a:r>
        </a:p>
      </dsp:txBody>
      <dsp:txXfrm>
        <a:off x="0" y="1991841"/>
        <a:ext cx="4964277" cy="663947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8D7480-BFB3-4C58-8219-18C79D139D41}">
      <dsp:nvSpPr>
        <dsp:cNvPr id="0" name=""/>
        <dsp:cNvSpPr/>
      </dsp:nvSpPr>
      <dsp:spPr>
        <a:xfrm>
          <a:off x="0" y="0"/>
          <a:ext cx="825817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A3130D-368B-465C-9687-DFB00EF01EFA}">
      <dsp:nvSpPr>
        <dsp:cNvPr id="0" name=""/>
        <dsp:cNvSpPr/>
      </dsp:nvSpPr>
      <dsp:spPr>
        <a:xfrm>
          <a:off x="0" y="0"/>
          <a:ext cx="1651635" cy="29350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700" kern="1200" dirty="0" smtClean="0"/>
            <a:t>Objetivos</a:t>
          </a:r>
          <a:endParaRPr lang="pt-PT" sz="2700" kern="1200" dirty="0"/>
        </a:p>
      </dsp:txBody>
      <dsp:txXfrm>
        <a:off x="0" y="0"/>
        <a:ext cx="1651635" cy="2935089"/>
      </dsp:txXfrm>
    </dsp:sp>
    <dsp:sp modelId="{FB8DDEF8-A7DC-4222-87F9-8240305A4360}">
      <dsp:nvSpPr>
        <dsp:cNvPr id="0" name=""/>
        <dsp:cNvSpPr/>
      </dsp:nvSpPr>
      <dsp:spPr>
        <a:xfrm>
          <a:off x="1775507" y="34503"/>
          <a:ext cx="6482667" cy="6900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/>
            <a:t>Aferir o desempenho global da organização ao nível pedagógico</a:t>
          </a:r>
          <a:endParaRPr lang="pt-PT" sz="1700" kern="1200" dirty="0"/>
        </a:p>
      </dsp:txBody>
      <dsp:txXfrm>
        <a:off x="1775507" y="34503"/>
        <a:ext cx="6482667" cy="690061"/>
      </dsp:txXfrm>
    </dsp:sp>
    <dsp:sp modelId="{F58605E8-16FD-42F6-BC0A-A8F2B2F94358}">
      <dsp:nvSpPr>
        <dsp:cNvPr id="0" name=""/>
        <dsp:cNvSpPr/>
      </dsp:nvSpPr>
      <dsp:spPr>
        <a:xfrm>
          <a:off x="1651635" y="724564"/>
          <a:ext cx="660654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F97353-F127-440F-8786-79FFE845BFF0}">
      <dsp:nvSpPr>
        <dsp:cNvPr id="0" name=""/>
        <dsp:cNvSpPr/>
      </dsp:nvSpPr>
      <dsp:spPr>
        <a:xfrm>
          <a:off x="1775507" y="759067"/>
          <a:ext cx="6482667" cy="6900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/>
            <a:t>Contribuir para a melhoria contínua de cada professor</a:t>
          </a:r>
          <a:endParaRPr lang="pt-PT" sz="1700" kern="1200" dirty="0"/>
        </a:p>
      </dsp:txBody>
      <dsp:txXfrm>
        <a:off x="1775507" y="759067"/>
        <a:ext cx="6482667" cy="690061"/>
      </dsp:txXfrm>
    </dsp:sp>
    <dsp:sp modelId="{1F1C77F1-E9BE-4C96-8EA3-D922FBAC60C4}">
      <dsp:nvSpPr>
        <dsp:cNvPr id="0" name=""/>
        <dsp:cNvSpPr/>
      </dsp:nvSpPr>
      <dsp:spPr>
        <a:xfrm>
          <a:off x="1651635" y="1449128"/>
          <a:ext cx="660654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F3200F-BE55-452D-93B7-4282E14FC37A}">
      <dsp:nvSpPr>
        <dsp:cNvPr id="0" name=""/>
        <dsp:cNvSpPr/>
      </dsp:nvSpPr>
      <dsp:spPr>
        <a:xfrm>
          <a:off x="1775507" y="1483631"/>
          <a:ext cx="6482667" cy="6900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/>
            <a:t>Implicar os alunos e encarregados de educação nos resultados da escola e na participação cívica em modelos de melhoria da escola</a:t>
          </a:r>
          <a:endParaRPr lang="pt-PT" sz="1700" kern="1200" dirty="0"/>
        </a:p>
      </dsp:txBody>
      <dsp:txXfrm>
        <a:off x="1775507" y="1483631"/>
        <a:ext cx="6482667" cy="690061"/>
      </dsp:txXfrm>
    </dsp:sp>
    <dsp:sp modelId="{30480320-5E75-47A5-B0C5-AB0AF3C80279}">
      <dsp:nvSpPr>
        <dsp:cNvPr id="0" name=""/>
        <dsp:cNvSpPr/>
      </dsp:nvSpPr>
      <dsp:spPr>
        <a:xfrm>
          <a:off x="1651635" y="2173692"/>
          <a:ext cx="660654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4BB820-327A-4CC3-957F-292B15E3785E}">
      <dsp:nvSpPr>
        <dsp:cNvPr id="0" name=""/>
        <dsp:cNvSpPr/>
      </dsp:nvSpPr>
      <dsp:spPr>
        <a:xfrm>
          <a:off x="1775507" y="2208195"/>
          <a:ext cx="6482667" cy="6900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/>
            <a:t>Definir o </a:t>
          </a:r>
          <a:r>
            <a:rPr lang="pt-PT" sz="1700" b="1" kern="1200" dirty="0" smtClean="0"/>
            <a:t>Plano de Formação</a:t>
          </a:r>
          <a:r>
            <a:rPr lang="pt-PT" sz="1700" kern="1200" dirty="0" smtClean="0"/>
            <a:t> da organização escolar, ao nível pedagógico e relação interpessoal.</a:t>
          </a:r>
          <a:endParaRPr lang="pt-PT" sz="1700" kern="1200" dirty="0"/>
        </a:p>
      </dsp:txBody>
      <dsp:txXfrm>
        <a:off x="1775507" y="2208195"/>
        <a:ext cx="6482667" cy="690061"/>
      </dsp:txXfrm>
    </dsp:sp>
    <dsp:sp modelId="{16AD23D4-1DA1-499D-87D7-66F724ADD2C4}">
      <dsp:nvSpPr>
        <dsp:cNvPr id="0" name=""/>
        <dsp:cNvSpPr/>
      </dsp:nvSpPr>
      <dsp:spPr>
        <a:xfrm>
          <a:off x="1651635" y="2898257"/>
          <a:ext cx="660654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A4BD4C-0E8D-4EE8-9C5F-855937D641F7}">
      <dsp:nvSpPr>
        <dsp:cNvPr id="0" name=""/>
        <dsp:cNvSpPr/>
      </dsp:nvSpPr>
      <dsp:spPr>
        <a:xfrm>
          <a:off x="0" y="0"/>
          <a:ext cx="825817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26CDB1-9563-4ABB-AEDB-0078B9C91180}">
      <dsp:nvSpPr>
        <dsp:cNvPr id="0" name=""/>
        <dsp:cNvSpPr/>
      </dsp:nvSpPr>
      <dsp:spPr>
        <a:xfrm>
          <a:off x="0" y="0"/>
          <a:ext cx="1651635" cy="7157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smtClean="0"/>
            <a:t>O que é?</a:t>
          </a:r>
          <a:endParaRPr lang="pt-PT" sz="2100" kern="1200"/>
        </a:p>
      </dsp:txBody>
      <dsp:txXfrm>
        <a:off x="0" y="0"/>
        <a:ext cx="1651635" cy="715770"/>
      </dsp:txXfrm>
    </dsp:sp>
    <dsp:sp modelId="{2899A483-B241-4205-A799-A851EF72228F}">
      <dsp:nvSpPr>
        <dsp:cNvPr id="0" name=""/>
        <dsp:cNvSpPr/>
      </dsp:nvSpPr>
      <dsp:spPr>
        <a:xfrm>
          <a:off x="1775507" y="32503"/>
          <a:ext cx="6482667" cy="6500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smtClean="0"/>
            <a:t>Modelo de análise do trabalho pedagógico da escola</a:t>
          </a:r>
          <a:endParaRPr lang="pt-PT" sz="1600" kern="1200"/>
        </a:p>
      </dsp:txBody>
      <dsp:txXfrm>
        <a:off x="1775507" y="32503"/>
        <a:ext cx="6482667" cy="650064"/>
      </dsp:txXfrm>
    </dsp:sp>
    <dsp:sp modelId="{FE181E75-DD2B-4591-BDFC-36300B18216B}">
      <dsp:nvSpPr>
        <dsp:cNvPr id="0" name=""/>
        <dsp:cNvSpPr/>
      </dsp:nvSpPr>
      <dsp:spPr>
        <a:xfrm>
          <a:off x="1651635" y="682568"/>
          <a:ext cx="66065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1032B2-B264-4C67-8722-56CA40DDF713}">
      <dsp:nvSpPr>
        <dsp:cNvPr id="0" name=""/>
        <dsp:cNvSpPr/>
      </dsp:nvSpPr>
      <dsp:spPr>
        <a:xfrm>
          <a:off x="0" y="715770"/>
          <a:ext cx="825817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60EC7F-95A4-4181-8CE5-B364BD3E6312}">
      <dsp:nvSpPr>
        <dsp:cNvPr id="0" name=""/>
        <dsp:cNvSpPr/>
      </dsp:nvSpPr>
      <dsp:spPr>
        <a:xfrm>
          <a:off x="0" y="715770"/>
          <a:ext cx="1651635" cy="7157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smtClean="0"/>
            <a:t>Para que serve?</a:t>
          </a:r>
          <a:endParaRPr lang="pt-PT" sz="2100" kern="1200"/>
        </a:p>
      </dsp:txBody>
      <dsp:txXfrm>
        <a:off x="0" y="715770"/>
        <a:ext cx="1651635" cy="715770"/>
      </dsp:txXfrm>
    </dsp:sp>
    <dsp:sp modelId="{4B5819FE-3AE6-4910-B8A6-F2B40D959139}">
      <dsp:nvSpPr>
        <dsp:cNvPr id="0" name=""/>
        <dsp:cNvSpPr/>
      </dsp:nvSpPr>
      <dsp:spPr>
        <a:xfrm>
          <a:off x="1775507" y="732406"/>
          <a:ext cx="6482667" cy="3327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smtClean="0"/>
            <a:t>Monitorar o trabalho da escola na sala de aula (supervisão pedagógica)</a:t>
          </a:r>
          <a:endParaRPr lang="pt-PT" sz="1600" kern="1200"/>
        </a:p>
      </dsp:txBody>
      <dsp:txXfrm>
        <a:off x="1775507" y="732406"/>
        <a:ext cx="6482667" cy="332721"/>
      </dsp:txXfrm>
    </dsp:sp>
    <dsp:sp modelId="{2AA1CFD9-2100-4474-A959-98898FBD3AA8}">
      <dsp:nvSpPr>
        <dsp:cNvPr id="0" name=""/>
        <dsp:cNvSpPr/>
      </dsp:nvSpPr>
      <dsp:spPr>
        <a:xfrm>
          <a:off x="1651635" y="1065127"/>
          <a:ext cx="66065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E67E12-33BA-4EBA-94AA-AEEBB5BBA581}">
      <dsp:nvSpPr>
        <dsp:cNvPr id="0" name=""/>
        <dsp:cNvSpPr/>
      </dsp:nvSpPr>
      <dsp:spPr>
        <a:xfrm>
          <a:off x="1775507" y="1081763"/>
          <a:ext cx="6482667" cy="3327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smtClean="0"/>
            <a:t>Planos de formação</a:t>
          </a:r>
          <a:endParaRPr lang="pt-PT" sz="1600" kern="1200"/>
        </a:p>
      </dsp:txBody>
      <dsp:txXfrm>
        <a:off x="1775507" y="1081763"/>
        <a:ext cx="6482667" cy="332721"/>
      </dsp:txXfrm>
    </dsp:sp>
    <dsp:sp modelId="{8C4CDAB9-DE88-42E1-93AA-48847A4529E7}">
      <dsp:nvSpPr>
        <dsp:cNvPr id="0" name=""/>
        <dsp:cNvSpPr/>
      </dsp:nvSpPr>
      <dsp:spPr>
        <a:xfrm>
          <a:off x="1651635" y="1414485"/>
          <a:ext cx="66065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BB3EAC-15CB-4ECF-AE4F-17AA7BD7B776}">
      <dsp:nvSpPr>
        <dsp:cNvPr id="0" name=""/>
        <dsp:cNvSpPr/>
      </dsp:nvSpPr>
      <dsp:spPr>
        <a:xfrm>
          <a:off x="0" y="1431540"/>
          <a:ext cx="825817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DEC5E8-6438-441E-9BE9-598C57D38A87}">
      <dsp:nvSpPr>
        <dsp:cNvPr id="0" name=""/>
        <dsp:cNvSpPr/>
      </dsp:nvSpPr>
      <dsp:spPr>
        <a:xfrm>
          <a:off x="0" y="1431540"/>
          <a:ext cx="1651635" cy="7157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smtClean="0"/>
            <a:t>Como se aplica?</a:t>
          </a:r>
          <a:endParaRPr lang="pt-PT" sz="2100" kern="1200"/>
        </a:p>
      </dsp:txBody>
      <dsp:txXfrm>
        <a:off x="0" y="1431540"/>
        <a:ext cx="1651635" cy="715770"/>
      </dsp:txXfrm>
    </dsp:sp>
    <dsp:sp modelId="{4D504AAC-91CB-4D9F-A6DB-E94C29C96EEC}">
      <dsp:nvSpPr>
        <dsp:cNvPr id="0" name=""/>
        <dsp:cNvSpPr/>
      </dsp:nvSpPr>
      <dsp:spPr>
        <a:xfrm>
          <a:off x="1775507" y="1448176"/>
          <a:ext cx="6482667" cy="3327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smtClean="0"/>
            <a:t>Com questionários a alunos e docentes</a:t>
          </a:r>
          <a:endParaRPr lang="pt-PT" sz="1600" kern="1200"/>
        </a:p>
      </dsp:txBody>
      <dsp:txXfrm>
        <a:off x="1775507" y="1448176"/>
        <a:ext cx="6482667" cy="332721"/>
      </dsp:txXfrm>
    </dsp:sp>
    <dsp:sp modelId="{0BD423FC-A933-4B31-9469-7EA3DD93231C}">
      <dsp:nvSpPr>
        <dsp:cNvPr id="0" name=""/>
        <dsp:cNvSpPr/>
      </dsp:nvSpPr>
      <dsp:spPr>
        <a:xfrm>
          <a:off x="1651635" y="1780897"/>
          <a:ext cx="66065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87FA66-D0B4-4B2C-B0D2-3B539D7C4FA9}">
      <dsp:nvSpPr>
        <dsp:cNvPr id="0" name=""/>
        <dsp:cNvSpPr/>
      </dsp:nvSpPr>
      <dsp:spPr>
        <a:xfrm>
          <a:off x="1775507" y="1797533"/>
          <a:ext cx="6482667" cy="3327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smtClean="0"/>
            <a:t>Via Internet</a:t>
          </a:r>
          <a:endParaRPr lang="pt-PT" sz="1600" kern="1200"/>
        </a:p>
      </dsp:txBody>
      <dsp:txXfrm>
        <a:off x="1775507" y="1797533"/>
        <a:ext cx="6482667" cy="332721"/>
      </dsp:txXfrm>
    </dsp:sp>
    <dsp:sp modelId="{66BB303E-D39D-47EB-B5A5-961EF111E970}">
      <dsp:nvSpPr>
        <dsp:cNvPr id="0" name=""/>
        <dsp:cNvSpPr/>
      </dsp:nvSpPr>
      <dsp:spPr>
        <a:xfrm>
          <a:off x="1651635" y="2130255"/>
          <a:ext cx="66065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6F0FC1-75C7-498C-A4AC-99A7D9B209D0}">
      <dsp:nvSpPr>
        <dsp:cNvPr id="0" name=""/>
        <dsp:cNvSpPr/>
      </dsp:nvSpPr>
      <dsp:spPr>
        <a:xfrm>
          <a:off x="0" y="2147310"/>
          <a:ext cx="825817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338AF6-2C12-4B5B-AE50-C0F70F774672}">
      <dsp:nvSpPr>
        <dsp:cNvPr id="0" name=""/>
        <dsp:cNvSpPr/>
      </dsp:nvSpPr>
      <dsp:spPr>
        <a:xfrm>
          <a:off x="0" y="2147310"/>
          <a:ext cx="1651635" cy="7157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smtClean="0"/>
            <a:t>Quais os outputs?</a:t>
          </a:r>
          <a:endParaRPr lang="pt-PT" sz="2100" kern="1200"/>
        </a:p>
      </dsp:txBody>
      <dsp:txXfrm>
        <a:off x="0" y="2147310"/>
        <a:ext cx="1651635" cy="715770"/>
      </dsp:txXfrm>
    </dsp:sp>
    <dsp:sp modelId="{6CA66729-50C8-42B8-8DBD-DCB3CDF501DC}">
      <dsp:nvSpPr>
        <dsp:cNvPr id="0" name=""/>
        <dsp:cNvSpPr/>
      </dsp:nvSpPr>
      <dsp:spPr>
        <a:xfrm>
          <a:off x="1775507" y="2179813"/>
          <a:ext cx="6482667" cy="6500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smtClean="0"/>
            <a:t>Relatório confidenciais por professor, disciplina, departamento e Agrupamento</a:t>
          </a:r>
          <a:endParaRPr lang="pt-PT" sz="1600" kern="1200"/>
        </a:p>
      </dsp:txBody>
      <dsp:txXfrm>
        <a:off x="1775507" y="2179813"/>
        <a:ext cx="6482667" cy="650064"/>
      </dsp:txXfrm>
    </dsp:sp>
    <dsp:sp modelId="{FCE96BB5-40A0-4E43-B2DE-7469BD0FF207}">
      <dsp:nvSpPr>
        <dsp:cNvPr id="0" name=""/>
        <dsp:cNvSpPr/>
      </dsp:nvSpPr>
      <dsp:spPr>
        <a:xfrm>
          <a:off x="1651635" y="2829878"/>
          <a:ext cx="66065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BD7522-97FD-4DC6-85A3-9F4A861F1B77}">
      <dsp:nvSpPr>
        <dsp:cNvPr id="0" name=""/>
        <dsp:cNvSpPr/>
      </dsp:nvSpPr>
      <dsp:spPr>
        <a:xfrm>
          <a:off x="0" y="0"/>
          <a:ext cx="460423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A08162-36CE-41B1-B15C-979EC41D4ECB}">
      <dsp:nvSpPr>
        <dsp:cNvPr id="0" name=""/>
        <dsp:cNvSpPr/>
      </dsp:nvSpPr>
      <dsp:spPr>
        <a:xfrm>
          <a:off x="0" y="0"/>
          <a:ext cx="4604238" cy="8555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10" tIns="156210" rIns="156210" bIns="156210" numCol="1" spcCol="1270" anchor="t" anchorCtr="0">
          <a:noAutofit/>
        </a:bodyPr>
        <a:lstStyle/>
        <a:p>
          <a:pPr lvl="0" algn="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4100" kern="1200" dirty="0" smtClean="0"/>
            <a:t>Contactos…</a:t>
          </a:r>
          <a:endParaRPr lang="pt-PT" sz="4100" kern="1200" dirty="0"/>
        </a:p>
      </dsp:txBody>
      <dsp:txXfrm>
        <a:off x="0" y="0"/>
        <a:ext cx="4604238" cy="85558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3495" cy="500936"/>
          </a:xfrm>
          <a:prstGeom prst="rect">
            <a:avLst/>
          </a:prstGeom>
        </p:spPr>
        <p:txBody>
          <a:bodyPr vert="horz" lIns="96588" tIns="48294" rIns="96588" bIns="4829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9900" y="0"/>
            <a:ext cx="2983495" cy="500936"/>
          </a:xfrm>
          <a:prstGeom prst="rect">
            <a:avLst/>
          </a:prstGeom>
        </p:spPr>
        <p:txBody>
          <a:bodyPr vert="horz" lIns="96588" tIns="48294" rIns="96588" bIns="4829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636F3687-8B6F-4049-9D41-35823BF235E9}" type="datetimeFigureOut">
              <a:rPr lang="en-US"/>
              <a:pPr>
                <a:defRPr/>
              </a:pPr>
              <a:t>9/24/2014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88" tIns="48294" rIns="96588" bIns="48294" rtlCol="0" anchor="ctr"/>
          <a:lstStyle>
            <a:extLst/>
          </a:lstStyle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 vert="horz" lIns="96588" tIns="48294" rIns="96588" bIns="48294" rtlCol="0">
            <a:normAutofit/>
          </a:bodyPr>
          <a:lstStyle>
            <a:extLst/>
          </a:lstStyle>
          <a:p>
            <a:pPr lvl="0"/>
            <a:r>
              <a:rPr lang="en-US" noProof="0" smtClean="0"/>
              <a:t>Click to edit Master text styles</a:t>
            </a:r>
            <a:endParaRPr lang="en-US" noProof="0"/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6038"/>
            <a:ext cx="2983495" cy="500936"/>
          </a:xfrm>
          <a:prstGeom prst="rect">
            <a:avLst/>
          </a:prstGeom>
        </p:spPr>
        <p:txBody>
          <a:bodyPr vert="horz" lIns="96588" tIns="48294" rIns="96588" bIns="4829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9900" y="9516038"/>
            <a:ext cx="2983495" cy="500936"/>
          </a:xfrm>
          <a:prstGeom prst="rect">
            <a:avLst/>
          </a:prstGeom>
        </p:spPr>
        <p:txBody>
          <a:bodyPr vert="horz" lIns="96588" tIns="48294" rIns="96588" bIns="4829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549E362-3CEC-4774-B381-7C8101C460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344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Rectangl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6588" tIns="48294" rIns="96588" bIns="48294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2532" name="Rectangl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6588" tIns="48294" rIns="96588" bIns="48294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31250D-3655-4695-ABE9-83A8B113C7E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02159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BDAF6-5057-493E-8F3A-E2B09DB3B795}" type="slidenum">
              <a:rPr lang="pt-PT" smtClean="0"/>
              <a:pPr/>
              <a:t>41</a:t>
            </a:fld>
            <a:endParaRPr lang="pt-PT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37315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Rectangl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6588" tIns="48294" rIns="96588" bIns="48294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2532" name="Rectangl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6588" tIns="48294" rIns="96588" bIns="48294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31250D-3655-4695-ABE9-83A8B113C7E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83013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5410200" y="2857500"/>
            <a:ext cx="3733800" cy="68263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 flipV="1">
            <a:off x="5410200" y="2922588"/>
            <a:ext cx="3733800" cy="144462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 flipV="1">
            <a:off x="5410200" y="3086100"/>
            <a:ext cx="3733800" cy="6350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215063" y="4795838"/>
            <a:ext cx="2303462" cy="1270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5407025" y="2971800"/>
            <a:ext cx="3063875" cy="20638"/>
          </a:xfrm>
          <a:prstGeom prst="roundRect">
            <a:avLst>
              <a:gd name="adj" fmla="val 16667"/>
            </a:avLst>
          </a:prstGeom>
          <a:solidFill>
            <a:srgbClr val="FFFFFF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7373938" y="3044825"/>
            <a:ext cx="1600200" cy="26988"/>
          </a:xfrm>
          <a:prstGeom prst="roundRect">
            <a:avLst>
              <a:gd name="adj" fmla="val 16667"/>
            </a:avLst>
          </a:prstGeom>
          <a:solidFill>
            <a:srgbClr val="FFFFFF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2736850"/>
            <a:ext cx="9144000" cy="18415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2755900"/>
            <a:ext cx="9144000" cy="106363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 flipV="1">
            <a:off x="6413500" y="2732088"/>
            <a:ext cx="2730500" cy="18732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2776538"/>
          </a:xfrm>
          <a:prstGeom prst="rect">
            <a:avLst/>
          </a:prstGeom>
          <a:solidFill>
            <a:srgbClr val="3E5A49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6" name="Picture 46" descr="mini_logo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5900" y="4357688"/>
            <a:ext cx="1544638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5889625" y="4795838"/>
            <a:ext cx="2928938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i="1" dirty="0" err="1" smtClean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www.anotherstep.pt</a:t>
            </a:r>
            <a:endParaRPr lang="pt-PT" sz="1000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612108"/>
            <a:ext cx="8458200" cy="1102519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2898576"/>
            <a:ext cx="4953000" cy="1314450"/>
          </a:xfrm>
        </p:spPr>
        <p:txBody>
          <a:bodyPr/>
          <a:lstStyle>
            <a:lvl1pPr marL="64008" indent="0" algn="l">
              <a:buNone/>
              <a:defRPr sz="2400">
                <a:solidFill>
                  <a:srgbClr val="3A5E49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9" name="Slide Number Placeholder 28"/>
          <p:cNvSpPr>
            <a:spLocks noGrp="1"/>
          </p:cNvSpPr>
          <p:nvPr>
            <p:ph type="sldNum" sz="quarter" idx="10"/>
          </p:nvPr>
        </p:nvSpPr>
        <p:spPr>
          <a:xfrm>
            <a:off x="8320088" y="1588"/>
            <a:ext cx="747712" cy="27305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8E4F0A8-39C7-4079-A26B-D0F1D8BFAFE0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1751E-84AC-4F4E-A5E9-9BFECE0DEB8E}" type="datetime1">
              <a:rPr lang="en-US" smtClean="0"/>
              <a:pPr>
                <a:defRPr/>
              </a:pPr>
              <a:t>9/24/2014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A8B68-95F8-4746-87FA-415EDBD0AB7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975" y="928677"/>
            <a:ext cx="7351737" cy="1021556"/>
          </a:xfrm>
        </p:spPr>
        <p:txBody>
          <a:bodyPr anchor="b">
            <a:noAutofit/>
          </a:bodyPr>
          <a:lstStyle>
            <a:lvl1pPr algn="l">
              <a:buNone/>
              <a:defRPr lang="en-US" sz="4000" kern="1200" dirty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975" y="2471736"/>
            <a:ext cx="7351737" cy="1132284"/>
          </a:xfrm>
        </p:spPr>
        <p:txBody>
          <a:bodyPr/>
          <a:lstStyle>
            <a:lvl1pPr marL="32004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6700" y="454025"/>
            <a:ext cx="742950" cy="342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A4A1D-31BC-46EF-BF07-31098EB9D53A}" type="datetime1">
              <a:rPr lang="en-US" smtClean="0"/>
              <a:pPr>
                <a:defRPr/>
              </a:pPr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75325" y="458788"/>
            <a:ext cx="3325813" cy="342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CC38A-E754-4DC7-85FA-E395F3BA1F09}" type="slidenum">
              <a:rPr lang="en-US" smtClean="0"/>
              <a:pPr>
                <a:defRPr/>
              </a:pPr>
              <a:t>‹#›</a:t>
            </a:fld>
            <a:endParaRPr lang="en-US" b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2976" y="1687069"/>
            <a:ext cx="3714776" cy="3394472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4" y="1687069"/>
            <a:ext cx="3543296" cy="3394472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A0E06-6D81-4FDE-86CC-23EAC1B9A5BC}" type="datetime1">
              <a:rPr lang="en-US" smtClean="0"/>
              <a:pPr>
                <a:defRPr/>
              </a:pPr>
              <a:t>9/24/2014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96E93-424F-4B0C-9332-415D5629EC46}" type="slidenum">
              <a:rPr lang="en-US" smtClean="0"/>
              <a:pPr>
                <a:defRPr/>
              </a:pPr>
              <a:t>‹#›</a:t>
            </a:fld>
            <a:endParaRPr lang="en-US" sz="1800" b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74638"/>
            <a:ext cx="9144000" cy="635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233363"/>
          </a:xfrm>
          <a:prstGeom prst="rect">
            <a:avLst/>
          </a:prstGeom>
          <a:solidFill>
            <a:srgbClr val="3E5A49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231775"/>
            <a:ext cx="9144000" cy="68263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5410200" y="269875"/>
            <a:ext cx="3733800" cy="68263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5410200" y="330200"/>
            <a:ext cx="3733800" cy="134938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5407025" y="373063"/>
            <a:ext cx="3063875" cy="20637"/>
          </a:xfrm>
          <a:prstGeom prst="roundRect">
            <a:avLst>
              <a:gd name="adj" fmla="val 16667"/>
            </a:avLst>
          </a:prstGeom>
          <a:solidFill>
            <a:srgbClr val="FFFFFF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7373938" y="441325"/>
            <a:ext cx="1600200" cy="28575"/>
          </a:xfrm>
          <a:prstGeom prst="roundRect">
            <a:avLst>
              <a:gd name="adj" fmla="val 16667"/>
            </a:avLst>
          </a:prstGeom>
          <a:solidFill>
            <a:srgbClr val="FFFFFF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9085263" y="-1588"/>
            <a:ext cx="57150" cy="466726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9043988" y="-1588"/>
            <a:ext cx="28575" cy="466726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9024938" y="-1588"/>
            <a:ext cx="9525" cy="466726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975725" y="-1588"/>
            <a:ext cx="26988" cy="466726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8915400" y="0"/>
            <a:ext cx="55563" cy="43973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8874125" y="0"/>
            <a:ext cx="7938" cy="43973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857250"/>
            <a:ext cx="8382000" cy="802386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57350"/>
            <a:ext cx="4041648" cy="3429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1228" y="1657350"/>
            <a:ext cx="4041775" cy="3429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81000" y="2005012"/>
            <a:ext cx="4041648" cy="29146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7" y="2005012"/>
            <a:ext cx="4041775" cy="29146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F612A21-0D3A-474B-B0C4-28C26ECF78ED}" type="datetime1">
              <a:rPr lang="en-US" smtClean="0"/>
              <a:pPr>
                <a:defRPr/>
              </a:pPr>
              <a:t>9/24/2014</a:t>
            </a:fld>
            <a:endParaRPr lang="en-US"/>
          </a:p>
        </p:txBody>
      </p:sp>
      <p:sp>
        <p:nvSpPr>
          <p:cNvPr id="21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141BDA5-DA56-451A-AB7C-14391A7ACAE2}" type="slidenum">
              <a:rPr lang="en-US" smtClean="0"/>
              <a:pPr>
                <a:defRPr/>
              </a:pPr>
              <a:t>‹#›</a:t>
            </a:fld>
            <a:endParaRPr lang="en-US" sz="1800" b="0"/>
          </a:p>
        </p:txBody>
      </p:sp>
      <p:sp>
        <p:nvSpPr>
          <p:cNvPr id="22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1538" y="857250"/>
            <a:ext cx="7615262" cy="802386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329238" y="458788"/>
            <a:ext cx="957262" cy="342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C76E7-DF70-47EA-9AC6-ED81D173BB5C}" type="datetime1">
              <a:rPr lang="en-US" smtClean="0"/>
              <a:pPr>
                <a:defRPr/>
              </a:pPr>
              <a:t>9/24/2014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143625" y="463550"/>
            <a:ext cx="2857500" cy="342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A8F40-C1FE-41F9-9706-B2E18FD88BB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8ABAF-22B6-491B-9821-ED7D26228DA7}" type="datetime1">
              <a:rPr lang="en-US" smtClean="0"/>
              <a:pPr>
                <a:defRPr/>
              </a:pPr>
              <a:t>9/24/2014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35572-5C36-4695-808C-419CF8A578C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857238"/>
            <a:ext cx="3383280" cy="601230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496" y="1453753"/>
            <a:ext cx="3383280" cy="3518154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976" y="857238"/>
            <a:ext cx="4121174" cy="41140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650B8-FDC5-435E-8942-6638FBE2E2A0}" type="datetime1">
              <a:rPr lang="en-US" smtClean="0"/>
              <a:pPr>
                <a:defRPr/>
              </a:pPr>
              <a:t>9/24/2014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5EC8A-0C24-497A-9FAC-A9B42678090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2996" y="1171924"/>
            <a:ext cx="594360" cy="3471528"/>
          </a:xfrm>
        </p:spPr>
        <p:txBody>
          <a:bodyPr vert="vert270" anchor="b"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28794" y="1171924"/>
            <a:ext cx="3217366" cy="3429000"/>
          </a:xfrm>
        </p:spPr>
        <p:txBody>
          <a:bodyPr>
            <a:normAutofit/>
          </a:bodyPr>
          <a:lstStyle>
            <a:lvl1pPr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7120" y="1536088"/>
            <a:ext cx="3200400" cy="306552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84D97-544A-4A60-A864-511C523985D6}" type="datetime1">
              <a:rPr lang="en-US" smtClean="0"/>
              <a:pPr>
                <a:defRPr/>
              </a:pPr>
              <a:t>9/24/2014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2DC75-E08A-4E5C-8DD1-0E262A9F5610}" type="slidenum">
              <a:rPr lang="en-US" smtClean="0"/>
              <a:pPr>
                <a:defRPr/>
              </a:pPr>
              <a:t>‹#›</a:t>
            </a:fld>
            <a:endParaRPr lang="en-US" b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Logo AS Vertical.JPG"/>
          <p:cNvPicPr>
            <a:picLocks noChangeAspect="1"/>
          </p:cNvPicPr>
          <p:nvPr/>
        </p:nvPicPr>
        <p:blipFill>
          <a:blip r:embed="rId11" cstate="print">
            <a:lum bright="70000" contrast="-70000"/>
          </a:blip>
          <a:srcRect l="34767" t="2874" r="16679" b="55747"/>
          <a:stretch>
            <a:fillRect/>
          </a:stretch>
        </p:blipFill>
        <p:spPr>
          <a:xfrm>
            <a:off x="5286380" y="0"/>
            <a:ext cx="3857620" cy="5143500"/>
          </a:xfrm>
          <a:prstGeom prst="rect">
            <a:avLst/>
          </a:prstGeom>
          <a:solidFill>
            <a:srgbClr val="244800">
              <a:alpha val="30000"/>
            </a:srgbClr>
          </a:solidFill>
          <a:effectLst>
            <a:softEdge rad="635000"/>
          </a:effectLst>
        </p:spPr>
      </p:pic>
      <p:sp>
        <p:nvSpPr>
          <p:cNvPr id="28" name="Rectangle 27"/>
          <p:cNvSpPr/>
          <p:nvPr/>
        </p:nvSpPr>
        <p:spPr>
          <a:xfrm>
            <a:off x="0" y="274638"/>
            <a:ext cx="9144000" cy="635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233363"/>
          </a:xfrm>
          <a:prstGeom prst="rect">
            <a:avLst/>
          </a:prstGeom>
          <a:solidFill>
            <a:srgbClr val="3E5A49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0" y="231775"/>
            <a:ext cx="9144000" cy="68263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200" y="269875"/>
            <a:ext cx="3733800" cy="68263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330200"/>
            <a:ext cx="3733800" cy="134938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>
            <a:off x="5407025" y="373063"/>
            <a:ext cx="3063875" cy="20637"/>
          </a:xfrm>
          <a:prstGeom prst="roundRect">
            <a:avLst>
              <a:gd name="adj" fmla="val 16667"/>
            </a:avLst>
          </a:prstGeom>
          <a:solidFill>
            <a:srgbClr val="FFFFFF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4" name="Rounded Rectangle 33"/>
          <p:cNvSpPr/>
          <p:nvPr/>
        </p:nvSpPr>
        <p:spPr>
          <a:xfrm>
            <a:off x="7373938" y="441325"/>
            <a:ext cx="1600200" cy="28575"/>
          </a:xfrm>
          <a:prstGeom prst="roundRect">
            <a:avLst>
              <a:gd name="adj" fmla="val 16667"/>
            </a:avLst>
          </a:prstGeom>
          <a:solidFill>
            <a:srgbClr val="FFFFFF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9085263" y="-1588"/>
            <a:ext cx="57150" cy="466726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9043988" y="-1588"/>
            <a:ext cx="28575" cy="466726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9024938" y="-1588"/>
            <a:ext cx="9525" cy="466726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8975725" y="-1588"/>
            <a:ext cx="26988" cy="466726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8915400" y="0"/>
            <a:ext cx="55563" cy="43973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8874125" y="0"/>
            <a:ext cx="7938" cy="43973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28625" y="857250"/>
            <a:ext cx="8258175" cy="8001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41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28625" y="1687513"/>
            <a:ext cx="8258175" cy="324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314950" y="428625"/>
            <a:ext cx="1343025" cy="342900"/>
          </a:xfrm>
          <a:prstGeom prst="rect">
            <a:avLst/>
          </a:prstGeom>
        </p:spPr>
        <p:txBody>
          <a:bodyPr vert="horz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accent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D6312A-83D2-43CB-9DC7-EB27AE754630}" type="datetime1">
              <a:rPr lang="en-US" smtClean="0"/>
              <a:pPr>
                <a:defRPr/>
              </a:pPr>
              <a:t>9/24/2014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857875" y="428625"/>
            <a:ext cx="3143250" cy="342900"/>
          </a:xfrm>
          <a:prstGeom prst="rect">
            <a:avLst/>
          </a:prstGeom>
        </p:spPr>
        <p:txBody>
          <a:bodyPr vert="horz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accent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274637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128742F-BEF8-4271-8927-F5380A98747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1" fontAlgn="base" hangingPunct="1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1" fontAlgn="base" hangingPunct="1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1" fontAlgn="base" hangingPunct="1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1" fontAlgn="base" hangingPunct="1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hcaldeira@anotherstep.p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openxmlformats.org/officeDocument/2006/relationships/diagramLayout" Target="../diagrams/layout8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12" Type="http://schemas.openxmlformats.org/officeDocument/2006/relationships/diagramData" Target="../diagrams/data8.xml"/><Relationship Id="rId2" Type="http://schemas.openxmlformats.org/officeDocument/2006/relationships/diagramData" Target="../diagrams/data6.xml"/><Relationship Id="rId16" Type="http://schemas.microsoft.com/office/2007/relationships/diagramDrawing" Target="../diagrams/drawing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5" Type="http://schemas.openxmlformats.org/officeDocument/2006/relationships/diagramColors" Target="../diagrams/colors8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Relationship Id="rId1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.xml"/><Relationship Id="rId13" Type="http://schemas.openxmlformats.org/officeDocument/2006/relationships/diagramLayout" Target="../diagrams/layout14.xml"/><Relationship Id="rId18" Type="http://schemas.openxmlformats.org/officeDocument/2006/relationships/diagramLayout" Target="../diagrams/layout15.xml"/><Relationship Id="rId26" Type="http://schemas.microsoft.com/office/2007/relationships/diagramDrawing" Target="../diagrams/drawing16.xml"/><Relationship Id="rId3" Type="http://schemas.openxmlformats.org/officeDocument/2006/relationships/diagramLayout" Target="../diagrams/layout12.xml"/><Relationship Id="rId21" Type="http://schemas.microsoft.com/office/2007/relationships/diagramDrawing" Target="../diagrams/drawing15.xml"/><Relationship Id="rId7" Type="http://schemas.openxmlformats.org/officeDocument/2006/relationships/diagramData" Target="../diagrams/data13.xml"/><Relationship Id="rId12" Type="http://schemas.openxmlformats.org/officeDocument/2006/relationships/diagramData" Target="../diagrams/data14.xml"/><Relationship Id="rId17" Type="http://schemas.openxmlformats.org/officeDocument/2006/relationships/diagramData" Target="../diagrams/data15.xml"/><Relationship Id="rId25" Type="http://schemas.openxmlformats.org/officeDocument/2006/relationships/diagramColors" Target="../diagrams/colors16.xml"/><Relationship Id="rId2" Type="http://schemas.openxmlformats.org/officeDocument/2006/relationships/diagramData" Target="../diagrams/data12.xml"/><Relationship Id="rId16" Type="http://schemas.microsoft.com/office/2007/relationships/diagramDrawing" Target="../diagrams/drawing14.xml"/><Relationship Id="rId20" Type="http://schemas.openxmlformats.org/officeDocument/2006/relationships/diagramColors" Target="../diagrams/colors1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11" Type="http://schemas.microsoft.com/office/2007/relationships/diagramDrawing" Target="../diagrams/drawing13.xml"/><Relationship Id="rId24" Type="http://schemas.openxmlformats.org/officeDocument/2006/relationships/diagramQuickStyle" Target="../diagrams/quickStyle16.xml"/><Relationship Id="rId5" Type="http://schemas.openxmlformats.org/officeDocument/2006/relationships/diagramColors" Target="../diagrams/colors12.xml"/><Relationship Id="rId15" Type="http://schemas.openxmlformats.org/officeDocument/2006/relationships/diagramColors" Target="../diagrams/colors14.xml"/><Relationship Id="rId23" Type="http://schemas.openxmlformats.org/officeDocument/2006/relationships/diagramLayout" Target="../diagrams/layout16.xml"/><Relationship Id="rId10" Type="http://schemas.openxmlformats.org/officeDocument/2006/relationships/diagramColors" Target="../diagrams/colors13.xml"/><Relationship Id="rId19" Type="http://schemas.openxmlformats.org/officeDocument/2006/relationships/diagramQuickStyle" Target="../diagrams/quickStyle15.xml"/><Relationship Id="rId4" Type="http://schemas.openxmlformats.org/officeDocument/2006/relationships/diagramQuickStyle" Target="../diagrams/quickStyle12.xml"/><Relationship Id="rId9" Type="http://schemas.openxmlformats.org/officeDocument/2006/relationships/diagramQuickStyle" Target="../diagrams/quickStyle13.xml"/><Relationship Id="rId14" Type="http://schemas.openxmlformats.org/officeDocument/2006/relationships/diagramQuickStyle" Target="../diagrams/quickStyle14.xml"/><Relationship Id="rId22" Type="http://schemas.openxmlformats.org/officeDocument/2006/relationships/diagramData" Target="../diagrams/data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9.xml"/><Relationship Id="rId13" Type="http://schemas.openxmlformats.org/officeDocument/2006/relationships/diagramLayout" Target="../diagrams/layout20.xml"/><Relationship Id="rId18" Type="http://schemas.openxmlformats.org/officeDocument/2006/relationships/diagramLayout" Target="../diagrams/layout21.xml"/><Relationship Id="rId3" Type="http://schemas.openxmlformats.org/officeDocument/2006/relationships/diagramLayout" Target="../diagrams/layout18.xml"/><Relationship Id="rId21" Type="http://schemas.microsoft.com/office/2007/relationships/diagramDrawing" Target="../diagrams/drawing21.xml"/><Relationship Id="rId7" Type="http://schemas.openxmlformats.org/officeDocument/2006/relationships/diagramData" Target="../diagrams/data19.xml"/><Relationship Id="rId12" Type="http://schemas.openxmlformats.org/officeDocument/2006/relationships/diagramData" Target="../diagrams/data20.xml"/><Relationship Id="rId17" Type="http://schemas.openxmlformats.org/officeDocument/2006/relationships/diagramData" Target="../diagrams/data21.xml"/><Relationship Id="rId2" Type="http://schemas.openxmlformats.org/officeDocument/2006/relationships/diagramData" Target="../diagrams/data18.xml"/><Relationship Id="rId16" Type="http://schemas.microsoft.com/office/2007/relationships/diagramDrawing" Target="../diagrams/drawing20.xml"/><Relationship Id="rId20" Type="http://schemas.openxmlformats.org/officeDocument/2006/relationships/diagramColors" Target="../diagrams/colors2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8.xml"/><Relationship Id="rId11" Type="http://schemas.microsoft.com/office/2007/relationships/diagramDrawing" Target="../diagrams/drawing19.xml"/><Relationship Id="rId5" Type="http://schemas.openxmlformats.org/officeDocument/2006/relationships/diagramColors" Target="../diagrams/colors18.xml"/><Relationship Id="rId15" Type="http://schemas.openxmlformats.org/officeDocument/2006/relationships/diagramColors" Target="../diagrams/colors20.xml"/><Relationship Id="rId10" Type="http://schemas.openxmlformats.org/officeDocument/2006/relationships/diagramColors" Target="../diagrams/colors19.xml"/><Relationship Id="rId19" Type="http://schemas.openxmlformats.org/officeDocument/2006/relationships/diagramQuickStyle" Target="../diagrams/quickStyle21.xml"/><Relationship Id="rId4" Type="http://schemas.openxmlformats.org/officeDocument/2006/relationships/diagramQuickStyle" Target="../diagrams/quickStyle18.xml"/><Relationship Id="rId9" Type="http://schemas.openxmlformats.org/officeDocument/2006/relationships/diagramQuickStyle" Target="../diagrams/quickStyle19.xml"/><Relationship Id="rId14" Type="http://schemas.openxmlformats.org/officeDocument/2006/relationships/diagramQuickStyle" Target="../diagrams/quickStyle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25.xml"/><Relationship Id="rId5" Type="http://schemas.openxmlformats.org/officeDocument/2006/relationships/diagramQuickStyle" Target="../diagrams/quickStyle25.xml"/><Relationship Id="rId4" Type="http://schemas.openxmlformats.org/officeDocument/2006/relationships/diagramLayout" Target="../diagrams/layout25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7.xml"/><Relationship Id="rId3" Type="http://schemas.openxmlformats.org/officeDocument/2006/relationships/diagramLayout" Target="../diagrams/layout26.xml"/><Relationship Id="rId7" Type="http://schemas.openxmlformats.org/officeDocument/2006/relationships/diagramData" Target="../diagrams/data27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11" Type="http://schemas.microsoft.com/office/2007/relationships/diagramDrawing" Target="../diagrams/drawing27.xml"/><Relationship Id="rId5" Type="http://schemas.openxmlformats.org/officeDocument/2006/relationships/diagramColors" Target="../diagrams/colors26.xml"/><Relationship Id="rId10" Type="http://schemas.openxmlformats.org/officeDocument/2006/relationships/diagramColors" Target="../diagrams/colors27.xml"/><Relationship Id="rId4" Type="http://schemas.openxmlformats.org/officeDocument/2006/relationships/diagramQuickStyle" Target="../diagrams/quickStyle26.xml"/><Relationship Id="rId9" Type="http://schemas.openxmlformats.org/officeDocument/2006/relationships/diagramQuickStyle" Target="../diagrams/quickStyle2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1.xml"/><Relationship Id="rId7" Type="http://schemas.microsoft.com/office/2007/relationships/diagramDrawing" Target="../diagrams/drawing3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31.xml"/><Relationship Id="rId5" Type="http://schemas.openxmlformats.org/officeDocument/2006/relationships/diagramQuickStyle" Target="../diagrams/quickStyle31.xml"/><Relationship Id="rId4" Type="http://schemas.openxmlformats.org/officeDocument/2006/relationships/diagramLayout" Target="../diagrams/layout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2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3.xml"/><Relationship Id="rId7" Type="http://schemas.microsoft.com/office/2007/relationships/diagramDrawing" Target="../diagrams/drawing3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3.xml"/><Relationship Id="rId5" Type="http://schemas.openxmlformats.org/officeDocument/2006/relationships/diagramQuickStyle" Target="../diagrams/quickStyle33.xml"/><Relationship Id="rId4" Type="http://schemas.openxmlformats.org/officeDocument/2006/relationships/diagramLayout" Target="../diagrams/layout33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Data" Target="../diagrams/data34.xml"/><Relationship Id="rId7" Type="http://schemas.microsoft.com/office/2007/relationships/diagramDrawing" Target="../diagrams/drawing34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34.xml"/><Relationship Id="rId5" Type="http://schemas.openxmlformats.org/officeDocument/2006/relationships/diagramQuickStyle" Target="../diagrams/quickStyle34.xml"/><Relationship Id="rId4" Type="http://schemas.openxmlformats.org/officeDocument/2006/relationships/diagramLayout" Target="../diagrams/layout3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otherstep.pt/" TargetMode="External"/><Relationship Id="rId7" Type="http://schemas.openxmlformats.org/officeDocument/2006/relationships/image" Target="../media/image8.png"/><Relationship Id="rId2" Type="http://schemas.openxmlformats.org/officeDocument/2006/relationships/hyperlink" Target="https://www.facebook.com/pages/Another-Step-Lda/135753236439527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anotherstep.pt/index.aspx" TargetMode="External"/><Relationship Id="rId5" Type="http://schemas.openxmlformats.org/officeDocument/2006/relationships/image" Target="../media/image7.png"/><Relationship Id="rId4" Type="http://schemas.openxmlformats.org/officeDocument/2006/relationships/hyperlink" Target="http://www.facebook.com/pages/Another-Step-Lda/135753236439527" TargetMode="Externa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/>
              <a:t>Another Step</a:t>
            </a:r>
            <a:br>
              <a:rPr lang="en-US" sz="4000" dirty="0" smtClean="0"/>
            </a:br>
            <a:endParaRPr lang="en-US" sz="4000" dirty="0" smtClean="0"/>
          </a:p>
        </p:txBody>
      </p:sp>
      <p:sp>
        <p:nvSpPr>
          <p:cNvPr id="15362" name="Rectangle 4"/>
          <p:cNvSpPr>
            <a:spLocks noGrp="1"/>
          </p:cNvSpPr>
          <p:nvPr>
            <p:ph type="subTitle" idx="1"/>
          </p:nvPr>
        </p:nvSpPr>
        <p:spPr>
          <a:xfrm>
            <a:off x="457200" y="3075805"/>
            <a:ext cx="5842992" cy="1872209"/>
          </a:xfrm>
        </p:spPr>
        <p:txBody>
          <a:bodyPr/>
          <a:lstStyle/>
          <a:p>
            <a:pPr marL="63500"/>
            <a:r>
              <a:rPr lang="pt-PT" sz="2000" dirty="0"/>
              <a:t>A importância do Critério 5 na mudança dos processos de sala de aula: exemplos de </a:t>
            </a:r>
            <a:r>
              <a:rPr lang="pt-PT" sz="2000" dirty="0" smtClean="0"/>
              <a:t>aplicação em Portugal e na Europa</a:t>
            </a:r>
          </a:p>
          <a:p>
            <a:pPr marL="63500"/>
            <a:endParaRPr lang="en-US" sz="2000" dirty="0" smtClean="0"/>
          </a:p>
          <a:p>
            <a:pPr marL="63500" eaLnBrk="1" hangingPunct="1"/>
            <a:r>
              <a:rPr lang="en-US" sz="1400" dirty="0" smtClean="0"/>
              <a:t>Hugo Caldeira</a:t>
            </a:r>
          </a:p>
          <a:p>
            <a:pPr marL="63500" eaLnBrk="1" hangingPunct="1"/>
            <a:r>
              <a:rPr lang="en-US" sz="1100" dirty="0" smtClean="0">
                <a:hlinkClick r:id="rId3"/>
              </a:rPr>
              <a:t>hcaldeira@anotherstep.pt</a:t>
            </a:r>
            <a:r>
              <a:rPr lang="en-US" sz="1100" dirty="0"/>
              <a:t> </a:t>
            </a:r>
            <a:endParaRPr lang="en-US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6" y="1"/>
            <a:ext cx="9159766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17792" y="-132351"/>
            <a:ext cx="79208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3800" b="1" dirty="0" smtClean="0"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Mudança</a:t>
            </a:r>
            <a:endParaRPr lang="pt-PT" sz="13800" b="1" dirty="0">
              <a:solidFill>
                <a:schemeClr val="bg1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4454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5143500"/>
          </a:xfrm>
          <a:solidFill>
            <a:schemeClr val="tx1"/>
          </a:solidFill>
          <a:effectLst>
            <a:glow rad="127000">
              <a:schemeClr val="tx1"/>
            </a:glow>
          </a:effectLst>
        </p:spPr>
        <p:txBody>
          <a:bodyPr/>
          <a:lstStyle/>
          <a:p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" t="5595" r="2832" b="10036"/>
          <a:stretch/>
        </p:blipFill>
        <p:spPr>
          <a:xfrm>
            <a:off x="1043608" y="1203598"/>
            <a:ext cx="6624737" cy="2736304"/>
          </a:xfrm>
        </p:spPr>
      </p:pic>
    </p:spTree>
    <p:extLst>
      <p:ext uri="{BB962C8B-B14F-4D97-AF65-F5344CB8AC3E}">
        <p14:creationId xmlns:p14="http://schemas.microsoft.com/office/powerpoint/2010/main" val="3727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405437329"/>
              </p:ext>
            </p:extLst>
          </p:nvPr>
        </p:nvGraphicFramePr>
        <p:xfrm>
          <a:off x="1187624" y="1275606"/>
          <a:ext cx="3528392" cy="3082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57506701"/>
              </p:ext>
            </p:extLst>
          </p:nvPr>
        </p:nvGraphicFramePr>
        <p:xfrm>
          <a:off x="-180528" y="555526"/>
          <a:ext cx="6303615" cy="43752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398021846"/>
              </p:ext>
            </p:extLst>
          </p:nvPr>
        </p:nvGraphicFramePr>
        <p:xfrm>
          <a:off x="5220072" y="1131590"/>
          <a:ext cx="3744416" cy="3082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619932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B205EB9-9EBD-43D8-936C-A0E924392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3B205EB9-9EBD-43D8-936C-A0E9243924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EA72E29-38E9-4958-AC1E-5610B2AB57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graphicEl>
                                              <a:dgm id="{1EA72E29-38E9-4958-AC1E-5610B2AB57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8CE88AE-84CA-459A-A357-0382B474C6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graphicEl>
                                              <a:dgm id="{C8CE88AE-84CA-459A-A357-0382B474C6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87D2CCD-06E5-49F8-A2A3-8512CCE42E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987D2CCD-06E5-49F8-A2A3-8512CCE42E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CC20690-34D4-434C-B654-A4654033B5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graphicEl>
                                              <a:dgm id="{6CC20690-34D4-434C-B654-A4654033B5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FC175CF-C246-4A5D-A2D5-7731986C96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graphicEl>
                                              <a:dgm id="{FFC175CF-C246-4A5D-A2D5-7731986C96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320C875-A23E-4BEB-A834-EFA26428FB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>
                                            <p:graphicEl>
                                              <a:dgm id="{9320C875-A23E-4BEB-A834-EFA26428FB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0746D24-CA5A-48E5-99A9-BE2CF6676F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>
                                            <p:graphicEl>
                                              <a:dgm id="{F0746D24-CA5A-48E5-99A9-BE2CF6676F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27BBA18-EABF-4858-B1E7-102E64A037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>
                                            <p:graphicEl>
                                              <a:dgm id="{527BBA18-EABF-4858-B1E7-102E64A037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B32651C9-7B78-4849-A609-B25CDBC5E0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>
                                            <p:graphicEl>
                                              <a:dgm id="{B32651C9-7B78-4849-A609-B25CDBC5E0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B3B1874-C6C8-479D-85A8-F9583E40AF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>
                                            <p:graphicEl>
                                              <a:dgm id="{7B3B1874-C6C8-479D-85A8-F9583E40AF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3C45DCC5-6434-445C-AB9C-35480E10F2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>
                                            <p:graphicEl>
                                              <a:dgm id="{3C45DCC5-6434-445C-AB9C-35480E10F2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AE92CEE-A77D-43D6-8B70-BF6B764403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>
                                            <p:graphicEl>
                                              <a:dgm id="{DAE92CEE-A77D-43D6-8B70-BF6B764403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21757BB-ECBD-4EA1-97B8-9EACC8DD26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>
                                            <p:graphicEl>
                                              <a:dgm id="{521757BB-ECBD-4EA1-97B8-9EACC8DD26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FD3FD5A-E270-4B87-8951-36460B7428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>
                                            <p:graphicEl>
                                              <a:dgm id="{DFD3FD5A-E270-4B87-8951-36460B7428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34C945D2-DF82-42D4-AECE-1181CC1FA6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>
                                            <p:graphicEl>
                                              <a:dgm id="{34C945D2-DF82-42D4-AECE-1181CC1FA6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Graphic spid="11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Fazer</a:t>
            </a:r>
            <a:r>
              <a:rPr lang="en-US" dirty="0" smtClean="0"/>
              <a:t> a </a:t>
            </a:r>
            <a:r>
              <a:rPr lang="en-US" dirty="0" err="1" smtClean="0"/>
              <a:t>diferença</a:t>
            </a:r>
            <a:r>
              <a:rPr lang="en-US" dirty="0" smtClean="0"/>
              <a:t>!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/>
          </p:nvPr>
        </p:nvGraphicFramePr>
        <p:xfrm>
          <a:off x="457200" y="1869672"/>
          <a:ext cx="8229600" cy="2748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1141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27535"/>
            <a:ext cx="2915816" cy="1440160"/>
          </a:xfrm>
        </p:spPr>
      </p:pic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753319169"/>
              </p:ext>
            </p:extLst>
          </p:nvPr>
        </p:nvGraphicFramePr>
        <p:xfrm>
          <a:off x="3928202" y="2220217"/>
          <a:ext cx="4964278" cy="26557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3923928" y="627534"/>
            <a:ext cx="1080120" cy="14401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48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7660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625" y="642924"/>
            <a:ext cx="8258175" cy="8001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pt-PT" dirty="0" smtClean="0"/>
              <a:t>Evolução da implementação da CAF</a:t>
            </a:r>
            <a:endParaRPr lang="pt-PT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4601071"/>
              </p:ext>
            </p:extLst>
          </p:nvPr>
        </p:nvGraphicFramePr>
        <p:xfrm>
          <a:off x="428625" y="1851669"/>
          <a:ext cx="8258175" cy="30791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08013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66"/>
          <p:cNvGrpSpPr>
            <a:grpSpLocks/>
          </p:cNvGrpSpPr>
          <p:nvPr/>
        </p:nvGrpSpPr>
        <p:grpSpPr bwMode="auto">
          <a:xfrm>
            <a:off x="533360" y="1300163"/>
            <a:ext cx="7981980" cy="3571911"/>
            <a:chOff x="471430" y="779267"/>
            <a:chExt cx="8339166" cy="4179123"/>
          </a:xfrm>
        </p:grpSpPr>
        <p:graphicFrame>
          <p:nvGraphicFramePr>
            <p:cNvPr id="46" name="Content Placeholder 20"/>
            <p:cNvGraphicFramePr>
              <a:graphicFrameLocks/>
            </p:cNvGraphicFramePr>
            <p:nvPr/>
          </p:nvGraphicFramePr>
          <p:xfrm>
            <a:off x="500034" y="785800"/>
            <a:ext cx="4972056" cy="363680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47" name="Content Placeholder 20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291740364"/>
                </p:ext>
              </p:extLst>
            </p:nvPr>
          </p:nvGraphicFramePr>
          <p:xfrm>
            <a:off x="5614966" y="779267"/>
            <a:ext cx="3195630" cy="363680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aphicFrame>
          <p:nvGraphicFramePr>
            <p:cNvPr id="48" name="Diagram 23"/>
            <p:cNvGraphicFramePr/>
            <p:nvPr/>
          </p:nvGraphicFramePr>
          <p:xfrm>
            <a:off x="806877" y="1154316"/>
            <a:ext cx="4500594" cy="3750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graphicFrame>
          <p:nvGraphicFramePr>
            <p:cNvPr id="49" name="Diagram 24"/>
            <p:cNvGraphicFramePr/>
            <p:nvPr/>
          </p:nvGraphicFramePr>
          <p:xfrm>
            <a:off x="5777720" y="1154316"/>
            <a:ext cx="2928958" cy="3750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  <p:graphicFrame>
          <p:nvGraphicFramePr>
            <p:cNvPr id="50" name="Diagram 27"/>
            <p:cNvGraphicFramePr/>
            <p:nvPr/>
          </p:nvGraphicFramePr>
          <p:xfrm>
            <a:off x="471430" y="4636919"/>
            <a:ext cx="8286808" cy="32147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2" r:lo="rId23" r:qs="rId24" r:cs="rId25"/>
            </a:graphicData>
          </a:graphic>
        </p:graphicFrame>
        <p:sp>
          <p:nvSpPr>
            <p:cNvPr id="51" name="Minus 29"/>
            <p:cNvSpPr/>
            <p:nvPr/>
          </p:nvSpPr>
          <p:spPr>
            <a:xfrm>
              <a:off x="1685236" y="2082970"/>
              <a:ext cx="928934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52" name="Minus 30"/>
            <p:cNvSpPr/>
            <p:nvPr/>
          </p:nvSpPr>
          <p:spPr>
            <a:xfrm>
              <a:off x="1596766" y="2940619"/>
              <a:ext cx="928934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53" name="Minus 31"/>
            <p:cNvSpPr/>
            <p:nvPr/>
          </p:nvSpPr>
          <p:spPr>
            <a:xfrm>
              <a:off x="1614460" y="3779123"/>
              <a:ext cx="928934" cy="287159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54" name="Minus 32"/>
            <p:cNvSpPr/>
            <p:nvPr/>
          </p:nvSpPr>
          <p:spPr>
            <a:xfrm>
              <a:off x="3445786" y="2082970"/>
              <a:ext cx="927164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55" name="Minus 33"/>
            <p:cNvSpPr/>
            <p:nvPr/>
          </p:nvSpPr>
          <p:spPr>
            <a:xfrm>
              <a:off x="3445786" y="2940619"/>
              <a:ext cx="927164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56" name="Minus 34"/>
            <p:cNvSpPr/>
            <p:nvPr/>
          </p:nvSpPr>
          <p:spPr>
            <a:xfrm>
              <a:off x="3445786" y="3779123"/>
              <a:ext cx="927164" cy="287159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57" name="Minus 35"/>
            <p:cNvSpPr/>
            <p:nvPr/>
          </p:nvSpPr>
          <p:spPr>
            <a:xfrm>
              <a:off x="6758096" y="2082970"/>
              <a:ext cx="928933" cy="285244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58" name="Minus 36"/>
            <p:cNvSpPr/>
            <p:nvPr/>
          </p:nvSpPr>
          <p:spPr>
            <a:xfrm>
              <a:off x="6883723" y="2940619"/>
              <a:ext cx="642291" cy="285244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59" name="Minus 37"/>
            <p:cNvSpPr/>
            <p:nvPr/>
          </p:nvSpPr>
          <p:spPr>
            <a:xfrm>
              <a:off x="6758096" y="3779123"/>
              <a:ext cx="928933" cy="287159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60" name="Minus 38"/>
            <p:cNvSpPr/>
            <p:nvPr/>
          </p:nvSpPr>
          <p:spPr>
            <a:xfrm>
              <a:off x="5195719" y="2046596"/>
              <a:ext cx="704220" cy="357992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61" name="Minus 42"/>
            <p:cNvSpPr/>
            <p:nvPr/>
          </p:nvSpPr>
          <p:spPr>
            <a:xfrm>
              <a:off x="5186872" y="2896587"/>
              <a:ext cx="704220" cy="356077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62" name="Minus 43"/>
            <p:cNvSpPr/>
            <p:nvPr/>
          </p:nvSpPr>
          <p:spPr>
            <a:xfrm>
              <a:off x="5195719" y="3744664"/>
              <a:ext cx="704220" cy="356077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63" name="Minus 45"/>
            <p:cNvSpPr/>
            <p:nvPr/>
          </p:nvSpPr>
          <p:spPr>
            <a:xfrm rot="5400000">
              <a:off x="2784702" y="2475679"/>
              <a:ext cx="356077" cy="286642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64" name="Minus 46"/>
            <p:cNvSpPr/>
            <p:nvPr/>
          </p:nvSpPr>
          <p:spPr>
            <a:xfrm rot="5400000">
              <a:off x="2842134" y="3319927"/>
              <a:ext cx="241214" cy="286642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65" name="Minus 48"/>
            <p:cNvSpPr/>
            <p:nvPr/>
          </p:nvSpPr>
          <p:spPr>
            <a:xfrm rot="5400000">
              <a:off x="6262377" y="3319927"/>
              <a:ext cx="241214" cy="286642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ln>
                  <a:solidFill>
                    <a:srgbClr val="C0504D"/>
                  </a:solidFill>
                </a:ln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66" name="Minus 49"/>
            <p:cNvSpPr/>
            <p:nvPr/>
          </p:nvSpPr>
          <p:spPr>
            <a:xfrm rot="5400000">
              <a:off x="6262377" y="2489080"/>
              <a:ext cx="241214" cy="286642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ln>
                  <a:solidFill>
                    <a:srgbClr val="C0504D"/>
                  </a:solidFill>
                </a:ln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sp>
        <p:nvSpPr>
          <p:cNvPr id="68" name="Título 1"/>
          <p:cNvSpPr txBox="1">
            <a:spLocks/>
          </p:cNvSpPr>
          <p:nvPr/>
        </p:nvSpPr>
        <p:spPr>
          <a:xfrm>
            <a:off x="742981" y="500063"/>
            <a:ext cx="8258175" cy="80010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pt-PT" sz="3600" dirty="0">
                <a:solidFill>
                  <a:srgbClr val="42445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O Modelo CAF e a IGEC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372200" y="3891340"/>
            <a:ext cx="2143140" cy="500066"/>
          </a:xfrm>
          <a:prstGeom prst="rect">
            <a:avLst/>
          </a:prstGeom>
          <a:ln/>
        </p:spPr>
        <p:style>
          <a:lnRef idx="1">
            <a:schemeClr val="dk1"/>
          </a:lnRef>
          <a:fillRef idx="1002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prstClr val="black"/>
                </a:solidFill>
              </a:rPr>
              <a:t>1</a:t>
            </a:r>
            <a:r>
              <a:rPr lang="pt-PT" sz="1400" dirty="0" smtClean="0">
                <a:solidFill>
                  <a:prstClr val="black"/>
                </a:solidFill>
              </a:rPr>
              <a:t>. Resultados</a:t>
            </a:r>
            <a:endParaRPr lang="pt-PT" sz="1400" dirty="0">
              <a:solidFill>
                <a:prstClr val="black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067944" y="2355726"/>
            <a:ext cx="1285884" cy="857256"/>
          </a:xfrm>
          <a:prstGeom prst="rect">
            <a:avLst/>
          </a:prstGeom>
          <a:ln/>
        </p:spPr>
        <p:style>
          <a:lnRef idx="1">
            <a:schemeClr val="dk1"/>
          </a:lnRef>
          <a:fillRef idx="1002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prstClr val="black"/>
                </a:solidFill>
              </a:rPr>
              <a:t>2. Prestação </a:t>
            </a:r>
            <a:r>
              <a:rPr lang="pt-PT" sz="1400" dirty="0" smtClean="0">
                <a:solidFill>
                  <a:prstClr val="black"/>
                </a:solidFill>
              </a:rPr>
              <a:t>de Serviço </a:t>
            </a:r>
            <a:r>
              <a:rPr lang="pt-PT" sz="1400" dirty="0">
                <a:solidFill>
                  <a:prstClr val="black"/>
                </a:solidFill>
              </a:rPr>
              <a:t>Educativo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619672" y="2787774"/>
            <a:ext cx="1058180" cy="1428760"/>
          </a:xfrm>
          <a:prstGeom prst="rect">
            <a:avLst/>
          </a:prstGeom>
          <a:ln/>
        </p:spPr>
        <p:style>
          <a:lnRef idx="1">
            <a:schemeClr val="dk1"/>
          </a:lnRef>
          <a:fillRef idx="1002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prstClr val="black"/>
                </a:solidFill>
              </a:rPr>
              <a:t>3. </a:t>
            </a:r>
            <a:r>
              <a:rPr lang="pt-PT" sz="1400" dirty="0" smtClean="0">
                <a:solidFill>
                  <a:prstClr val="black"/>
                </a:solidFill>
              </a:rPr>
              <a:t>Liderança e Gestão</a:t>
            </a:r>
            <a:endParaRPr lang="pt-PT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03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Amostra utilizada</a:t>
            </a:r>
            <a:endParaRPr lang="pt-PT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9799612"/>
              </p:ext>
            </p:extLst>
          </p:nvPr>
        </p:nvGraphicFramePr>
        <p:xfrm>
          <a:off x="428625" y="1851669"/>
          <a:ext cx="8258175" cy="30791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4632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pt-PT" dirty="0" smtClean="0"/>
              <a:t>A aplicação da CAF</a:t>
            </a:r>
            <a:endParaRPr lang="pt-PT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427321824"/>
              </p:ext>
            </p:extLst>
          </p:nvPr>
        </p:nvGraphicFramePr>
        <p:xfrm>
          <a:off x="381000" y="1657350"/>
          <a:ext cx="4041648" cy="34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178790832"/>
              </p:ext>
            </p:extLst>
          </p:nvPr>
        </p:nvGraphicFramePr>
        <p:xfrm>
          <a:off x="4721228" y="1657350"/>
          <a:ext cx="4041775" cy="34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700490889"/>
              </p:ext>
            </p:extLst>
          </p:nvPr>
        </p:nvGraphicFramePr>
        <p:xfrm>
          <a:off x="381000" y="2005012"/>
          <a:ext cx="4041648" cy="2914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0" name="Content Placeholder 9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103875792"/>
              </p:ext>
            </p:extLst>
          </p:nvPr>
        </p:nvGraphicFramePr>
        <p:xfrm>
          <a:off x="4718307" y="2139702"/>
          <a:ext cx="4041775" cy="2635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5148064" y="2139702"/>
            <a:ext cx="3096344" cy="2592288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8028384" y="2283718"/>
            <a:ext cx="50405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900" dirty="0" err="1" smtClean="0"/>
              <a:t>Crit</a:t>
            </a:r>
            <a:r>
              <a:rPr lang="pt-PT" sz="900" dirty="0" smtClean="0"/>
              <a:t>. 6</a:t>
            </a:r>
            <a:endParaRPr lang="pt-PT" sz="900" dirty="0"/>
          </a:p>
        </p:txBody>
      </p:sp>
      <p:sp>
        <p:nvSpPr>
          <p:cNvPr id="14" name="Rectangle 13"/>
          <p:cNvSpPr/>
          <p:nvPr/>
        </p:nvSpPr>
        <p:spPr>
          <a:xfrm>
            <a:off x="5004048" y="4299942"/>
            <a:ext cx="50405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900" dirty="0" smtClean="0"/>
              <a:t>Todos</a:t>
            </a:r>
            <a:endParaRPr lang="pt-PT" sz="900" dirty="0"/>
          </a:p>
        </p:txBody>
      </p:sp>
    </p:spTree>
    <p:extLst>
      <p:ext uri="{BB962C8B-B14F-4D97-AF65-F5344CB8AC3E}">
        <p14:creationId xmlns:p14="http://schemas.microsoft.com/office/powerpoint/2010/main" val="3006965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Questionários</a:t>
            </a:r>
            <a:endParaRPr lang="pt-P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Taxas de participação nos questionários</a:t>
            </a:r>
          </a:p>
        </p:txBody>
      </p:sp>
    </p:spTree>
    <p:extLst>
      <p:ext uri="{BB962C8B-B14F-4D97-AF65-F5344CB8AC3E}">
        <p14:creationId xmlns:p14="http://schemas.microsoft.com/office/powerpoint/2010/main" val="211450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27535"/>
            <a:ext cx="2915816" cy="1440160"/>
          </a:xfrm>
        </p:spPr>
      </p:pic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812808213"/>
              </p:ext>
            </p:extLst>
          </p:nvPr>
        </p:nvGraphicFramePr>
        <p:xfrm>
          <a:off x="3928202" y="2220217"/>
          <a:ext cx="4964278" cy="26557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3923928" y="627534"/>
            <a:ext cx="2592288" cy="14401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4800" b="1" dirty="0" smtClean="0"/>
              <a:t>Agenda</a:t>
            </a:r>
            <a:endParaRPr lang="pt-PT" sz="4800" b="1" dirty="0"/>
          </a:p>
        </p:txBody>
      </p:sp>
    </p:spTree>
    <p:extLst>
      <p:ext uri="{BB962C8B-B14F-4D97-AF65-F5344CB8AC3E}">
        <p14:creationId xmlns:p14="http://schemas.microsoft.com/office/powerpoint/2010/main" val="335469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Taxas de participação</a:t>
            </a:r>
            <a:endParaRPr lang="pt-PT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4055311"/>
              </p:ext>
            </p:extLst>
          </p:nvPr>
        </p:nvGraphicFramePr>
        <p:xfrm>
          <a:off x="428625" y="1687513"/>
          <a:ext cx="8258175" cy="3243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786054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Taxas de participação</a:t>
            </a:r>
            <a:endParaRPr lang="pt-PT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0420576"/>
              </p:ext>
            </p:extLst>
          </p:nvPr>
        </p:nvGraphicFramePr>
        <p:xfrm>
          <a:off x="428625" y="1687513"/>
          <a:ext cx="8258175" cy="3243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560059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Taxas de participação</a:t>
            </a:r>
            <a:endParaRPr lang="pt-PT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9374911"/>
              </p:ext>
            </p:extLst>
          </p:nvPr>
        </p:nvGraphicFramePr>
        <p:xfrm>
          <a:off x="428625" y="1687513"/>
          <a:ext cx="8258175" cy="3243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30096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200" dirty="0" smtClean="0"/>
              <a:t>Reflexão sobre as taxas de participação</a:t>
            </a:r>
            <a:endParaRPr lang="pt-PT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9065870"/>
              </p:ext>
            </p:extLst>
          </p:nvPr>
        </p:nvGraphicFramePr>
        <p:xfrm>
          <a:off x="428625" y="1687513"/>
          <a:ext cx="8258175" cy="3243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8630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Questionários</a:t>
            </a:r>
            <a:endParaRPr lang="pt-P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Evolução dos resultados entre duas CAF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68755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Evolução de resultados</a:t>
            </a:r>
            <a:endParaRPr lang="pt-PT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6741105"/>
              </p:ext>
            </p:extLst>
          </p:nvPr>
        </p:nvGraphicFramePr>
        <p:xfrm>
          <a:off x="428625" y="1687513"/>
          <a:ext cx="8258175" cy="3243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050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Evolução de resultados</a:t>
            </a:r>
            <a:endParaRPr lang="pt-PT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6666624"/>
              </p:ext>
            </p:extLst>
          </p:nvPr>
        </p:nvGraphicFramePr>
        <p:xfrm>
          <a:off x="428625" y="1687513"/>
          <a:ext cx="8258175" cy="3243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4942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Evolução de resultados</a:t>
            </a:r>
            <a:endParaRPr lang="pt-PT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177883"/>
              </p:ext>
            </p:extLst>
          </p:nvPr>
        </p:nvGraphicFramePr>
        <p:xfrm>
          <a:off x="428625" y="1687513"/>
          <a:ext cx="8258175" cy="3243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2627784" y="4155926"/>
            <a:ext cx="4085984" cy="288032"/>
            <a:chOff x="2627784" y="4155926"/>
            <a:chExt cx="4085984" cy="288032"/>
          </a:xfrm>
        </p:grpSpPr>
        <p:sp>
          <p:nvSpPr>
            <p:cNvPr id="6" name="Rectangle 5"/>
            <p:cNvSpPr/>
            <p:nvPr/>
          </p:nvSpPr>
          <p:spPr>
            <a:xfrm>
              <a:off x="2627784" y="4155926"/>
              <a:ext cx="648072" cy="288032"/>
            </a:xfrm>
            <a:prstGeom prst="rect">
              <a:avLst/>
            </a:prstGeom>
            <a:no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065696" y="4155926"/>
              <a:ext cx="648072" cy="288032"/>
            </a:xfrm>
            <a:prstGeom prst="rect">
              <a:avLst/>
            </a:prstGeom>
            <a:no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</p:spTree>
    <p:extLst>
      <p:ext uri="{BB962C8B-B14F-4D97-AF65-F5344CB8AC3E}">
        <p14:creationId xmlns:p14="http://schemas.microsoft.com/office/powerpoint/2010/main" val="388100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Evolução de resultados</a:t>
            </a:r>
            <a:endParaRPr lang="pt-PT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5019210"/>
              </p:ext>
            </p:extLst>
          </p:nvPr>
        </p:nvGraphicFramePr>
        <p:xfrm>
          <a:off x="428625" y="1687513"/>
          <a:ext cx="8258175" cy="3243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1774977" y="4155926"/>
            <a:ext cx="4085984" cy="288032"/>
            <a:chOff x="2627784" y="4155926"/>
            <a:chExt cx="4085984" cy="288032"/>
          </a:xfrm>
        </p:grpSpPr>
        <p:sp>
          <p:nvSpPr>
            <p:cNvPr id="9" name="Rectangle 8"/>
            <p:cNvSpPr/>
            <p:nvPr/>
          </p:nvSpPr>
          <p:spPr>
            <a:xfrm>
              <a:off x="2627784" y="4155926"/>
              <a:ext cx="648072" cy="288032"/>
            </a:xfrm>
            <a:prstGeom prst="rect">
              <a:avLst/>
            </a:prstGeom>
            <a:no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065696" y="4155926"/>
              <a:ext cx="648072" cy="288032"/>
            </a:xfrm>
            <a:prstGeom prst="rect">
              <a:avLst/>
            </a:prstGeom>
            <a:no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</p:spTree>
    <p:extLst>
      <p:ext uri="{BB962C8B-B14F-4D97-AF65-F5344CB8AC3E}">
        <p14:creationId xmlns:p14="http://schemas.microsoft.com/office/powerpoint/2010/main" val="212276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200" dirty="0" smtClean="0"/>
              <a:t>Reflexão sobre a evolução dos resultados</a:t>
            </a:r>
            <a:endParaRPr lang="pt-PT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784867"/>
              </p:ext>
            </p:extLst>
          </p:nvPr>
        </p:nvGraphicFramePr>
        <p:xfrm>
          <a:off x="428625" y="1687513"/>
          <a:ext cx="8258175" cy="3243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3073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27535"/>
            <a:ext cx="2915816" cy="1440160"/>
          </a:xfrm>
        </p:spPr>
      </p:pic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127428906"/>
              </p:ext>
            </p:extLst>
          </p:nvPr>
        </p:nvGraphicFramePr>
        <p:xfrm>
          <a:off x="3928202" y="2220217"/>
          <a:ext cx="4964278" cy="26557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3923928" y="627534"/>
            <a:ext cx="1080120" cy="14401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4800" b="1" dirty="0" smtClean="0"/>
              <a:t>1</a:t>
            </a:r>
            <a:endParaRPr lang="pt-PT" sz="4800" b="1" dirty="0"/>
          </a:p>
        </p:txBody>
      </p:sp>
    </p:spTree>
    <p:extLst>
      <p:ext uri="{BB962C8B-B14F-4D97-AF65-F5344CB8AC3E}">
        <p14:creationId xmlns:p14="http://schemas.microsoft.com/office/powerpoint/2010/main" val="7827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Grelhas de autoavaliação (EAA)</a:t>
            </a:r>
            <a:endParaRPr lang="pt-P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Evolução dos resultados entre duas CAF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69774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Evolução de resultados</a:t>
            </a:r>
            <a:endParaRPr lang="pt-PT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1345108"/>
              </p:ext>
            </p:extLst>
          </p:nvPr>
        </p:nvGraphicFramePr>
        <p:xfrm>
          <a:off x="428625" y="1687513"/>
          <a:ext cx="8258175" cy="3243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1752802" y="4155926"/>
            <a:ext cx="3251246" cy="288032"/>
            <a:chOff x="2627784" y="4155926"/>
            <a:chExt cx="3251246" cy="288032"/>
          </a:xfrm>
        </p:grpSpPr>
        <p:sp>
          <p:nvSpPr>
            <p:cNvPr id="6" name="Rectangle 5"/>
            <p:cNvSpPr/>
            <p:nvPr/>
          </p:nvSpPr>
          <p:spPr>
            <a:xfrm>
              <a:off x="2627784" y="4155926"/>
              <a:ext cx="648072" cy="288032"/>
            </a:xfrm>
            <a:prstGeom prst="rect">
              <a:avLst/>
            </a:prstGeom>
            <a:no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8" name="Rectangle 7"/>
            <p:cNvSpPr/>
            <p:nvPr/>
          </p:nvSpPr>
          <p:spPr>
            <a:xfrm>
              <a:off x="5230958" y="4155926"/>
              <a:ext cx="648072" cy="288032"/>
            </a:xfrm>
            <a:prstGeom prst="rect">
              <a:avLst/>
            </a:prstGeom>
            <a:no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</p:spTree>
    <p:extLst>
      <p:ext uri="{BB962C8B-B14F-4D97-AF65-F5344CB8AC3E}">
        <p14:creationId xmlns:p14="http://schemas.microsoft.com/office/powerpoint/2010/main" val="388773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z="3200" dirty="0" smtClean="0"/>
              <a:t>Reflexão sobre a evolução dos resultados GAA</a:t>
            </a:r>
            <a:endParaRPr lang="pt-PT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5165642"/>
              </p:ext>
            </p:extLst>
          </p:nvPr>
        </p:nvGraphicFramePr>
        <p:xfrm>
          <a:off x="428625" y="1687513"/>
          <a:ext cx="8258175" cy="3243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4657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27535"/>
            <a:ext cx="2915816" cy="1440160"/>
          </a:xfrm>
        </p:spPr>
      </p:pic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77976427"/>
              </p:ext>
            </p:extLst>
          </p:nvPr>
        </p:nvGraphicFramePr>
        <p:xfrm>
          <a:off x="3928202" y="2220217"/>
          <a:ext cx="4964278" cy="26557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3923928" y="627534"/>
            <a:ext cx="1080120" cy="14401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4800" b="1" dirty="0" smtClean="0"/>
              <a:t>3</a:t>
            </a:r>
            <a:endParaRPr lang="pt-PT" sz="4800" b="1" dirty="0"/>
          </a:p>
        </p:txBody>
      </p:sp>
    </p:spTree>
    <p:extLst>
      <p:ext uri="{BB962C8B-B14F-4D97-AF65-F5344CB8AC3E}">
        <p14:creationId xmlns:p14="http://schemas.microsoft.com/office/powerpoint/2010/main" val="382933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As ações de Melhoria</a:t>
            </a:r>
            <a:endParaRPr lang="pt-PT" dirty="0"/>
          </a:p>
        </p:txBody>
      </p:sp>
      <p:graphicFrame>
        <p:nvGraphicFramePr>
          <p:cNvPr id="20" name="Content Placeholder 1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2322238"/>
              </p:ext>
            </p:extLst>
          </p:nvPr>
        </p:nvGraphicFramePr>
        <p:xfrm>
          <a:off x="428625" y="1779662"/>
          <a:ext cx="8258175" cy="1820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9" name="Diagram 18"/>
          <p:cNvGraphicFramePr/>
          <p:nvPr>
            <p:extLst>
              <p:ext uri="{D42A27DB-BD31-4B8C-83A1-F6EECF244321}">
                <p14:modId xmlns:p14="http://schemas.microsoft.com/office/powerpoint/2010/main" val="606674360"/>
              </p:ext>
            </p:extLst>
          </p:nvPr>
        </p:nvGraphicFramePr>
        <p:xfrm>
          <a:off x="539552" y="3867894"/>
          <a:ext cx="8064896" cy="923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4937328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As ações de Melhoria (Atividades)</a:t>
            </a:r>
            <a:endParaRPr lang="pt-PT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6405275"/>
              </p:ext>
            </p:extLst>
          </p:nvPr>
        </p:nvGraphicFramePr>
        <p:xfrm>
          <a:off x="428625" y="1687513"/>
          <a:ext cx="8258175" cy="3243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503367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As ações de Melhoria (C2)</a:t>
            </a:r>
            <a:endParaRPr lang="pt-PT" dirty="0"/>
          </a:p>
        </p:txBody>
      </p:sp>
      <p:graphicFrame>
        <p:nvGraphicFramePr>
          <p:cNvPr id="20" name="Content Placeholder 1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4255979"/>
              </p:ext>
            </p:extLst>
          </p:nvPr>
        </p:nvGraphicFramePr>
        <p:xfrm>
          <a:off x="428625" y="1687513"/>
          <a:ext cx="8258175" cy="3243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95160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As ações de Melhoria (C5)</a:t>
            </a:r>
            <a:endParaRPr lang="pt-PT" dirty="0"/>
          </a:p>
        </p:txBody>
      </p:sp>
      <p:graphicFrame>
        <p:nvGraphicFramePr>
          <p:cNvPr id="20" name="Content Placeholder 19"/>
          <p:cNvGraphicFramePr>
            <a:graphicFrameLocks noGrp="1"/>
          </p:cNvGraphicFramePr>
          <p:nvPr>
            <p:ph idx="1"/>
          </p:nvPr>
        </p:nvGraphicFramePr>
        <p:xfrm>
          <a:off x="428625" y="1687513"/>
          <a:ext cx="8258175" cy="3243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741530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555526"/>
          <a:ext cx="8229600" cy="43752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3152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5670F0-F8AB-4924-AA8C-A19B4A4835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26A39C-099E-4325-8746-AFDDCB1FDA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17BC3E-E5B7-4EBD-A9A1-5CEB9EB5F6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C3BD445-703D-4715-87CF-4698EFA428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F949264-0793-45BC-9F2A-1816324A6E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156EC6-E8B1-4100-8F6C-77E4F3FBA6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384C784-BD09-4539-B7DB-883EBBD6DE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0D2DA21-11D4-416A-9C9F-FBB5316EB2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67CC6A1-598D-49C8-8216-64C05E95E6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358926-E457-487D-BC46-E1DD830930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D60DFD-24D3-48ED-BD83-885C07334F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4D174C4-70D2-4404-8C9D-0F4844F633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136C917-283E-4D75-A9D2-0F79827524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7F4A19F-1169-4089-8115-86BE5A26B4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85BB8DC-0983-4321-8278-6B3A98E1CF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7BC26A1-509D-4631-AEEC-75F504D225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C29B3A-5F60-4803-9AC2-1F9EB120A1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9B77046-DA90-494B-8893-CBA9E1C524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092B009-EFAA-4283-81F5-F507628E1B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A285AE-1F8C-482E-8AAD-3DBCCC3FB4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38CC5EA-37C1-4CBC-A505-ABE98370F9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FC083BD-2C56-452B-974B-C8E2581B59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D0016B7-AAC6-4C58-B07B-09546777AA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27535"/>
            <a:ext cx="2915816" cy="1440160"/>
          </a:xfrm>
        </p:spPr>
      </p:pic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522070237"/>
              </p:ext>
            </p:extLst>
          </p:nvPr>
        </p:nvGraphicFramePr>
        <p:xfrm>
          <a:off x="3928202" y="2220217"/>
          <a:ext cx="4964278" cy="26557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3923928" y="627534"/>
            <a:ext cx="1080120" cy="14401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4800" b="1" dirty="0" smtClean="0"/>
              <a:t>4</a:t>
            </a:r>
            <a:endParaRPr lang="pt-PT" sz="4800" b="1" dirty="0"/>
          </a:p>
        </p:txBody>
      </p:sp>
    </p:spTree>
    <p:extLst>
      <p:ext uri="{BB962C8B-B14F-4D97-AF65-F5344CB8AC3E}">
        <p14:creationId xmlns:p14="http://schemas.microsoft.com/office/powerpoint/2010/main" val="322364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7123" y="1059582"/>
            <a:ext cx="7243447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708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pt-PT" dirty="0" smtClean="0"/>
              <a:t>Atividade </a:t>
            </a:r>
            <a:r>
              <a:rPr lang="pt-PT" dirty="0"/>
              <a:t>pedagógica e perceção do trabalho de sala de aula.</a:t>
            </a:r>
          </a:p>
        </p:txBody>
      </p:sp>
      <p:graphicFrame>
        <p:nvGraphicFramePr>
          <p:cNvPr id="7" name="Marcador de Posição de Conteúdo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3153400"/>
              </p:ext>
            </p:extLst>
          </p:nvPr>
        </p:nvGraphicFramePr>
        <p:xfrm>
          <a:off x="428625" y="1995685"/>
          <a:ext cx="8258175" cy="2935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27255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Desenvolvimento  Pedagógico da Organização Escolar</a:t>
            </a:r>
            <a:endParaRPr lang="pt-PT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8226147"/>
              </p:ext>
            </p:extLst>
          </p:nvPr>
        </p:nvGraphicFramePr>
        <p:xfrm>
          <a:off x="428625" y="2067693"/>
          <a:ext cx="8258175" cy="28630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5926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56" y="854575"/>
            <a:ext cx="2915816" cy="1362365"/>
          </a:xfrm>
        </p:spPr>
      </p:pic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8765753"/>
              </p:ext>
            </p:extLst>
          </p:nvPr>
        </p:nvGraphicFramePr>
        <p:xfrm>
          <a:off x="3928202" y="3012305"/>
          <a:ext cx="4604238" cy="8555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5" descr="logo_another-step_horiz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69270" y="1463593"/>
            <a:ext cx="2872893" cy="82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8098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Siga-nos! </a:t>
            </a:r>
            <a:r>
              <a:rPr lang="pt-PT" sz="1800" dirty="0" smtClean="0"/>
              <a:t>(clique nas imagens)</a:t>
            </a:r>
            <a:endParaRPr lang="pt-PT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pt-PT" dirty="0" smtClean="0">
                <a:hlinkClick r:id="rId2"/>
              </a:rPr>
              <a:t>Facebook.com</a:t>
            </a:r>
            <a:endParaRPr lang="pt-PT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pt-PT" dirty="0" smtClean="0">
                <a:hlinkClick r:id="rId3"/>
              </a:rPr>
              <a:t>Anotherstep.pt</a:t>
            </a:r>
            <a:endParaRPr lang="pt-PT" dirty="0"/>
          </a:p>
        </p:txBody>
      </p:sp>
      <p:pic>
        <p:nvPicPr>
          <p:cNvPr id="1026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82366"/>
            <a:ext cx="3917788" cy="2349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824" y="2355726"/>
            <a:ext cx="4156648" cy="2372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948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ctrTitle"/>
          </p:nvPr>
        </p:nvSpPr>
        <p:spPr>
          <a:xfrm>
            <a:off x="457200" y="807646"/>
            <a:ext cx="8458200" cy="201508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900" dirty="0" smtClean="0"/>
              <a:t>Another Step</a:t>
            </a:r>
            <a:br>
              <a:rPr lang="en-US" sz="4900" dirty="0" smtClean="0"/>
            </a:br>
            <a:r>
              <a:rPr lang="en-US" sz="4900" dirty="0" smtClean="0"/>
              <a:t/>
            </a:r>
            <a:br>
              <a:rPr lang="en-US" sz="4900" dirty="0" smtClean="0"/>
            </a:br>
            <a:r>
              <a:rPr lang="en-US" sz="3100" i="1" dirty="0" smtClean="0"/>
              <a:t>Um </a:t>
            </a:r>
            <a:r>
              <a:rPr lang="en-US" sz="3100" i="1" dirty="0" err="1" smtClean="0"/>
              <a:t>pequeno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passo</a:t>
            </a:r>
            <a:r>
              <a:rPr lang="en-US" sz="3100" i="1" dirty="0" smtClean="0"/>
              <a:t> para um </a:t>
            </a:r>
            <a:r>
              <a:rPr lang="en-US" sz="3100" i="1" dirty="0" err="1" smtClean="0"/>
              <a:t>grande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desafio</a:t>
            </a:r>
            <a:r>
              <a:rPr lang="en-US" sz="3100" i="1" dirty="0" smtClean="0"/>
              <a:t>…</a:t>
            </a:r>
          </a:p>
        </p:txBody>
      </p:sp>
      <p:sp>
        <p:nvSpPr>
          <p:cNvPr id="15362" name="Rectangle 4"/>
          <p:cNvSpPr>
            <a:spLocks noGrp="1"/>
          </p:cNvSpPr>
          <p:nvPr>
            <p:ph type="subTitle" idx="1"/>
          </p:nvPr>
        </p:nvSpPr>
        <p:spPr>
          <a:xfrm>
            <a:off x="457200" y="3075805"/>
            <a:ext cx="4953000" cy="1872209"/>
          </a:xfrm>
        </p:spPr>
        <p:txBody>
          <a:bodyPr/>
          <a:lstStyle/>
          <a:p>
            <a:pPr marL="63500"/>
            <a:r>
              <a:rPr lang="pt-PT" sz="2000" dirty="0"/>
              <a:t>I ENCONTRO NACIONAL DA CAF 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28247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9502"/>
            <a:ext cx="3312369" cy="937907"/>
          </a:xfrm>
          <a:prstGeom prst="rect">
            <a:avLst/>
          </a:prstGeom>
        </p:spPr>
      </p:pic>
      <p:graphicFrame>
        <p:nvGraphicFramePr>
          <p:cNvPr id="5" name="Marcador de Posição de Conteúd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0946411"/>
              </p:ext>
            </p:extLst>
          </p:nvPr>
        </p:nvGraphicFramePr>
        <p:xfrm>
          <a:off x="395536" y="1635646"/>
          <a:ext cx="8496944" cy="3218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1292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26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Siga-nos:</a:t>
            </a:r>
            <a:endParaRPr lang="pt-PT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pt-PT" dirty="0" smtClean="0"/>
              <a:t>Facebook.com</a:t>
            </a:r>
            <a:endParaRPr lang="pt-PT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pt-PT" dirty="0" smtClean="0"/>
              <a:t>Anotherstep.pt</a:t>
            </a:r>
            <a:endParaRPr lang="pt-P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82366"/>
            <a:ext cx="3917788" cy="2349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824" y="2355726"/>
            <a:ext cx="4156648" cy="2372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495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 importância das lideranças</a:t>
            </a:r>
            <a:endParaRPr lang="pt-PT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  <p:extLst/>
          </p:nvPr>
        </p:nvGraphicFramePr>
        <p:xfrm>
          <a:off x="428625" y="1687513"/>
          <a:ext cx="8258175" cy="3243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2894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A importância de envolver os alunos</a:t>
            </a:r>
            <a:endParaRPr lang="pt-PT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428625" y="1687513"/>
          <a:ext cx="8258175" cy="3243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1252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otherStep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B547B8"/>
      </a:hlink>
      <a:folHlink>
        <a:srgbClr val="438255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100000" r="280000" b="28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r="280000" b="280000"/>
          </a:path>
        </a:gradFill>
      </a:fillStyleLst>
      <a:lnStyleLst>
        <a:ln w="4444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  <a:satMod val="200000"/>
              </a:schemeClr>
            </a:gs>
            <a:gs pos="80000">
              <a:schemeClr val="phClr">
                <a:shade val="55000"/>
                <a:satMod val="175000"/>
              </a:schemeClr>
            </a:gs>
            <a:gs pos="100000">
              <a:schemeClr val="phClr">
                <a:shade val="37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0000"/>
              </a:schemeClr>
              <a:schemeClr val="phClr">
                <a:tint val="80000"/>
                <a:satMod val="120000"/>
              </a:schemeClr>
            </a:duotone>
          </a:blip>
          <a:tile tx="0" ty="0" sx="85000" sy="85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0</TotalTime>
  <Words>1132</Words>
  <Application>Microsoft Office PowerPoint</Application>
  <PresentationFormat>On-screen Show (16:9)</PresentationFormat>
  <Paragraphs>198</Paragraphs>
  <Slides>44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0" baseType="lpstr">
      <vt:lpstr>Arial</vt:lpstr>
      <vt:lpstr>Calibri</vt:lpstr>
      <vt:lpstr>Georgia</vt:lpstr>
      <vt:lpstr>Trebuchet MS</vt:lpstr>
      <vt:lpstr>Wingdings 2</vt:lpstr>
      <vt:lpstr>AnotherStep</vt:lpstr>
      <vt:lpstr>Another Step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Siga-nos:</vt:lpstr>
      <vt:lpstr>A importância das lideranças</vt:lpstr>
      <vt:lpstr>A importância de envolver os alunos</vt:lpstr>
      <vt:lpstr>PowerPoint Presentation</vt:lpstr>
      <vt:lpstr>PowerPoint Presentation</vt:lpstr>
      <vt:lpstr>PowerPoint Presentation</vt:lpstr>
      <vt:lpstr>Fazer a diferença!</vt:lpstr>
      <vt:lpstr>PowerPoint Presentation</vt:lpstr>
      <vt:lpstr>Evolução da implementação da CAF</vt:lpstr>
      <vt:lpstr>PowerPoint Presentation</vt:lpstr>
      <vt:lpstr>Amostra utilizada</vt:lpstr>
      <vt:lpstr>A aplicação da CAF</vt:lpstr>
      <vt:lpstr>Questionários</vt:lpstr>
      <vt:lpstr>Taxas de participação</vt:lpstr>
      <vt:lpstr>Taxas de participação</vt:lpstr>
      <vt:lpstr>Taxas de participação</vt:lpstr>
      <vt:lpstr>Reflexão sobre as taxas de participação</vt:lpstr>
      <vt:lpstr>Questionários</vt:lpstr>
      <vt:lpstr>Evolução de resultados</vt:lpstr>
      <vt:lpstr>Evolução de resultados</vt:lpstr>
      <vt:lpstr>Evolução de resultados</vt:lpstr>
      <vt:lpstr>Evolução de resultados</vt:lpstr>
      <vt:lpstr>Reflexão sobre a evolução dos resultados</vt:lpstr>
      <vt:lpstr>Grelhas de autoavaliação (EAA)</vt:lpstr>
      <vt:lpstr>Evolução de resultados</vt:lpstr>
      <vt:lpstr>Reflexão sobre a evolução dos resultados GAA</vt:lpstr>
      <vt:lpstr>PowerPoint Presentation</vt:lpstr>
      <vt:lpstr>As ações de Melhoria</vt:lpstr>
      <vt:lpstr>As ações de Melhoria (Atividades)</vt:lpstr>
      <vt:lpstr>As ações de Melhoria (C2)</vt:lpstr>
      <vt:lpstr>As ações de Melhoria (C5)</vt:lpstr>
      <vt:lpstr>PowerPoint Presentation</vt:lpstr>
      <vt:lpstr>PowerPoint Presentation</vt:lpstr>
      <vt:lpstr>Atividade pedagógica e perceção do trabalho de sala de aula.</vt:lpstr>
      <vt:lpstr>Desenvolvimento  Pedagógico da Organização Escolar</vt:lpstr>
      <vt:lpstr>PowerPoint Presentation</vt:lpstr>
      <vt:lpstr>Siga-nos! (clique nas imagens)</vt:lpstr>
      <vt:lpstr>Another Step  Um pequeno passo para um grande desafio…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Another Step - Um pequeno passo...</dc:title>
  <dc:subject>Apresentação de Progressos</dc:subject>
  <dc:creator/>
  <cp:keywords>I Encontro Nacional CAF</cp:keywords>
  <cp:lastModifiedBy/>
  <cp:revision>7</cp:revision>
  <dcterms:created xsi:type="dcterms:W3CDTF">2008-01-22T15:45:50Z</dcterms:created>
  <dcterms:modified xsi:type="dcterms:W3CDTF">2014-09-24T12:24:24Z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1033</vt:i4>
  </property>
  <property fmtid="{D5CDD505-2E9C-101B-9397-08002B2CF9AE}" pid="3" name="_Version">
    <vt:lpwstr>12.0.4518</vt:lpwstr>
  </property>
</Properties>
</file>