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4" r:id="rId3"/>
    <p:sldId id="276" r:id="rId4"/>
    <p:sldId id="275" r:id="rId5"/>
    <p:sldId id="296" r:id="rId6"/>
    <p:sldId id="303" r:id="rId7"/>
    <p:sldId id="295" r:id="rId8"/>
    <p:sldId id="297" r:id="rId9"/>
    <p:sldId id="284" r:id="rId10"/>
    <p:sldId id="280" r:id="rId11"/>
    <p:sldId id="277" r:id="rId12"/>
    <p:sldId id="282" r:id="rId13"/>
    <p:sldId id="281" r:id="rId14"/>
    <p:sldId id="278" r:id="rId15"/>
    <p:sldId id="286" r:id="rId16"/>
    <p:sldId id="287" r:id="rId17"/>
    <p:sldId id="298" r:id="rId18"/>
    <p:sldId id="288" r:id="rId19"/>
    <p:sldId id="289" r:id="rId20"/>
    <p:sldId id="299" r:id="rId21"/>
    <p:sldId id="292" r:id="rId22"/>
    <p:sldId id="293" r:id="rId23"/>
    <p:sldId id="294" r:id="rId24"/>
    <p:sldId id="279" r:id="rId25"/>
    <p:sldId id="300" r:id="rId26"/>
    <p:sldId id="301" r:id="rId27"/>
    <p:sldId id="302" r:id="rId28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veiga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33B"/>
    <a:srgbClr val="A21D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Estilo Claro 3 - Destaqu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Destaqu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E171933-4619-4E11-9A3F-F7608DF75F80}" styleName="Estilo Médio 1 - Destaqu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Estilo Médio 1 - Destaqu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édio 1 - Destaqu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76" autoAdjust="0"/>
  </p:normalViewPr>
  <p:slideViewPr>
    <p:cSldViewPr>
      <p:cViewPr>
        <p:scale>
          <a:sx n="90" d="100"/>
          <a:sy n="90" d="100"/>
        </p:scale>
        <p:origin x="-732" y="162"/>
      </p:cViewPr>
      <p:guideLst>
        <p:guide orient="horz" pos="4156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A96D46-345B-4406-95EB-8805D749FF38}" type="doc">
      <dgm:prSet loTypeId="urn:microsoft.com/office/officeart/2009/3/layout/CircleRelationship" loCatId="relationship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pt-PT"/>
        </a:p>
      </dgm:t>
    </dgm:pt>
    <dgm:pt modelId="{33A71265-C6EB-4AA6-9628-D21A8DE64179}">
      <dgm:prSet phldrT="[Texto]" custT="1"/>
      <dgm:spPr>
        <a:solidFill>
          <a:srgbClr val="A21D22"/>
        </a:solidFill>
      </dgm:spPr>
      <dgm:t>
        <a:bodyPr/>
        <a:lstStyle/>
        <a:p>
          <a:pPr>
            <a:lnSpc>
              <a:spcPct val="150000"/>
            </a:lnSpc>
          </a:pPr>
          <a:r>
            <a:rPr lang="pt-PT" sz="1800" b="1" i="1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Como é que os dois setores comunicam e alinham estratégias no sentido de melhorarem a qualidade das suas atividades de ensino e aprendizagem?</a:t>
          </a:r>
          <a:endParaRPr lang="pt-PT" sz="1800" b="1" i="1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BE4E02-513C-45AD-9867-D80C9576F9D0}" type="parTrans" cxnId="{B6FE308E-773C-4681-9481-5E5D4A35B416}">
      <dgm:prSet/>
      <dgm:spPr/>
      <dgm:t>
        <a:bodyPr/>
        <a:lstStyle/>
        <a:p>
          <a:endParaRPr lang="pt-PT"/>
        </a:p>
      </dgm:t>
    </dgm:pt>
    <dgm:pt modelId="{B94E7D80-CD78-4D76-95D7-08DEAAC0D646}" type="sibTrans" cxnId="{B6FE308E-773C-4681-9481-5E5D4A35B416}">
      <dgm:prSet/>
      <dgm:spPr/>
      <dgm:t>
        <a:bodyPr/>
        <a:lstStyle/>
        <a:p>
          <a:endParaRPr lang="pt-PT"/>
        </a:p>
      </dgm:t>
    </dgm:pt>
    <dgm:pt modelId="{A47F4D62-CBE7-439D-9AC7-D40F22FB2D24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sz="14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 práticas de qualidade devem ter em consideração a relação entre os dois níveis de educação</a:t>
          </a:r>
          <a:endParaRPr lang="pt-PT" sz="1400" noProof="0" dirty="0"/>
        </a:p>
      </dgm:t>
    </dgm:pt>
    <dgm:pt modelId="{9A822384-AEC2-4EE6-BF8E-31304FAC0B94}" type="parTrans" cxnId="{CBDB7A42-0B9E-4050-AAC4-9CFE9388CD83}">
      <dgm:prSet/>
      <dgm:spPr/>
      <dgm:t>
        <a:bodyPr/>
        <a:lstStyle/>
        <a:p>
          <a:endParaRPr lang="pt-PT"/>
        </a:p>
      </dgm:t>
    </dgm:pt>
    <dgm:pt modelId="{7ED15321-CD72-4868-A349-1E2CCDEFBFA8}" type="sibTrans" cxnId="{CBDB7A42-0B9E-4050-AAC4-9CFE9388CD83}">
      <dgm:prSet/>
      <dgm:spPr/>
      <dgm:t>
        <a:bodyPr/>
        <a:lstStyle/>
        <a:p>
          <a:endParaRPr lang="pt-PT"/>
        </a:p>
      </dgm:t>
    </dgm:pt>
    <dgm:pt modelId="{BBF542BA-7012-46A4-A87F-FFBEC4D1296C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sz="14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Garantir a qualidade é central para escolas e IES </a:t>
          </a:r>
          <a:endParaRPr lang="pt-PT" sz="14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05A6EB-BDEE-4C20-A4A6-84EFCE56CF3C}" type="parTrans" cxnId="{D842D3AF-0277-4DE1-B18E-1BA6181F7D97}">
      <dgm:prSet/>
      <dgm:spPr/>
      <dgm:t>
        <a:bodyPr/>
        <a:lstStyle/>
        <a:p>
          <a:endParaRPr lang="pt-PT"/>
        </a:p>
      </dgm:t>
    </dgm:pt>
    <dgm:pt modelId="{6F24F9A7-463F-4201-89F0-D24CF259CB7F}" type="sibTrans" cxnId="{D842D3AF-0277-4DE1-B18E-1BA6181F7D97}">
      <dgm:prSet/>
      <dgm:spPr/>
      <dgm:t>
        <a:bodyPr/>
        <a:lstStyle/>
        <a:p>
          <a:endParaRPr lang="pt-PT"/>
        </a:p>
      </dgm:t>
    </dgm:pt>
    <dgm:pt modelId="{C31627E1-B385-4DC3-8445-5958FD149E4D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sz="14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Escolas secundárias e IES:</a:t>
          </a:r>
        </a:p>
        <a:p>
          <a:r>
            <a:rPr lang="pt-PT" sz="14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uma perspetiva  ‘fornecedor / cliente’</a:t>
          </a:r>
          <a:endParaRPr lang="pt-PT" sz="14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7893EC-FF5B-4373-B341-762A093AF928}" type="parTrans" cxnId="{DB249191-301B-47AE-9443-A22E099B843E}">
      <dgm:prSet/>
      <dgm:spPr/>
      <dgm:t>
        <a:bodyPr/>
        <a:lstStyle/>
        <a:p>
          <a:endParaRPr lang="pt-PT"/>
        </a:p>
      </dgm:t>
    </dgm:pt>
    <dgm:pt modelId="{D9BB283B-C9BD-4065-886E-12371E10219B}" type="sibTrans" cxnId="{DB249191-301B-47AE-9443-A22E099B843E}">
      <dgm:prSet/>
      <dgm:spPr/>
      <dgm:t>
        <a:bodyPr/>
        <a:lstStyle/>
        <a:p>
          <a:endParaRPr lang="pt-PT"/>
        </a:p>
      </dgm:t>
    </dgm:pt>
    <dgm:pt modelId="{DF940DC2-BA74-4F39-BD10-8853BACA433D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sz="14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Projeto IBAR</a:t>
          </a:r>
          <a:endParaRPr lang="pt-PT" sz="14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554C95-BEAB-4928-903C-D1AB825AB23D}" type="sibTrans" cxnId="{6D916302-71D0-478E-B5D0-99C795791402}">
      <dgm:prSet/>
      <dgm:spPr/>
      <dgm:t>
        <a:bodyPr/>
        <a:lstStyle/>
        <a:p>
          <a:endParaRPr lang="en-GB"/>
        </a:p>
      </dgm:t>
    </dgm:pt>
    <dgm:pt modelId="{084BF8B9-36EE-4B4A-8061-7C1A75D8E62D}" type="parTrans" cxnId="{6D916302-71D0-478E-B5D0-99C795791402}">
      <dgm:prSet/>
      <dgm:spPr/>
      <dgm:t>
        <a:bodyPr/>
        <a:lstStyle/>
        <a:p>
          <a:endParaRPr lang="en-GB"/>
        </a:p>
      </dgm:t>
    </dgm:pt>
    <dgm:pt modelId="{B7D05025-3249-4EB5-B4B4-03C7F7D04D6C}" type="pres">
      <dgm:prSet presAssocID="{27A96D46-345B-4406-95EB-8805D749FF38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GB"/>
        </a:p>
      </dgm:t>
    </dgm:pt>
    <dgm:pt modelId="{AA462F54-5F11-4104-A02E-5128392D5F2A}" type="pres">
      <dgm:prSet presAssocID="{33A71265-C6EB-4AA6-9628-D21A8DE64179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en-GB"/>
        </a:p>
      </dgm:t>
    </dgm:pt>
    <dgm:pt modelId="{7BC580E9-9888-48F3-B002-19B3FF3F2442}" type="pres">
      <dgm:prSet presAssocID="{33A71265-C6EB-4AA6-9628-D21A8DE64179}" presName="Accent1" presStyleLbl="node1" presStyleIdx="0" presStyleCnt="17"/>
      <dgm:spPr/>
    </dgm:pt>
    <dgm:pt modelId="{C44FDF5E-8825-4F17-A400-379F09C9757C}" type="pres">
      <dgm:prSet presAssocID="{33A71265-C6EB-4AA6-9628-D21A8DE64179}" presName="Accent2" presStyleLbl="node1" presStyleIdx="1" presStyleCnt="17"/>
      <dgm:spPr/>
    </dgm:pt>
    <dgm:pt modelId="{2E21B18B-3793-4034-A3A4-E05FACAF8D75}" type="pres">
      <dgm:prSet presAssocID="{33A71265-C6EB-4AA6-9628-D21A8DE64179}" presName="Accent3" presStyleLbl="node1" presStyleIdx="2" presStyleCnt="17"/>
      <dgm:spPr/>
    </dgm:pt>
    <dgm:pt modelId="{906F4D1F-0F7C-4BED-931E-C709CC4FC011}" type="pres">
      <dgm:prSet presAssocID="{33A71265-C6EB-4AA6-9628-D21A8DE64179}" presName="Accent4" presStyleLbl="node1" presStyleIdx="3" presStyleCnt="17"/>
      <dgm:spPr/>
    </dgm:pt>
    <dgm:pt modelId="{5AC07956-7B00-42DB-A9FE-41582C9B0BFD}" type="pres">
      <dgm:prSet presAssocID="{33A71265-C6EB-4AA6-9628-D21A8DE64179}" presName="Accent5" presStyleLbl="node1" presStyleIdx="4" presStyleCnt="17" custLinFactY="-17868" custLinFactNeighborX="-43297" custLinFactNeighborY="-100000"/>
      <dgm:spPr/>
    </dgm:pt>
    <dgm:pt modelId="{FD91060D-FDB7-4B0F-AB35-F4E99BC45C12}" type="pres">
      <dgm:prSet presAssocID="{33A71265-C6EB-4AA6-9628-D21A8DE64179}" presName="Accent6" presStyleLbl="node1" presStyleIdx="5" presStyleCnt="17"/>
      <dgm:spPr/>
    </dgm:pt>
    <dgm:pt modelId="{CDEFE54E-1FE3-4BBD-A2BA-7E617356815A}" type="pres">
      <dgm:prSet presAssocID="{A47F4D62-CBE7-439D-9AC7-D40F22FB2D24}" presName="Child1" presStyleLbl="node1" presStyleIdx="6" presStyleCnt="17" custScaleX="141387" custScaleY="138836" custLinFactNeighborX="-23618" custLinFactNeighborY="-5168">
        <dgm:presLayoutVars>
          <dgm:chMax val="0"/>
          <dgm:chPref val="0"/>
        </dgm:presLayoutVars>
      </dgm:prSet>
      <dgm:spPr/>
      <dgm:t>
        <a:bodyPr/>
        <a:lstStyle/>
        <a:p>
          <a:endParaRPr lang="pt-PT"/>
        </a:p>
      </dgm:t>
    </dgm:pt>
    <dgm:pt modelId="{07D7A3D9-B9BA-4A12-A054-6FA3FDEF0618}" type="pres">
      <dgm:prSet presAssocID="{A47F4D62-CBE7-439D-9AC7-D40F22FB2D24}" presName="Accent7" presStyleCnt="0"/>
      <dgm:spPr/>
    </dgm:pt>
    <dgm:pt modelId="{FF80C581-79B7-4DAA-A0B8-94A05926024E}" type="pres">
      <dgm:prSet presAssocID="{A47F4D62-CBE7-439D-9AC7-D40F22FB2D24}" presName="AccentHold1" presStyleLbl="node1" presStyleIdx="7" presStyleCnt="17" custLinFactY="-26295" custLinFactNeighborX="-33313" custLinFactNeighborY="-100000"/>
      <dgm:spPr/>
    </dgm:pt>
    <dgm:pt modelId="{654FBB97-B95C-4C30-BFF6-7B2A670345EC}" type="pres">
      <dgm:prSet presAssocID="{A47F4D62-CBE7-439D-9AC7-D40F22FB2D24}" presName="Accent8" presStyleCnt="0"/>
      <dgm:spPr/>
    </dgm:pt>
    <dgm:pt modelId="{80500D52-3309-455B-A45D-B4A52EF664E7}" type="pres">
      <dgm:prSet presAssocID="{A47F4D62-CBE7-439D-9AC7-D40F22FB2D24}" presName="AccentHold2" presStyleLbl="node1" presStyleIdx="8" presStyleCnt="17"/>
      <dgm:spPr/>
    </dgm:pt>
    <dgm:pt modelId="{35E97CD3-92FC-4EB7-B33F-8C2500E9891A}" type="pres">
      <dgm:prSet presAssocID="{BBF542BA-7012-46A4-A87F-FFBEC4D1296C}" presName="Child2" presStyleLbl="node1" presStyleIdx="9" presStyleCnt="17">
        <dgm:presLayoutVars>
          <dgm:chMax val="0"/>
          <dgm:chPref val="0"/>
        </dgm:presLayoutVars>
      </dgm:prSet>
      <dgm:spPr/>
      <dgm:t>
        <a:bodyPr/>
        <a:lstStyle/>
        <a:p>
          <a:endParaRPr lang="pt-PT"/>
        </a:p>
      </dgm:t>
    </dgm:pt>
    <dgm:pt modelId="{E7406305-49FC-4E7F-8F1B-1155987E372E}" type="pres">
      <dgm:prSet presAssocID="{BBF542BA-7012-46A4-A87F-FFBEC4D1296C}" presName="Accent9" presStyleCnt="0"/>
      <dgm:spPr/>
    </dgm:pt>
    <dgm:pt modelId="{256EF07B-DE74-4438-8682-29E2F5BA567B}" type="pres">
      <dgm:prSet presAssocID="{BBF542BA-7012-46A4-A87F-FFBEC4D1296C}" presName="AccentHold1" presStyleLbl="node1" presStyleIdx="10" presStyleCnt="17"/>
      <dgm:spPr/>
    </dgm:pt>
    <dgm:pt modelId="{95A60A08-5078-4AE1-98C2-3447FD67B789}" type="pres">
      <dgm:prSet presAssocID="{BBF542BA-7012-46A4-A87F-FFBEC4D1296C}" presName="Accent10" presStyleCnt="0"/>
      <dgm:spPr/>
    </dgm:pt>
    <dgm:pt modelId="{361A8EBC-AA79-4B71-B21A-DBF75E86D895}" type="pres">
      <dgm:prSet presAssocID="{BBF542BA-7012-46A4-A87F-FFBEC4D1296C}" presName="AccentHold2" presStyleLbl="node1" presStyleIdx="11" presStyleCnt="17"/>
      <dgm:spPr/>
    </dgm:pt>
    <dgm:pt modelId="{B72A5607-1B0E-48F0-B5D1-5720B5C67E6E}" type="pres">
      <dgm:prSet presAssocID="{BBF542BA-7012-46A4-A87F-FFBEC4D1296C}" presName="Accent11" presStyleCnt="0"/>
      <dgm:spPr/>
    </dgm:pt>
    <dgm:pt modelId="{C210E61C-F840-462D-968A-DB1F99910CB0}" type="pres">
      <dgm:prSet presAssocID="{BBF542BA-7012-46A4-A87F-FFBEC4D1296C}" presName="AccentHold3" presStyleLbl="node1" presStyleIdx="12" presStyleCnt="17" custLinFactX="43635" custLinFactY="38210" custLinFactNeighborX="100000" custLinFactNeighborY="100000"/>
      <dgm:spPr/>
    </dgm:pt>
    <dgm:pt modelId="{858FDE63-C7E7-464E-B37D-56B24A99936A}" type="pres">
      <dgm:prSet presAssocID="{C31627E1-B385-4DC3-8445-5958FD149E4D}" presName="Child3" presStyleLbl="node1" presStyleIdx="13" presStyleCnt="17" custScaleX="141809" custScaleY="134841" custLinFactNeighborX="-41091" custLinFactNeighborY="-8924">
        <dgm:presLayoutVars>
          <dgm:chMax val="0"/>
          <dgm:chPref val="0"/>
        </dgm:presLayoutVars>
      </dgm:prSet>
      <dgm:spPr/>
      <dgm:t>
        <a:bodyPr/>
        <a:lstStyle/>
        <a:p>
          <a:endParaRPr lang="pt-PT"/>
        </a:p>
      </dgm:t>
    </dgm:pt>
    <dgm:pt modelId="{5BC3DCEE-47EE-4AF9-AE83-CAAC25E60D51}" type="pres">
      <dgm:prSet presAssocID="{C31627E1-B385-4DC3-8445-5958FD149E4D}" presName="Accent12" presStyleCnt="0"/>
      <dgm:spPr/>
    </dgm:pt>
    <dgm:pt modelId="{4C201FFE-C8F2-459B-9A6B-1C420389C783}" type="pres">
      <dgm:prSet presAssocID="{C31627E1-B385-4DC3-8445-5958FD149E4D}" presName="AccentHold1" presStyleLbl="node1" presStyleIdx="14" presStyleCnt="17" custLinFactX="-100000" custLinFactNeighborX="-107233" custLinFactNeighborY="-44993"/>
      <dgm:spPr/>
    </dgm:pt>
    <dgm:pt modelId="{87C76313-B69E-4337-B2BF-92EEEC913359}" type="pres">
      <dgm:prSet presAssocID="{DF940DC2-BA74-4F39-BD10-8853BACA433D}" presName="Child4" presStyleLbl="node1" presStyleIdx="15" presStyleCnt="17">
        <dgm:presLayoutVars>
          <dgm:chMax val="0"/>
          <dgm:chPref val="0"/>
        </dgm:presLayoutVars>
      </dgm:prSet>
      <dgm:spPr/>
      <dgm:t>
        <a:bodyPr/>
        <a:lstStyle/>
        <a:p>
          <a:endParaRPr lang="en-GB"/>
        </a:p>
      </dgm:t>
    </dgm:pt>
    <dgm:pt modelId="{B3EF8028-E18D-4A40-B1DC-6DDF106BA96C}" type="pres">
      <dgm:prSet presAssocID="{DF940DC2-BA74-4F39-BD10-8853BACA433D}" presName="Accent13" presStyleCnt="0"/>
      <dgm:spPr/>
    </dgm:pt>
    <dgm:pt modelId="{BE8143A3-D851-4E2B-938A-1CDC25DDA913}" type="pres">
      <dgm:prSet presAssocID="{DF940DC2-BA74-4F39-BD10-8853BACA433D}" presName="AccentHold1" presStyleLbl="node1" presStyleIdx="16" presStyleCnt="17"/>
      <dgm:spPr/>
    </dgm:pt>
  </dgm:ptLst>
  <dgm:cxnLst>
    <dgm:cxn modelId="{921D5ED1-8C0B-4733-9EA7-BD3307455B25}" type="presOf" srcId="{BBF542BA-7012-46A4-A87F-FFBEC4D1296C}" destId="{35E97CD3-92FC-4EB7-B33F-8C2500E9891A}" srcOrd="0" destOrd="0" presId="urn:microsoft.com/office/officeart/2009/3/layout/CircleRelationship"/>
    <dgm:cxn modelId="{D842D3AF-0277-4DE1-B18E-1BA6181F7D97}" srcId="{33A71265-C6EB-4AA6-9628-D21A8DE64179}" destId="{BBF542BA-7012-46A4-A87F-FFBEC4D1296C}" srcOrd="1" destOrd="0" parTransId="{4605A6EB-BDEE-4C20-A4A6-84EFCE56CF3C}" sibTransId="{6F24F9A7-463F-4201-89F0-D24CF259CB7F}"/>
    <dgm:cxn modelId="{DB249191-301B-47AE-9443-A22E099B843E}" srcId="{33A71265-C6EB-4AA6-9628-D21A8DE64179}" destId="{C31627E1-B385-4DC3-8445-5958FD149E4D}" srcOrd="2" destOrd="0" parTransId="{5C7893EC-FF5B-4373-B341-762A093AF928}" sibTransId="{D9BB283B-C9BD-4065-886E-12371E10219B}"/>
    <dgm:cxn modelId="{875D6BF7-D1F1-4205-A787-DB67A4B13441}" type="presOf" srcId="{27A96D46-345B-4406-95EB-8805D749FF38}" destId="{B7D05025-3249-4EB5-B4B4-03C7F7D04D6C}" srcOrd="0" destOrd="0" presId="urn:microsoft.com/office/officeart/2009/3/layout/CircleRelationship"/>
    <dgm:cxn modelId="{AEC492E2-ED7F-4E8F-9663-AC58CDC2E5CD}" type="presOf" srcId="{33A71265-C6EB-4AA6-9628-D21A8DE64179}" destId="{AA462F54-5F11-4104-A02E-5128392D5F2A}" srcOrd="0" destOrd="0" presId="urn:microsoft.com/office/officeart/2009/3/layout/CircleRelationship"/>
    <dgm:cxn modelId="{CBDB7A42-0B9E-4050-AAC4-9CFE9388CD83}" srcId="{33A71265-C6EB-4AA6-9628-D21A8DE64179}" destId="{A47F4D62-CBE7-439D-9AC7-D40F22FB2D24}" srcOrd="0" destOrd="0" parTransId="{9A822384-AEC2-4EE6-BF8E-31304FAC0B94}" sibTransId="{7ED15321-CD72-4868-A349-1E2CCDEFBFA8}"/>
    <dgm:cxn modelId="{284C3DF6-67C3-4F21-9F64-28E334C0D3D1}" type="presOf" srcId="{DF940DC2-BA74-4F39-BD10-8853BACA433D}" destId="{87C76313-B69E-4337-B2BF-92EEEC913359}" srcOrd="0" destOrd="0" presId="urn:microsoft.com/office/officeart/2009/3/layout/CircleRelationship"/>
    <dgm:cxn modelId="{6D916302-71D0-478E-B5D0-99C795791402}" srcId="{33A71265-C6EB-4AA6-9628-D21A8DE64179}" destId="{DF940DC2-BA74-4F39-BD10-8853BACA433D}" srcOrd="3" destOrd="0" parTransId="{084BF8B9-36EE-4B4A-8061-7C1A75D8E62D}" sibTransId="{2E554C95-BEAB-4928-903C-D1AB825AB23D}"/>
    <dgm:cxn modelId="{A9FE88A6-30BC-4E2E-A1E3-51A8BFE59D70}" type="presOf" srcId="{A47F4D62-CBE7-439D-9AC7-D40F22FB2D24}" destId="{CDEFE54E-1FE3-4BBD-A2BA-7E617356815A}" srcOrd="0" destOrd="0" presId="urn:microsoft.com/office/officeart/2009/3/layout/CircleRelationship"/>
    <dgm:cxn modelId="{F879DE01-51AA-4190-B805-60CDAF16F121}" type="presOf" srcId="{C31627E1-B385-4DC3-8445-5958FD149E4D}" destId="{858FDE63-C7E7-464E-B37D-56B24A99936A}" srcOrd="0" destOrd="0" presId="urn:microsoft.com/office/officeart/2009/3/layout/CircleRelationship"/>
    <dgm:cxn modelId="{B6FE308E-773C-4681-9481-5E5D4A35B416}" srcId="{27A96D46-345B-4406-95EB-8805D749FF38}" destId="{33A71265-C6EB-4AA6-9628-D21A8DE64179}" srcOrd="0" destOrd="0" parTransId="{DEBE4E02-513C-45AD-9867-D80C9576F9D0}" sibTransId="{B94E7D80-CD78-4D76-95D7-08DEAAC0D646}"/>
    <dgm:cxn modelId="{FF884671-4AED-4365-A4FB-77CCB9EA46CC}" type="presParOf" srcId="{B7D05025-3249-4EB5-B4B4-03C7F7D04D6C}" destId="{AA462F54-5F11-4104-A02E-5128392D5F2A}" srcOrd="0" destOrd="0" presId="urn:microsoft.com/office/officeart/2009/3/layout/CircleRelationship"/>
    <dgm:cxn modelId="{7ED4F1D6-125D-467C-9CBA-1120A3B78717}" type="presParOf" srcId="{B7D05025-3249-4EB5-B4B4-03C7F7D04D6C}" destId="{7BC580E9-9888-48F3-B002-19B3FF3F2442}" srcOrd="1" destOrd="0" presId="urn:microsoft.com/office/officeart/2009/3/layout/CircleRelationship"/>
    <dgm:cxn modelId="{D73E5319-9F9D-4A7C-90F9-3EDD0A6B5303}" type="presParOf" srcId="{B7D05025-3249-4EB5-B4B4-03C7F7D04D6C}" destId="{C44FDF5E-8825-4F17-A400-379F09C9757C}" srcOrd="2" destOrd="0" presId="urn:microsoft.com/office/officeart/2009/3/layout/CircleRelationship"/>
    <dgm:cxn modelId="{22F8E96B-5A65-4EA5-BE03-C0E2AC9C5AA6}" type="presParOf" srcId="{B7D05025-3249-4EB5-B4B4-03C7F7D04D6C}" destId="{2E21B18B-3793-4034-A3A4-E05FACAF8D75}" srcOrd="3" destOrd="0" presId="urn:microsoft.com/office/officeart/2009/3/layout/CircleRelationship"/>
    <dgm:cxn modelId="{9D77BAD2-17E5-40CD-A5E2-F95F0FECE57D}" type="presParOf" srcId="{B7D05025-3249-4EB5-B4B4-03C7F7D04D6C}" destId="{906F4D1F-0F7C-4BED-931E-C709CC4FC011}" srcOrd="4" destOrd="0" presId="urn:microsoft.com/office/officeart/2009/3/layout/CircleRelationship"/>
    <dgm:cxn modelId="{EE93DCCA-770E-4213-95CB-A024B8FB520B}" type="presParOf" srcId="{B7D05025-3249-4EB5-B4B4-03C7F7D04D6C}" destId="{5AC07956-7B00-42DB-A9FE-41582C9B0BFD}" srcOrd="5" destOrd="0" presId="urn:microsoft.com/office/officeart/2009/3/layout/CircleRelationship"/>
    <dgm:cxn modelId="{1B71FF28-28F5-40CA-9814-0FCA1A071D53}" type="presParOf" srcId="{B7D05025-3249-4EB5-B4B4-03C7F7D04D6C}" destId="{FD91060D-FDB7-4B0F-AB35-F4E99BC45C12}" srcOrd="6" destOrd="0" presId="urn:microsoft.com/office/officeart/2009/3/layout/CircleRelationship"/>
    <dgm:cxn modelId="{ED57C09C-7DB0-4C13-835E-7B8EA6AF99AB}" type="presParOf" srcId="{B7D05025-3249-4EB5-B4B4-03C7F7D04D6C}" destId="{CDEFE54E-1FE3-4BBD-A2BA-7E617356815A}" srcOrd="7" destOrd="0" presId="urn:microsoft.com/office/officeart/2009/3/layout/CircleRelationship"/>
    <dgm:cxn modelId="{5CCF5B7E-777F-48C6-A0C2-92BE64D35FB1}" type="presParOf" srcId="{B7D05025-3249-4EB5-B4B4-03C7F7D04D6C}" destId="{07D7A3D9-B9BA-4A12-A054-6FA3FDEF0618}" srcOrd="8" destOrd="0" presId="urn:microsoft.com/office/officeart/2009/3/layout/CircleRelationship"/>
    <dgm:cxn modelId="{05FF8CEC-64F8-4AB8-A271-223F22C53F7F}" type="presParOf" srcId="{07D7A3D9-B9BA-4A12-A054-6FA3FDEF0618}" destId="{FF80C581-79B7-4DAA-A0B8-94A05926024E}" srcOrd="0" destOrd="0" presId="urn:microsoft.com/office/officeart/2009/3/layout/CircleRelationship"/>
    <dgm:cxn modelId="{E32658B1-3A89-4278-B5D7-AE1D4CE6A01C}" type="presParOf" srcId="{B7D05025-3249-4EB5-B4B4-03C7F7D04D6C}" destId="{654FBB97-B95C-4C30-BFF6-7B2A670345EC}" srcOrd="9" destOrd="0" presId="urn:microsoft.com/office/officeart/2009/3/layout/CircleRelationship"/>
    <dgm:cxn modelId="{35BD460F-FD27-4A16-BE4D-0E0FBD263BA2}" type="presParOf" srcId="{654FBB97-B95C-4C30-BFF6-7B2A670345EC}" destId="{80500D52-3309-455B-A45D-B4A52EF664E7}" srcOrd="0" destOrd="0" presId="urn:microsoft.com/office/officeart/2009/3/layout/CircleRelationship"/>
    <dgm:cxn modelId="{FD05577C-D2F1-426D-96F3-930CAF32CBDA}" type="presParOf" srcId="{B7D05025-3249-4EB5-B4B4-03C7F7D04D6C}" destId="{35E97CD3-92FC-4EB7-B33F-8C2500E9891A}" srcOrd="10" destOrd="0" presId="urn:microsoft.com/office/officeart/2009/3/layout/CircleRelationship"/>
    <dgm:cxn modelId="{B1159612-495D-4DFE-B9C1-32A49F78C042}" type="presParOf" srcId="{B7D05025-3249-4EB5-B4B4-03C7F7D04D6C}" destId="{E7406305-49FC-4E7F-8F1B-1155987E372E}" srcOrd="11" destOrd="0" presId="urn:microsoft.com/office/officeart/2009/3/layout/CircleRelationship"/>
    <dgm:cxn modelId="{EBD0598E-8E77-4363-89BF-FE9A6B4C9A9D}" type="presParOf" srcId="{E7406305-49FC-4E7F-8F1B-1155987E372E}" destId="{256EF07B-DE74-4438-8682-29E2F5BA567B}" srcOrd="0" destOrd="0" presId="urn:microsoft.com/office/officeart/2009/3/layout/CircleRelationship"/>
    <dgm:cxn modelId="{1D6AAE33-EE56-4078-A979-1C4779A2182C}" type="presParOf" srcId="{B7D05025-3249-4EB5-B4B4-03C7F7D04D6C}" destId="{95A60A08-5078-4AE1-98C2-3447FD67B789}" srcOrd="12" destOrd="0" presId="urn:microsoft.com/office/officeart/2009/3/layout/CircleRelationship"/>
    <dgm:cxn modelId="{10A271FA-2EDF-40B2-92E5-D76483DDA49F}" type="presParOf" srcId="{95A60A08-5078-4AE1-98C2-3447FD67B789}" destId="{361A8EBC-AA79-4B71-B21A-DBF75E86D895}" srcOrd="0" destOrd="0" presId="urn:microsoft.com/office/officeart/2009/3/layout/CircleRelationship"/>
    <dgm:cxn modelId="{CA3192AA-D57A-4A5D-B7D3-9C9C702A381E}" type="presParOf" srcId="{B7D05025-3249-4EB5-B4B4-03C7F7D04D6C}" destId="{B72A5607-1B0E-48F0-B5D1-5720B5C67E6E}" srcOrd="13" destOrd="0" presId="urn:microsoft.com/office/officeart/2009/3/layout/CircleRelationship"/>
    <dgm:cxn modelId="{689C8315-D181-4CF5-AFDA-14A9F9749E2C}" type="presParOf" srcId="{B72A5607-1B0E-48F0-B5D1-5720B5C67E6E}" destId="{C210E61C-F840-462D-968A-DB1F99910CB0}" srcOrd="0" destOrd="0" presId="urn:microsoft.com/office/officeart/2009/3/layout/CircleRelationship"/>
    <dgm:cxn modelId="{4502BB7B-9DB2-4909-96AD-5B8ECCC33865}" type="presParOf" srcId="{B7D05025-3249-4EB5-B4B4-03C7F7D04D6C}" destId="{858FDE63-C7E7-464E-B37D-56B24A99936A}" srcOrd="14" destOrd="0" presId="urn:microsoft.com/office/officeart/2009/3/layout/CircleRelationship"/>
    <dgm:cxn modelId="{D5E6FAED-1A13-486E-B334-EB46B44591CB}" type="presParOf" srcId="{B7D05025-3249-4EB5-B4B4-03C7F7D04D6C}" destId="{5BC3DCEE-47EE-4AF9-AE83-CAAC25E60D51}" srcOrd="15" destOrd="0" presId="urn:microsoft.com/office/officeart/2009/3/layout/CircleRelationship"/>
    <dgm:cxn modelId="{AF2229F9-B192-45C9-966F-1EAEE04EAFA9}" type="presParOf" srcId="{5BC3DCEE-47EE-4AF9-AE83-CAAC25E60D51}" destId="{4C201FFE-C8F2-459B-9A6B-1C420389C783}" srcOrd="0" destOrd="0" presId="urn:microsoft.com/office/officeart/2009/3/layout/CircleRelationship"/>
    <dgm:cxn modelId="{3A03A0BB-129C-444D-A135-14586CD73A2B}" type="presParOf" srcId="{B7D05025-3249-4EB5-B4B4-03C7F7D04D6C}" destId="{87C76313-B69E-4337-B2BF-92EEEC913359}" srcOrd="16" destOrd="0" presId="urn:microsoft.com/office/officeart/2009/3/layout/CircleRelationship"/>
    <dgm:cxn modelId="{99D0C4AE-5AD2-428C-AD10-3E917A4934B9}" type="presParOf" srcId="{B7D05025-3249-4EB5-B4B4-03C7F7D04D6C}" destId="{B3EF8028-E18D-4A40-B1DC-6DDF106BA96C}" srcOrd="17" destOrd="0" presId="urn:microsoft.com/office/officeart/2009/3/layout/CircleRelationship"/>
    <dgm:cxn modelId="{984EBED1-84D1-44BA-8D2B-A37E41018BE6}" type="presParOf" srcId="{B3EF8028-E18D-4A40-B1DC-6DDF106BA96C}" destId="{BE8143A3-D851-4E2B-938A-1CDC25DDA913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02C70BC-5888-472A-B46B-B20ED6931BB7}" type="doc">
      <dgm:prSet loTypeId="urn:microsoft.com/office/officeart/2009/3/layout/DescendingProcess" loCatId="process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GB"/>
        </a:p>
      </dgm:t>
    </dgm:pt>
    <dgm:pt modelId="{2E4C7873-A975-4220-B09E-5661FD59218E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Só nos anos mais recentes é que os dois setores estão sob a alçada de mesmo ministério</a:t>
          </a:r>
        </a:p>
      </dgm:t>
    </dgm:pt>
    <dgm:pt modelId="{DF6F522B-276F-4769-9909-98FB0D5C6495}" type="parTrans" cxnId="{3B703216-281D-4446-9B62-EF94F3A673BE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D730A6-51B1-41FE-8A8F-89B42891B2E8}" type="sibTrans" cxnId="{3B703216-281D-4446-9B62-EF94F3A673BE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810413-4751-423F-AD72-E64F59472E13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Ausência de legislação nacional determinando, ou pelo menos promovendo, a cooperação entre os dois setores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D4F2F9-C56F-4052-9831-2D5F72D50C3E}" type="parTrans" cxnId="{B89DDDE4-3013-4B35-8C76-03DDDE4DF921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9CFD4-8930-4501-9D35-590751E9BD11}" type="sibTrans" cxnId="{B89DDDE4-3013-4B35-8C76-03DDDE4DF921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4B0A46-AB9C-4818-873D-B2238E0EB41A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Não existe uma estrutura formal responsável pela implementação de mecanismos formais de comunicação </a:t>
          </a:r>
          <a:r>
            <a:rPr lang="pt-PT" sz="1400" noProof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wntre</a:t>
          </a:r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os dois setores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B085D4-04B7-4CAC-A14D-485443C16974}" type="parTrans" cxnId="{1E33DD03-90F4-4BEE-A995-FB8E1C11E9DD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00DF6F-158A-4239-A28E-26F57121A569}" type="sibTrans" cxnId="{1E33DD03-90F4-4BEE-A995-FB8E1C11E9DD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6297D6-4292-48F6-AD08-CB2E70BAAF0C}">
      <dgm:prSet phldrT="[Texto]" custT="1"/>
      <dgm:spPr/>
      <dgm:t>
        <a:bodyPr/>
        <a:lstStyle/>
        <a:p>
          <a:r>
            <a:rPr lang="en-GB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The secondary education curriculum is nationally established and cannot be changed at school level</a:t>
          </a:r>
          <a:endParaRPr lang="en-GB" sz="1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040615-4547-4880-BD4C-B4A2EB82B4BA}" type="parTrans" cxnId="{8BE56B20-D570-4C43-8B73-8C80C3FF046F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CD7BD2-61BB-41BE-97ED-1CFBE40C409C}" type="sibTrans" cxnId="{8BE56B20-D570-4C43-8B73-8C80C3FF046F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DA71E6-3B14-488F-B7A1-8E8876E6C7D9}">
      <dgm:prSet phldrT="[Texto]" custT="1"/>
      <dgm:spPr/>
      <dgm:t>
        <a:bodyPr/>
        <a:lstStyle/>
        <a:p>
          <a:r>
            <a:rPr lang="pt-PT" sz="1800" b="1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Barreiras a um Alinhamento Eficaz</a:t>
          </a:r>
          <a:endParaRPr lang="pt-PT" sz="1800" b="1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4D6170-F5E1-444B-833E-1B278184980A}" type="parTrans" cxnId="{136AC5A2-6DAA-4C37-B344-5E27D940E816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5BA5FC-4E10-499E-BB22-8AC4B16C81B3}" type="sibTrans" cxnId="{136AC5A2-6DAA-4C37-B344-5E27D940E816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ACEEBF-58FD-4F3B-BE5E-4F92A0484C41}">
      <dgm:prSet phldrT="[Texto]" custT="1"/>
      <dgm:spPr/>
      <dgm:t>
        <a:bodyPr/>
        <a:lstStyle/>
        <a:p>
          <a:pPr algn="r"/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As políticas institucionais das IES não incluem preocupações com a qualidade a progressão dos estudantes do ensino secundário para o superior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A6E507-6F29-432A-B69D-AAB955B35247}" type="parTrans" cxnId="{A5F61A89-E2CF-4E6F-A29D-7830079CCBEB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351E0E-1048-4CC4-871B-2EF973F3AF5B}" type="sibTrans" cxnId="{A5F61A89-E2CF-4E6F-A29D-7830079CCBEB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B7AF8A-321C-4BDF-AEC9-BC248DF6AFEE}">
      <dgm:prSet phldrT="[Texto]" custT="1"/>
      <dgm:spPr/>
      <dgm:t>
        <a:bodyPr/>
        <a:lstStyle/>
        <a:p>
          <a:pPr algn="l"/>
          <a:r>
            <a:rPr lang="pt-PT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Desalinhamento nos conteúdos curriculares das disciplinas básicas</a:t>
          </a:r>
          <a:endParaRPr lang="en-GB" sz="1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9F2D4B-DEA0-4D07-A545-E91D30F47E3C}" type="parTrans" cxnId="{8A05DC33-8689-4277-AF15-D9AD4A6A87A9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C0C5BD-65F2-4B40-BDE9-2CAAC0054FFA}" type="sibTrans" cxnId="{8A05DC33-8689-4277-AF15-D9AD4A6A87A9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52B7BB-FE3A-4095-AB39-21F32049C323}" type="pres">
      <dgm:prSet presAssocID="{C02C70BC-5888-472A-B46B-B20ED6931BB7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pt-PT"/>
        </a:p>
      </dgm:t>
    </dgm:pt>
    <dgm:pt modelId="{52F849E0-765C-442E-93E1-09703C6ED7CF}" type="pres">
      <dgm:prSet presAssocID="{C02C70BC-5888-472A-B46B-B20ED6931BB7}" presName="arrowNode" presStyleLbl="node1" presStyleIdx="0" presStyleCnt="1"/>
      <dgm:spPr/>
    </dgm:pt>
    <dgm:pt modelId="{E01CFA01-59B5-4B47-9FED-2F9A099CC4C3}" type="pres">
      <dgm:prSet presAssocID="{2E4C7873-A975-4220-B09E-5661FD59218E}" presName="txNode1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5CC785-DCF7-44AD-B0A8-BDCE80EDD88E}" type="pres">
      <dgm:prSet presAssocID="{12810413-4751-423F-AD72-E64F59472E13}" presName="txNode2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E06501-B58F-434B-AEFF-AC3319DB3E0F}" type="pres">
      <dgm:prSet presAssocID="{0399CFD4-8930-4501-9D35-590751E9BD11}" presName="dotNode2" presStyleCnt="0"/>
      <dgm:spPr/>
    </dgm:pt>
    <dgm:pt modelId="{4DE478D0-F9F4-4E22-9AE1-4A3D38625371}" type="pres">
      <dgm:prSet presAssocID="{0399CFD4-8930-4501-9D35-590751E9BD11}" presName="dotRepeatNode" presStyleLbl="fgShp" presStyleIdx="0" presStyleCnt="5"/>
      <dgm:spPr/>
      <dgm:t>
        <a:bodyPr/>
        <a:lstStyle/>
        <a:p>
          <a:endParaRPr lang="pt-PT"/>
        </a:p>
      </dgm:t>
    </dgm:pt>
    <dgm:pt modelId="{33AA3CC0-7AB9-4280-849B-4AA0D6C65CDE}" type="pres">
      <dgm:prSet presAssocID="{B74B0A46-AB9C-4818-873D-B2238E0EB41A}" presName="txNode3" presStyleLbl="revTx" presStyleIdx="2" presStyleCnt="7" custScaleX="147302" custLinFactNeighborX="-36492" custLinFactNeighborY="442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4B5B36A-4A0D-4D3E-A7AC-E63DD7B6AA44}" type="pres">
      <dgm:prSet presAssocID="{0D00DF6F-158A-4239-A28E-26F57121A569}" presName="dotNode3" presStyleCnt="0"/>
      <dgm:spPr/>
    </dgm:pt>
    <dgm:pt modelId="{B1A4BB71-EF7C-4464-A3B9-DEDBF86191B2}" type="pres">
      <dgm:prSet presAssocID="{0D00DF6F-158A-4239-A28E-26F57121A569}" presName="dotRepeatNode" presStyleLbl="fgShp" presStyleIdx="1" presStyleCnt="5"/>
      <dgm:spPr/>
      <dgm:t>
        <a:bodyPr/>
        <a:lstStyle/>
        <a:p>
          <a:endParaRPr lang="pt-PT"/>
        </a:p>
      </dgm:t>
    </dgm:pt>
    <dgm:pt modelId="{5F42C606-ECF1-4036-A397-27A3CCA97A88}" type="pres">
      <dgm:prSet presAssocID="{7C6297D6-4292-48F6-AD08-CB2E70BAAF0C}" presName="txNode4" presStyleLbl="revTx" presStyleIdx="3" presStyleCnt="7" custScaleX="145583" custLinFactNeighborX="15378" custLinFactNeighborY="-67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33601C-B13D-4C22-9DE2-13103DB3B340}" type="pres">
      <dgm:prSet presAssocID="{95CD7BD2-61BB-41BE-97ED-1CFBE40C409C}" presName="dotNode4" presStyleCnt="0"/>
      <dgm:spPr/>
    </dgm:pt>
    <dgm:pt modelId="{91887547-4453-4C6F-B215-5BF74D26A7D8}" type="pres">
      <dgm:prSet presAssocID="{95CD7BD2-61BB-41BE-97ED-1CFBE40C409C}" presName="dotRepeatNode" presStyleLbl="fgShp" presStyleIdx="2" presStyleCnt="5"/>
      <dgm:spPr/>
      <dgm:t>
        <a:bodyPr/>
        <a:lstStyle/>
        <a:p>
          <a:endParaRPr lang="pt-PT"/>
        </a:p>
      </dgm:t>
    </dgm:pt>
    <dgm:pt modelId="{8D99232A-82F6-47A9-8D67-01E0D7A63206}" type="pres">
      <dgm:prSet presAssocID="{5BB7AF8A-321C-4BDF-AEC9-BC248DF6AFEE}" presName="txNode5" presStyleLbl="revTx" presStyleIdx="4" presStyleCnt="7" custScaleX="100879" custLinFactX="35209" custLinFactNeighborX="100000" custLinFactNeighborY="438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4B9B5B-4F0B-43FE-8983-FA1377311435}" type="pres">
      <dgm:prSet presAssocID="{DCC0C5BD-65F2-4B40-BDE9-2CAAC0054FFA}" presName="dotNode5" presStyleCnt="0"/>
      <dgm:spPr/>
    </dgm:pt>
    <dgm:pt modelId="{DCAD8EA9-A440-430C-A56C-F55DDF358D3D}" type="pres">
      <dgm:prSet presAssocID="{DCC0C5BD-65F2-4B40-BDE9-2CAAC0054FFA}" presName="dotRepeatNode" presStyleLbl="fgShp" presStyleIdx="3" presStyleCnt="5"/>
      <dgm:spPr/>
      <dgm:t>
        <a:bodyPr/>
        <a:lstStyle/>
        <a:p>
          <a:endParaRPr lang="pt-PT"/>
        </a:p>
      </dgm:t>
    </dgm:pt>
    <dgm:pt modelId="{6975B82E-624B-4BA6-A2BE-BE943C72A003}" type="pres">
      <dgm:prSet presAssocID="{AAACEEBF-58FD-4F3B-BE5E-4F92A0484C41}" presName="txNode6" presStyleLbl="revTx" presStyleIdx="5" presStyleCnt="7" custScaleX="193223" custLinFactX="-100000" custLinFactNeighborX="-105376" custLinFactNeighborY="-776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76EF08-D6A8-4AB8-BAB3-CA59272DF0AE}" type="pres">
      <dgm:prSet presAssocID="{94351E0E-1048-4CC4-871B-2EF973F3AF5B}" presName="dotNode6" presStyleCnt="0"/>
      <dgm:spPr/>
    </dgm:pt>
    <dgm:pt modelId="{F839D5EC-425E-42EF-A183-144B243F5257}" type="pres">
      <dgm:prSet presAssocID="{94351E0E-1048-4CC4-871B-2EF973F3AF5B}" presName="dotRepeatNode" presStyleLbl="fgShp" presStyleIdx="4" presStyleCnt="5"/>
      <dgm:spPr/>
      <dgm:t>
        <a:bodyPr/>
        <a:lstStyle/>
        <a:p>
          <a:endParaRPr lang="pt-PT"/>
        </a:p>
      </dgm:t>
    </dgm:pt>
    <dgm:pt modelId="{27EA6AFD-3AB5-48C4-B7B1-63B2EFB7E31C}" type="pres">
      <dgm:prSet presAssocID="{25DA71E6-3B14-488F-B7A1-8E8876E6C7D9}" presName="txNode7" presStyleLbl="revTx" presStyleIdx="6" presStyleCnt="7" custScaleX="79173" custScaleY="6269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84E63EF-D785-492F-A717-A8EEF6EDAF05}" type="presOf" srcId="{95CD7BD2-61BB-41BE-97ED-1CFBE40C409C}" destId="{91887547-4453-4C6F-B215-5BF74D26A7D8}" srcOrd="0" destOrd="0" presId="urn:microsoft.com/office/officeart/2009/3/layout/DescendingProcess"/>
    <dgm:cxn modelId="{A2827F2B-C6B6-4CEA-AABD-B49B6FBECCB2}" type="presOf" srcId="{7C6297D6-4292-48F6-AD08-CB2E70BAAF0C}" destId="{5F42C606-ECF1-4036-A397-27A3CCA97A88}" srcOrd="0" destOrd="0" presId="urn:microsoft.com/office/officeart/2009/3/layout/DescendingProcess"/>
    <dgm:cxn modelId="{C6F82876-4E4B-47E2-B1C5-C37EC30291E3}" type="presOf" srcId="{25DA71E6-3B14-488F-B7A1-8E8876E6C7D9}" destId="{27EA6AFD-3AB5-48C4-B7B1-63B2EFB7E31C}" srcOrd="0" destOrd="0" presId="urn:microsoft.com/office/officeart/2009/3/layout/DescendingProcess"/>
    <dgm:cxn modelId="{A5F61A89-E2CF-4E6F-A29D-7830079CCBEB}" srcId="{C02C70BC-5888-472A-B46B-B20ED6931BB7}" destId="{AAACEEBF-58FD-4F3B-BE5E-4F92A0484C41}" srcOrd="5" destOrd="0" parTransId="{B8A6E507-6F29-432A-B69D-AAB955B35247}" sibTransId="{94351E0E-1048-4CC4-871B-2EF973F3AF5B}"/>
    <dgm:cxn modelId="{561E5E78-00D7-4876-A500-FDA75BD207FE}" type="presOf" srcId="{94351E0E-1048-4CC4-871B-2EF973F3AF5B}" destId="{F839D5EC-425E-42EF-A183-144B243F5257}" srcOrd="0" destOrd="0" presId="urn:microsoft.com/office/officeart/2009/3/layout/DescendingProcess"/>
    <dgm:cxn modelId="{8BE56B20-D570-4C43-8B73-8C80C3FF046F}" srcId="{C02C70BC-5888-472A-B46B-B20ED6931BB7}" destId="{7C6297D6-4292-48F6-AD08-CB2E70BAAF0C}" srcOrd="3" destOrd="0" parTransId="{F8040615-4547-4880-BD4C-B4A2EB82B4BA}" sibTransId="{95CD7BD2-61BB-41BE-97ED-1CFBE40C409C}"/>
    <dgm:cxn modelId="{D196FBA5-F246-4EAB-AB1C-8FE66F324906}" type="presOf" srcId="{5BB7AF8A-321C-4BDF-AEC9-BC248DF6AFEE}" destId="{8D99232A-82F6-47A9-8D67-01E0D7A63206}" srcOrd="0" destOrd="0" presId="urn:microsoft.com/office/officeart/2009/3/layout/DescendingProcess"/>
    <dgm:cxn modelId="{BB763ACD-3748-4F21-A42B-35BA11F134F2}" type="presOf" srcId="{0D00DF6F-158A-4239-A28E-26F57121A569}" destId="{B1A4BB71-EF7C-4464-A3B9-DEDBF86191B2}" srcOrd="0" destOrd="0" presId="urn:microsoft.com/office/officeart/2009/3/layout/DescendingProcess"/>
    <dgm:cxn modelId="{B89DDDE4-3013-4B35-8C76-03DDDE4DF921}" srcId="{C02C70BC-5888-472A-B46B-B20ED6931BB7}" destId="{12810413-4751-423F-AD72-E64F59472E13}" srcOrd="1" destOrd="0" parTransId="{BFD4F2F9-C56F-4052-9831-2D5F72D50C3E}" sibTransId="{0399CFD4-8930-4501-9D35-590751E9BD11}"/>
    <dgm:cxn modelId="{2197BB37-B97A-4E08-966D-C1EC9ADD85F6}" type="presOf" srcId="{12810413-4751-423F-AD72-E64F59472E13}" destId="{775CC785-DCF7-44AD-B0A8-BDCE80EDD88E}" srcOrd="0" destOrd="0" presId="urn:microsoft.com/office/officeart/2009/3/layout/DescendingProcess"/>
    <dgm:cxn modelId="{EA4CA3F2-CF40-4832-A94D-3C0E32CC1B28}" type="presOf" srcId="{0399CFD4-8930-4501-9D35-590751E9BD11}" destId="{4DE478D0-F9F4-4E22-9AE1-4A3D38625371}" srcOrd="0" destOrd="0" presId="urn:microsoft.com/office/officeart/2009/3/layout/DescendingProcess"/>
    <dgm:cxn modelId="{65D2D144-3E11-4F07-A98D-00E060F69F24}" type="presOf" srcId="{B74B0A46-AB9C-4818-873D-B2238E0EB41A}" destId="{33AA3CC0-7AB9-4280-849B-4AA0D6C65CDE}" srcOrd="0" destOrd="0" presId="urn:microsoft.com/office/officeart/2009/3/layout/DescendingProcess"/>
    <dgm:cxn modelId="{BA86C14A-D4A1-4516-A8AB-F9EFFC26F0C6}" type="presOf" srcId="{DCC0C5BD-65F2-4B40-BDE9-2CAAC0054FFA}" destId="{DCAD8EA9-A440-430C-A56C-F55DDF358D3D}" srcOrd="0" destOrd="0" presId="urn:microsoft.com/office/officeart/2009/3/layout/DescendingProcess"/>
    <dgm:cxn modelId="{3B703216-281D-4446-9B62-EF94F3A673BE}" srcId="{C02C70BC-5888-472A-B46B-B20ED6931BB7}" destId="{2E4C7873-A975-4220-B09E-5661FD59218E}" srcOrd="0" destOrd="0" parTransId="{DF6F522B-276F-4769-9909-98FB0D5C6495}" sibTransId="{B8D730A6-51B1-41FE-8A8F-89B42891B2E8}"/>
    <dgm:cxn modelId="{6C1BE3A3-7E5F-4CEB-9B51-AB99F1DA704F}" type="presOf" srcId="{C02C70BC-5888-472A-B46B-B20ED6931BB7}" destId="{EE52B7BB-FE3A-4095-AB39-21F32049C323}" srcOrd="0" destOrd="0" presId="urn:microsoft.com/office/officeart/2009/3/layout/DescendingProcess"/>
    <dgm:cxn modelId="{8A05DC33-8689-4277-AF15-D9AD4A6A87A9}" srcId="{C02C70BC-5888-472A-B46B-B20ED6931BB7}" destId="{5BB7AF8A-321C-4BDF-AEC9-BC248DF6AFEE}" srcOrd="4" destOrd="0" parTransId="{799F2D4B-DEA0-4D07-A545-E91D30F47E3C}" sibTransId="{DCC0C5BD-65F2-4B40-BDE9-2CAAC0054FFA}"/>
    <dgm:cxn modelId="{BE5CA5BB-68DA-48F7-947D-FC91E3CA1DCD}" type="presOf" srcId="{AAACEEBF-58FD-4F3B-BE5E-4F92A0484C41}" destId="{6975B82E-624B-4BA6-A2BE-BE943C72A003}" srcOrd="0" destOrd="0" presId="urn:microsoft.com/office/officeart/2009/3/layout/DescendingProcess"/>
    <dgm:cxn modelId="{136AC5A2-6DAA-4C37-B344-5E27D940E816}" srcId="{C02C70BC-5888-472A-B46B-B20ED6931BB7}" destId="{25DA71E6-3B14-488F-B7A1-8E8876E6C7D9}" srcOrd="6" destOrd="0" parTransId="{624D6170-F5E1-444B-833E-1B278184980A}" sibTransId="{6F5BA5FC-4E10-499E-BB22-8AC4B16C81B3}"/>
    <dgm:cxn modelId="{1E33DD03-90F4-4BEE-A995-FB8E1C11E9DD}" srcId="{C02C70BC-5888-472A-B46B-B20ED6931BB7}" destId="{B74B0A46-AB9C-4818-873D-B2238E0EB41A}" srcOrd="2" destOrd="0" parTransId="{DAB085D4-04B7-4CAC-A14D-485443C16974}" sibTransId="{0D00DF6F-158A-4239-A28E-26F57121A569}"/>
    <dgm:cxn modelId="{2FAD8D33-B439-4323-AF15-E82917B32636}" type="presOf" srcId="{2E4C7873-A975-4220-B09E-5661FD59218E}" destId="{E01CFA01-59B5-4B47-9FED-2F9A099CC4C3}" srcOrd="0" destOrd="0" presId="urn:microsoft.com/office/officeart/2009/3/layout/DescendingProcess"/>
    <dgm:cxn modelId="{0FCAD1DD-05D6-4514-B4BC-89B3F3BE9E16}" type="presParOf" srcId="{EE52B7BB-FE3A-4095-AB39-21F32049C323}" destId="{52F849E0-765C-442E-93E1-09703C6ED7CF}" srcOrd="0" destOrd="0" presId="urn:microsoft.com/office/officeart/2009/3/layout/DescendingProcess"/>
    <dgm:cxn modelId="{B5F5D2F7-1515-4B53-AF6D-31B861C1810C}" type="presParOf" srcId="{EE52B7BB-FE3A-4095-AB39-21F32049C323}" destId="{E01CFA01-59B5-4B47-9FED-2F9A099CC4C3}" srcOrd="1" destOrd="0" presId="urn:microsoft.com/office/officeart/2009/3/layout/DescendingProcess"/>
    <dgm:cxn modelId="{5CF3FEA1-AF07-4F00-8C5A-52EE3464A8A3}" type="presParOf" srcId="{EE52B7BB-FE3A-4095-AB39-21F32049C323}" destId="{775CC785-DCF7-44AD-B0A8-BDCE80EDD88E}" srcOrd="2" destOrd="0" presId="urn:microsoft.com/office/officeart/2009/3/layout/DescendingProcess"/>
    <dgm:cxn modelId="{7924ED6C-936C-43C0-9BD0-BD08E2783316}" type="presParOf" srcId="{EE52B7BB-FE3A-4095-AB39-21F32049C323}" destId="{35E06501-B58F-434B-AEFF-AC3319DB3E0F}" srcOrd="3" destOrd="0" presId="urn:microsoft.com/office/officeart/2009/3/layout/DescendingProcess"/>
    <dgm:cxn modelId="{C4019749-015F-4A04-8893-D4687B553237}" type="presParOf" srcId="{35E06501-B58F-434B-AEFF-AC3319DB3E0F}" destId="{4DE478D0-F9F4-4E22-9AE1-4A3D38625371}" srcOrd="0" destOrd="0" presId="urn:microsoft.com/office/officeart/2009/3/layout/DescendingProcess"/>
    <dgm:cxn modelId="{B833B550-05FD-43B3-9076-0B9576DD5867}" type="presParOf" srcId="{EE52B7BB-FE3A-4095-AB39-21F32049C323}" destId="{33AA3CC0-7AB9-4280-849B-4AA0D6C65CDE}" srcOrd="4" destOrd="0" presId="urn:microsoft.com/office/officeart/2009/3/layout/DescendingProcess"/>
    <dgm:cxn modelId="{FCC81F2B-8D8D-4F9A-8404-A74A77ADBD24}" type="presParOf" srcId="{EE52B7BB-FE3A-4095-AB39-21F32049C323}" destId="{84B5B36A-4A0D-4D3E-A7AC-E63DD7B6AA44}" srcOrd="5" destOrd="0" presId="urn:microsoft.com/office/officeart/2009/3/layout/DescendingProcess"/>
    <dgm:cxn modelId="{11A43EE8-42EC-4D9B-9EBD-0A5A8F2061DA}" type="presParOf" srcId="{84B5B36A-4A0D-4D3E-A7AC-E63DD7B6AA44}" destId="{B1A4BB71-EF7C-4464-A3B9-DEDBF86191B2}" srcOrd="0" destOrd="0" presId="urn:microsoft.com/office/officeart/2009/3/layout/DescendingProcess"/>
    <dgm:cxn modelId="{E905449C-DCF0-47D0-9784-C210716C02BA}" type="presParOf" srcId="{EE52B7BB-FE3A-4095-AB39-21F32049C323}" destId="{5F42C606-ECF1-4036-A397-27A3CCA97A88}" srcOrd="6" destOrd="0" presId="urn:microsoft.com/office/officeart/2009/3/layout/DescendingProcess"/>
    <dgm:cxn modelId="{AE8AAE10-D1C8-4601-8201-C69E75D21DF0}" type="presParOf" srcId="{EE52B7BB-FE3A-4095-AB39-21F32049C323}" destId="{5933601C-B13D-4C22-9DE2-13103DB3B340}" srcOrd="7" destOrd="0" presId="urn:microsoft.com/office/officeart/2009/3/layout/DescendingProcess"/>
    <dgm:cxn modelId="{4DFEB5D8-7F19-444D-ACE1-109FC819805A}" type="presParOf" srcId="{5933601C-B13D-4C22-9DE2-13103DB3B340}" destId="{91887547-4453-4C6F-B215-5BF74D26A7D8}" srcOrd="0" destOrd="0" presId="urn:microsoft.com/office/officeart/2009/3/layout/DescendingProcess"/>
    <dgm:cxn modelId="{38D2B075-831A-4E23-BC2E-A9D7A2EB796C}" type="presParOf" srcId="{EE52B7BB-FE3A-4095-AB39-21F32049C323}" destId="{8D99232A-82F6-47A9-8D67-01E0D7A63206}" srcOrd="8" destOrd="0" presId="urn:microsoft.com/office/officeart/2009/3/layout/DescendingProcess"/>
    <dgm:cxn modelId="{174A9557-5088-4D80-B180-2EDF0370FB2E}" type="presParOf" srcId="{EE52B7BB-FE3A-4095-AB39-21F32049C323}" destId="{D54B9B5B-4F0B-43FE-8983-FA1377311435}" srcOrd="9" destOrd="0" presId="urn:microsoft.com/office/officeart/2009/3/layout/DescendingProcess"/>
    <dgm:cxn modelId="{E1BD37AC-4F51-4E35-B247-BD5D0C8A06E9}" type="presParOf" srcId="{D54B9B5B-4F0B-43FE-8983-FA1377311435}" destId="{DCAD8EA9-A440-430C-A56C-F55DDF358D3D}" srcOrd="0" destOrd="0" presId="urn:microsoft.com/office/officeart/2009/3/layout/DescendingProcess"/>
    <dgm:cxn modelId="{EDDFD476-0AC3-4FD2-AFFB-1FC70B74EC71}" type="presParOf" srcId="{EE52B7BB-FE3A-4095-AB39-21F32049C323}" destId="{6975B82E-624B-4BA6-A2BE-BE943C72A003}" srcOrd="10" destOrd="0" presId="urn:microsoft.com/office/officeart/2009/3/layout/DescendingProcess"/>
    <dgm:cxn modelId="{52F85921-BA74-42CA-BD64-9B3775ED65C3}" type="presParOf" srcId="{EE52B7BB-FE3A-4095-AB39-21F32049C323}" destId="{F376EF08-D6A8-4AB8-BAB3-CA59272DF0AE}" srcOrd="11" destOrd="0" presId="urn:microsoft.com/office/officeart/2009/3/layout/DescendingProcess"/>
    <dgm:cxn modelId="{A129ABFB-52CD-40C3-BF84-7231DD449667}" type="presParOf" srcId="{F376EF08-D6A8-4AB8-BAB3-CA59272DF0AE}" destId="{F839D5EC-425E-42EF-A183-144B243F5257}" srcOrd="0" destOrd="0" presId="urn:microsoft.com/office/officeart/2009/3/layout/DescendingProcess"/>
    <dgm:cxn modelId="{F4B48D90-ABC7-426A-BDFE-8B47E04B5197}" type="presParOf" srcId="{EE52B7BB-FE3A-4095-AB39-21F32049C323}" destId="{27EA6AFD-3AB5-48C4-B7B1-63B2EFB7E31C}" srcOrd="1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02C70BC-5888-472A-B46B-B20ED6931BB7}" type="doc">
      <dgm:prSet loTypeId="urn:microsoft.com/office/officeart/2009/3/layout/DescendingProcess" loCatId="process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GB"/>
        </a:p>
      </dgm:t>
    </dgm:pt>
    <dgm:pt modelId="{2E4C7873-A975-4220-B09E-5661FD59218E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Estratégias desenvolvidas pelas IES para ultrapassar as deficiências identificadas nos alunos do 1º ano</a:t>
          </a:r>
        </a:p>
      </dgm:t>
    </dgm:pt>
    <dgm:pt modelId="{DF6F522B-276F-4769-9909-98FB0D5C6495}" type="parTrans" cxnId="{3B703216-281D-4446-9B62-EF94F3A673BE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D730A6-51B1-41FE-8A8F-89B42891B2E8}" type="sibTrans" cxnId="{3B703216-281D-4446-9B62-EF94F3A673BE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810413-4751-423F-AD72-E64F59472E13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Esforços feitos pelas escolas secundárias para melhorar o nível académico dos alunos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D4F2F9-C56F-4052-9831-2D5F72D50C3E}" type="parTrans" cxnId="{B89DDDE4-3013-4B35-8C76-03DDDE4DF921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9CFD4-8930-4501-9D35-590751E9BD11}" type="sibTrans" cxnId="{B89DDDE4-3013-4B35-8C76-03DDDE4DF921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4B0A46-AB9C-4818-873D-B2238E0EB41A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Serviços de orientação vocacional existentes nas escolas secundárias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B085D4-04B7-4CAC-A14D-485443C16974}" type="parTrans" cxnId="{1E33DD03-90F4-4BEE-A995-FB8E1C11E9DD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00DF6F-158A-4239-A28E-26F57121A569}" type="sibTrans" cxnId="{1E33DD03-90F4-4BEE-A995-FB8E1C11E9DD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6297D6-4292-48F6-AD08-CB2E70BAAF0C}">
      <dgm:prSet phldrT="[Texto]" custT="1"/>
      <dgm:spPr/>
      <dgm:t>
        <a:bodyPr/>
        <a:lstStyle/>
        <a:p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Visitas feitas pelas IES às escolas e as visitas que os alunos do secundário fazem às IES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040615-4547-4880-BD4C-B4A2EB82B4BA}" type="parTrans" cxnId="{8BE56B20-D570-4C43-8B73-8C80C3FF046F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CD7BD2-61BB-41BE-97ED-1CFBE40C409C}" type="sibTrans" cxnId="{8BE56B20-D570-4C43-8B73-8C80C3FF046F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DA71E6-3B14-488F-B7A1-8E8876E6C7D9}">
      <dgm:prSet phldrT="[Texto]" custT="1"/>
      <dgm:spPr/>
      <dgm:t>
        <a:bodyPr/>
        <a:lstStyle/>
        <a:p>
          <a:r>
            <a:rPr lang="pt-PT" sz="1800" b="1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Boas Práticas para um Alinhamento Eficaz</a:t>
          </a:r>
          <a:endParaRPr lang="pt-PT" sz="1800" b="1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4D6170-F5E1-444B-833E-1B278184980A}" type="parTrans" cxnId="{136AC5A2-6DAA-4C37-B344-5E27D940E816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5BA5FC-4E10-499E-BB22-8AC4B16C81B3}" type="sibTrans" cxnId="{136AC5A2-6DAA-4C37-B344-5E27D940E816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ACEEBF-58FD-4F3B-BE5E-4F92A0484C41}">
      <dgm:prSet phldrT="[Texto]" custT="1"/>
      <dgm:spPr/>
      <dgm:t>
        <a:bodyPr/>
        <a:lstStyle/>
        <a:p>
          <a:pPr algn="r"/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Estágios realizados nas escolas pelos estudantes universitários dos cursos de formação de professores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A6E507-6F29-432A-B69D-AAB955B35247}" type="parTrans" cxnId="{A5F61A89-E2CF-4E6F-A29D-7830079CCBEB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351E0E-1048-4CC4-871B-2EF973F3AF5B}" type="sibTrans" cxnId="{A5F61A89-E2CF-4E6F-A29D-7830079CCBEB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B7AF8A-321C-4BDF-AEC9-BC248DF6AFEE}">
      <dgm:prSet phldrT="[Texto]" custT="1"/>
      <dgm:spPr/>
      <dgm:t>
        <a:bodyPr/>
        <a:lstStyle/>
        <a:p>
          <a:pPr algn="l"/>
          <a:r>
            <a:rPr lang="pt-PT" sz="14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Presença de representantes das IES nos conselhos gerais das escolas secundárias</a:t>
          </a:r>
          <a:endParaRPr lang="pt-PT" sz="14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9F2D4B-DEA0-4D07-A545-E91D30F47E3C}" type="parTrans" cxnId="{8A05DC33-8689-4277-AF15-D9AD4A6A87A9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C0C5BD-65F2-4B40-BDE9-2CAAC0054FFA}" type="sibTrans" cxnId="{8A05DC33-8689-4277-AF15-D9AD4A6A87A9}">
      <dgm:prSet/>
      <dgm:spPr/>
      <dgm:t>
        <a:bodyPr/>
        <a:lstStyle/>
        <a:p>
          <a:endParaRPr lang="en-GB" sz="24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E52B7BB-FE3A-4095-AB39-21F32049C323}" type="pres">
      <dgm:prSet presAssocID="{C02C70BC-5888-472A-B46B-B20ED6931BB7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pt-PT"/>
        </a:p>
      </dgm:t>
    </dgm:pt>
    <dgm:pt modelId="{52F849E0-765C-442E-93E1-09703C6ED7CF}" type="pres">
      <dgm:prSet presAssocID="{C02C70BC-5888-472A-B46B-B20ED6931BB7}" presName="arrowNode" presStyleLbl="node1" presStyleIdx="0" presStyleCnt="1"/>
      <dgm:spPr/>
    </dgm:pt>
    <dgm:pt modelId="{E01CFA01-59B5-4B47-9FED-2F9A099CC4C3}" type="pres">
      <dgm:prSet presAssocID="{2E4C7873-A975-4220-B09E-5661FD59218E}" presName="txNode1" presStyleLbl="revTx" presStyleIdx="0" presStyleCnt="7" custScaleX="1189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5CC785-DCF7-44AD-B0A8-BDCE80EDD88E}" type="pres">
      <dgm:prSet presAssocID="{12810413-4751-423F-AD72-E64F59472E13}" presName="txNode2" presStyleLbl="revTx" presStyleIdx="1" presStyleCnt="7" custLinFactNeighborX="-4048" custLinFactNeighborY="-883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E06501-B58F-434B-AEFF-AC3319DB3E0F}" type="pres">
      <dgm:prSet presAssocID="{0399CFD4-8930-4501-9D35-590751E9BD11}" presName="dotNode2" presStyleCnt="0"/>
      <dgm:spPr/>
    </dgm:pt>
    <dgm:pt modelId="{4DE478D0-F9F4-4E22-9AE1-4A3D38625371}" type="pres">
      <dgm:prSet presAssocID="{0399CFD4-8930-4501-9D35-590751E9BD11}" presName="dotRepeatNode" presStyleLbl="fgShp" presStyleIdx="0" presStyleCnt="5"/>
      <dgm:spPr/>
      <dgm:t>
        <a:bodyPr/>
        <a:lstStyle/>
        <a:p>
          <a:endParaRPr lang="pt-PT"/>
        </a:p>
      </dgm:t>
    </dgm:pt>
    <dgm:pt modelId="{33AA3CC0-7AB9-4280-849B-4AA0D6C65CDE}" type="pres">
      <dgm:prSet presAssocID="{B74B0A46-AB9C-4818-873D-B2238E0EB41A}" presName="txNode3" presStyleLbl="revTx" presStyleIdx="2" presStyleCnt="7" custScaleX="147302" custLinFactNeighborX="-36492" custLinFactNeighborY="442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4B5B36A-4A0D-4D3E-A7AC-E63DD7B6AA44}" type="pres">
      <dgm:prSet presAssocID="{0D00DF6F-158A-4239-A28E-26F57121A569}" presName="dotNode3" presStyleCnt="0"/>
      <dgm:spPr/>
    </dgm:pt>
    <dgm:pt modelId="{B1A4BB71-EF7C-4464-A3B9-DEDBF86191B2}" type="pres">
      <dgm:prSet presAssocID="{0D00DF6F-158A-4239-A28E-26F57121A569}" presName="dotRepeatNode" presStyleLbl="fgShp" presStyleIdx="1" presStyleCnt="5"/>
      <dgm:spPr/>
      <dgm:t>
        <a:bodyPr/>
        <a:lstStyle/>
        <a:p>
          <a:endParaRPr lang="pt-PT"/>
        </a:p>
      </dgm:t>
    </dgm:pt>
    <dgm:pt modelId="{5F42C606-ECF1-4036-A397-27A3CCA97A88}" type="pres">
      <dgm:prSet presAssocID="{7C6297D6-4292-48F6-AD08-CB2E70BAAF0C}" presName="txNode4" presStyleLbl="revTx" presStyleIdx="3" presStyleCnt="7" custScaleX="145583" custLinFactNeighborX="15378" custLinFactNeighborY="-67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933601C-B13D-4C22-9DE2-13103DB3B340}" type="pres">
      <dgm:prSet presAssocID="{95CD7BD2-61BB-41BE-97ED-1CFBE40C409C}" presName="dotNode4" presStyleCnt="0"/>
      <dgm:spPr/>
    </dgm:pt>
    <dgm:pt modelId="{91887547-4453-4C6F-B215-5BF74D26A7D8}" type="pres">
      <dgm:prSet presAssocID="{95CD7BD2-61BB-41BE-97ED-1CFBE40C409C}" presName="dotRepeatNode" presStyleLbl="fgShp" presStyleIdx="2" presStyleCnt="5"/>
      <dgm:spPr/>
      <dgm:t>
        <a:bodyPr/>
        <a:lstStyle/>
        <a:p>
          <a:endParaRPr lang="pt-PT"/>
        </a:p>
      </dgm:t>
    </dgm:pt>
    <dgm:pt modelId="{8D99232A-82F6-47A9-8D67-01E0D7A63206}" type="pres">
      <dgm:prSet presAssocID="{5BB7AF8A-321C-4BDF-AEC9-BC248DF6AFEE}" presName="txNode5" presStyleLbl="revTx" presStyleIdx="4" presStyleCnt="7" custScaleX="100879" custLinFactX="35209" custLinFactNeighborX="100000" custLinFactNeighborY="438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4B9B5B-4F0B-43FE-8983-FA1377311435}" type="pres">
      <dgm:prSet presAssocID="{DCC0C5BD-65F2-4B40-BDE9-2CAAC0054FFA}" presName="dotNode5" presStyleCnt="0"/>
      <dgm:spPr/>
    </dgm:pt>
    <dgm:pt modelId="{DCAD8EA9-A440-430C-A56C-F55DDF358D3D}" type="pres">
      <dgm:prSet presAssocID="{DCC0C5BD-65F2-4B40-BDE9-2CAAC0054FFA}" presName="dotRepeatNode" presStyleLbl="fgShp" presStyleIdx="3" presStyleCnt="5"/>
      <dgm:spPr/>
      <dgm:t>
        <a:bodyPr/>
        <a:lstStyle/>
        <a:p>
          <a:endParaRPr lang="pt-PT"/>
        </a:p>
      </dgm:t>
    </dgm:pt>
    <dgm:pt modelId="{6975B82E-624B-4BA6-A2BE-BE943C72A003}" type="pres">
      <dgm:prSet presAssocID="{AAACEEBF-58FD-4F3B-BE5E-4F92A0484C41}" presName="txNode6" presStyleLbl="revTx" presStyleIdx="5" presStyleCnt="7" custScaleX="193223" custLinFactX="-100000" custLinFactNeighborX="-105376" custLinFactNeighborY="-776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76EF08-D6A8-4AB8-BAB3-CA59272DF0AE}" type="pres">
      <dgm:prSet presAssocID="{94351E0E-1048-4CC4-871B-2EF973F3AF5B}" presName="dotNode6" presStyleCnt="0"/>
      <dgm:spPr/>
    </dgm:pt>
    <dgm:pt modelId="{F839D5EC-425E-42EF-A183-144B243F5257}" type="pres">
      <dgm:prSet presAssocID="{94351E0E-1048-4CC4-871B-2EF973F3AF5B}" presName="dotRepeatNode" presStyleLbl="fgShp" presStyleIdx="4" presStyleCnt="5"/>
      <dgm:spPr/>
      <dgm:t>
        <a:bodyPr/>
        <a:lstStyle/>
        <a:p>
          <a:endParaRPr lang="pt-PT"/>
        </a:p>
      </dgm:t>
    </dgm:pt>
    <dgm:pt modelId="{27EA6AFD-3AB5-48C4-B7B1-63B2EFB7E31C}" type="pres">
      <dgm:prSet presAssocID="{25DA71E6-3B14-488F-B7A1-8E8876E6C7D9}" presName="txNode7" presStyleLbl="revTx" presStyleIdx="6" presStyleCnt="7" custScaleY="6269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5F61A89-E2CF-4E6F-A29D-7830079CCBEB}" srcId="{C02C70BC-5888-472A-B46B-B20ED6931BB7}" destId="{AAACEEBF-58FD-4F3B-BE5E-4F92A0484C41}" srcOrd="5" destOrd="0" parTransId="{B8A6E507-6F29-432A-B69D-AAB955B35247}" sibTransId="{94351E0E-1048-4CC4-871B-2EF973F3AF5B}"/>
    <dgm:cxn modelId="{8BE56B20-D570-4C43-8B73-8C80C3FF046F}" srcId="{C02C70BC-5888-472A-B46B-B20ED6931BB7}" destId="{7C6297D6-4292-48F6-AD08-CB2E70BAAF0C}" srcOrd="3" destOrd="0" parTransId="{F8040615-4547-4880-BD4C-B4A2EB82B4BA}" sibTransId="{95CD7BD2-61BB-41BE-97ED-1CFBE40C409C}"/>
    <dgm:cxn modelId="{F77C6B47-82C9-452D-9055-76C0D9622354}" type="presOf" srcId="{5BB7AF8A-321C-4BDF-AEC9-BC248DF6AFEE}" destId="{8D99232A-82F6-47A9-8D67-01E0D7A63206}" srcOrd="0" destOrd="0" presId="urn:microsoft.com/office/officeart/2009/3/layout/DescendingProcess"/>
    <dgm:cxn modelId="{B89DDDE4-3013-4B35-8C76-03DDDE4DF921}" srcId="{C02C70BC-5888-472A-B46B-B20ED6931BB7}" destId="{12810413-4751-423F-AD72-E64F59472E13}" srcOrd="1" destOrd="0" parTransId="{BFD4F2F9-C56F-4052-9831-2D5F72D50C3E}" sibTransId="{0399CFD4-8930-4501-9D35-590751E9BD11}"/>
    <dgm:cxn modelId="{750CD04A-E235-4A7B-A1AC-1F07B64BA500}" type="presOf" srcId="{DCC0C5BD-65F2-4B40-BDE9-2CAAC0054FFA}" destId="{DCAD8EA9-A440-430C-A56C-F55DDF358D3D}" srcOrd="0" destOrd="0" presId="urn:microsoft.com/office/officeart/2009/3/layout/DescendingProcess"/>
    <dgm:cxn modelId="{5449EFBC-6256-483E-8C43-0D8B83FE88DB}" type="presOf" srcId="{25DA71E6-3B14-488F-B7A1-8E8876E6C7D9}" destId="{27EA6AFD-3AB5-48C4-B7B1-63B2EFB7E31C}" srcOrd="0" destOrd="0" presId="urn:microsoft.com/office/officeart/2009/3/layout/DescendingProcess"/>
    <dgm:cxn modelId="{32DBD7E9-EF90-42A1-9A50-915B9D79085E}" type="presOf" srcId="{2E4C7873-A975-4220-B09E-5661FD59218E}" destId="{E01CFA01-59B5-4B47-9FED-2F9A099CC4C3}" srcOrd="0" destOrd="0" presId="urn:microsoft.com/office/officeart/2009/3/layout/DescendingProcess"/>
    <dgm:cxn modelId="{E683FF54-2976-4D5E-A7AB-8DF6673014B2}" type="presOf" srcId="{94351E0E-1048-4CC4-871B-2EF973F3AF5B}" destId="{F839D5EC-425E-42EF-A183-144B243F5257}" srcOrd="0" destOrd="0" presId="urn:microsoft.com/office/officeart/2009/3/layout/DescendingProcess"/>
    <dgm:cxn modelId="{22976291-AF1E-4E14-A952-5C16EC0C6FA5}" type="presOf" srcId="{0399CFD4-8930-4501-9D35-590751E9BD11}" destId="{4DE478D0-F9F4-4E22-9AE1-4A3D38625371}" srcOrd="0" destOrd="0" presId="urn:microsoft.com/office/officeart/2009/3/layout/DescendingProcess"/>
    <dgm:cxn modelId="{BE13D7DD-5498-47E0-8FE8-A0A8AE9EE4CA}" type="presOf" srcId="{C02C70BC-5888-472A-B46B-B20ED6931BB7}" destId="{EE52B7BB-FE3A-4095-AB39-21F32049C323}" srcOrd="0" destOrd="0" presId="urn:microsoft.com/office/officeart/2009/3/layout/DescendingProcess"/>
    <dgm:cxn modelId="{2249917B-A3CA-4893-900C-BBD61458DA3D}" type="presOf" srcId="{B74B0A46-AB9C-4818-873D-B2238E0EB41A}" destId="{33AA3CC0-7AB9-4280-849B-4AA0D6C65CDE}" srcOrd="0" destOrd="0" presId="urn:microsoft.com/office/officeart/2009/3/layout/DescendingProcess"/>
    <dgm:cxn modelId="{3B703216-281D-4446-9B62-EF94F3A673BE}" srcId="{C02C70BC-5888-472A-B46B-B20ED6931BB7}" destId="{2E4C7873-A975-4220-B09E-5661FD59218E}" srcOrd="0" destOrd="0" parTransId="{DF6F522B-276F-4769-9909-98FB0D5C6495}" sibTransId="{B8D730A6-51B1-41FE-8A8F-89B42891B2E8}"/>
    <dgm:cxn modelId="{9F7D0B04-9F6A-4DE3-B696-905681A991CA}" type="presOf" srcId="{0D00DF6F-158A-4239-A28E-26F57121A569}" destId="{B1A4BB71-EF7C-4464-A3B9-DEDBF86191B2}" srcOrd="0" destOrd="0" presId="urn:microsoft.com/office/officeart/2009/3/layout/DescendingProcess"/>
    <dgm:cxn modelId="{0BCC4E66-1601-467A-B755-6A825491108A}" type="presOf" srcId="{7C6297D6-4292-48F6-AD08-CB2E70BAAF0C}" destId="{5F42C606-ECF1-4036-A397-27A3CCA97A88}" srcOrd="0" destOrd="0" presId="urn:microsoft.com/office/officeart/2009/3/layout/DescendingProcess"/>
    <dgm:cxn modelId="{8A05DC33-8689-4277-AF15-D9AD4A6A87A9}" srcId="{C02C70BC-5888-472A-B46B-B20ED6931BB7}" destId="{5BB7AF8A-321C-4BDF-AEC9-BC248DF6AFEE}" srcOrd="4" destOrd="0" parTransId="{799F2D4B-DEA0-4D07-A545-E91D30F47E3C}" sibTransId="{DCC0C5BD-65F2-4B40-BDE9-2CAAC0054FFA}"/>
    <dgm:cxn modelId="{542420F3-C40F-4472-8C5F-F51A2D5F5E04}" type="presOf" srcId="{12810413-4751-423F-AD72-E64F59472E13}" destId="{775CC785-DCF7-44AD-B0A8-BDCE80EDD88E}" srcOrd="0" destOrd="0" presId="urn:microsoft.com/office/officeart/2009/3/layout/DescendingProcess"/>
    <dgm:cxn modelId="{136AC5A2-6DAA-4C37-B344-5E27D940E816}" srcId="{C02C70BC-5888-472A-B46B-B20ED6931BB7}" destId="{25DA71E6-3B14-488F-B7A1-8E8876E6C7D9}" srcOrd="6" destOrd="0" parTransId="{624D6170-F5E1-444B-833E-1B278184980A}" sibTransId="{6F5BA5FC-4E10-499E-BB22-8AC4B16C81B3}"/>
    <dgm:cxn modelId="{1E33DD03-90F4-4BEE-A995-FB8E1C11E9DD}" srcId="{C02C70BC-5888-472A-B46B-B20ED6931BB7}" destId="{B74B0A46-AB9C-4818-873D-B2238E0EB41A}" srcOrd="2" destOrd="0" parTransId="{DAB085D4-04B7-4CAC-A14D-485443C16974}" sibTransId="{0D00DF6F-158A-4239-A28E-26F57121A569}"/>
    <dgm:cxn modelId="{AC66AB3D-8DCE-416A-A505-42E8656A1B4F}" type="presOf" srcId="{95CD7BD2-61BB-41BE-97ED-1CFBE40C409C}" destId="{91887547-4453-4C6F-B215-5BF74D26A7D8}" srcOrd="0" destOrd="0" presId="urn:microsoft.com/office/officeart/2009/3/layout/DescendingProcess"/>
    <dgm:cxn modelId="{CD72FEBA-89F2-413A-9C77-146656D13A8B}" type="presOf" srcId="{AAACEEBF-58FD-4F3B-BE5E-4F92A0484C41}" destId="{6975B82E-624B-4BA6-A2BE-BE943C72A003}" srcOrd="0" destOrd="0" presId="urn:microsoft.com/office/officeart/2009/3/layout/DescendingProcess"/>
    <dgm:cxn modelId="{25F934D8-7201-4F81-9717-69E376199542}" type="presParOf" srcId="{EE52B7BB-FE3A-4095-AB39-21F32049C323}" destId="{52F849E0-765C-442E-93E1-09703C6ED7CF}" srcOrd="0" destOrd="0" presId="urn:microsoft.com/office/officeart/2009/3/layout/DescendingProcess"/>
    <dgm:cxn modelId="{1C3B3158-4628-4F26-B9D9-EEE4081D11A1}" type="presParOf" srcId="{EE52B7BB-FE3A-4095-AB39-21F32049C323}" destId="{E01CFA01-59B5-4B47-9FED-2F9A099CC4C3}" srcOrd="1" destOrd="0" presId="urn:microsoft.com/office/officeart/2009/3/layout/DescendingProcess"/>
    <dgm:cxn modelId="{93816421-767A-4BD8-AF24-9E73E3C36130}" type="presParOf" srcId="{EE52B7BB-FE3A-4095-AB39-21F32049C323}" destId="{775CC785-DCF7-44AD-B0A8-BDCE80EDD88E}" srcOrd="2" destOrd="0" presId="urn:microsoft.com/office/officeart/2009/3/layout/DescendingProcess"/>
    <dgm:cxn modelId="{C61E788C-5D1D-4968-AF72-D715FA6F9EA7}" type="presParOf" srcId="{EE52B7BB-FE3A-4095-AB39-21F32049C323}" destId="{35E06501-B58F-434B-AEFF-AC3319DB3E0F}" srcOrd="3" destOrd="0" presId="urn:microsoft.com/office/officeart/2009/3/layout/DescendingProcess"/>
    <dgm:cxn modelId="{747444EB-32D8-4020-8124-BC557F30F307}" type="presParOf" srcId="{35E06501-B58F-434B-AEFF-AC3319DB3E0F}" destId="{4DE478D0-F9F4-4E22-9AE1-4A3D38625371}" srcOrd="0" destOrd="0" presId="urn:microsoft.com/office/officeart/2009/3/layout/DescendingProcess"/>
    <dgm:cxn modelId="{F603B2C8-FDCC-4F88-8D03-5081BF6CBB39}" type="presParOf" srcId="{EE52B7BB-FE3A-4095-AB39-21F32049C323}" destId="{33AA3CC0-7AB9-4280-849B-4AA0D6C65CDE}" srcOrd="4" destOrd="0" presId="urn:microsoft.com/office/officeart/2009/3/layout/DescendingProcess"/>
    <dgm:cxn modelId="{B9F64878-DF76-437D-90C8-C1F4A4B948C9}" type="presParOf" srcId="{EE52B7BB-FE3A-4095-AB39-21F32049C323}" destId="{84B5B36A-4A0D-4D3E-A7AC-E63DD7B6AA44}" srcOrd="5" destOrd="0" presId="urn:microsoft.com/office/officeart/2009/3/layout/DescendingProcess"/>
    <dgm:cxn modelId="{21E65B83-9FD0-41F8-8A9E-9D6BC8CDD67E}" type="presParOf" srcId="{84B5B36A-4A0D-4D3E-A7AC-E63DD7B6AA44}" destId="{B1A4BB71-EF7C-4464-A3B9-DEDBF86191B2}" srcOrd="0" destOrd="0" presId="urn:microsoft.com/office/officeart/2009/3/layout/DescendingProcess"/>
    <dgm:cxn modelId="{00093487-80A0-4D6C-A5F9-A237AD684803}" type="presParOf" srcId="{EE52B7BB-FE3A-4095-AB39-21F32049C323}" destId="{5F42C606-ECF1-4036-A397-27A3CCA97A88}" srcOrd="6" destOrd="0" presId="urn:microsoft.com/office/officeart/2009/3/layout/DescendingProcess"/>
    <dgm:cxn modelId="{DDEFF71E-0CD9-481C-8FCF-C63FA12C347F}" type="presParOf" srcId="{EE52B7BB-FE3A-4095-AB39-21F32049C323}" destId="{5933601C-B13D-4C22-9DE2-13103DB3B340}" srcOrd="7" destOrd="0" presId="urn:microsoft.com/office/officeart/2009/3/layout/DescendingProcess"/>
    <dgm:cxn modelId="{16198B14-3FA3-4B93-846C-30C736EEEC98}" type="presParOf" srcId="{5933601C-B13D-4C22-9DE2-13103DB3B340}" destId="{91887547-4453-4C6F-B215-5BF74D26A7D8}" srcOrd="0" destOrd="0" presId="urn:microsoft.com/office/officeart/2009/3/layout/DescendingProcess"/>
    <dgm:cxn modelId="{08CEC307-A41D-4B4A-8453-3245BAD42DB4}" type="presParOf" srcId="{EE52B7BB-FE3A-4095-AB39-21F32049C323}" destId="{8D99232A-82F6-47A9-8D67-01E0D7A63206}" srcOrd="8" destOrd="0" presId="urn:microsoft.com/office/officeart/2009/3/layout/DescendingProcess"/>
    <dgm:cxn modelId="{734C4E20-2808-4E3D-A56B-23B6AC084205}" type="presParOf" srcId="{EE52B7BB-FE3A-4095-AB39-21F32049C323}" destId="{D54B9B5B-4F0B-43FE-8983-FA1377311435}" srcOrd="9" destOrd="0" presId="urn:microsoft.com/office/officeart/2009/3/layout/DescendingProcess"/>
    <dgm:cxn modelId="{91135371-90FD-4ABC-8E2D-7E93CC606B4F}" type="presParOf" srcId="{D54B9B5B-4F0B-43FE-8983-FA1377311435}" destId="{DCAD8EA9-A440-430C-A56C-F55DDF358D3D}" srcOrd="0" destOrd="0" presId="urn:microsoft.com/office/officeart/2009/3/layout/DescendingProcess"/>
    <dgm:cxn modelId="{64E26CD7-A04F-4D55-B0AC-7072E5830543}" type="presParOf" srcId="{EE52B7BB-FE3A-4095-AB39-21F32049C323}" destId="{6975B82E-624B-4BA6-A2BE-BE943C72A003}" srcOrd="10" destOrd="0" presId="urn:microsoft.com/office/officeart/2009/3/layout/DescendingProcess"/>
    <dgm:cxn modelId="{02EF3D74-8693-46BA-8D6C-907F2D160DA7}" type="presParOf" srcId="{EE52B7BB-FE3A-4095-AB39-21F32049C323}" destId="{F376EF08-D6A8-4AB8-BAB3-CA59272DF0AE}" srcOrd="11" destOrd="0" presId="urn:microsoft.com/office/officeart/2009/3/layout/DescendingProcess"/>
    <dgm:cxn modelId="{83B10CC6-D44B-46D4-935E-527DC41EC283}" type="presParOf" srcId="{F376EF08-D6A8-4AB8-BAB3-CA59272DF0AE}" destId="{F839D5EC-425E-42EF-A183-144B243F5257}" srcOrd="0" destOrd="0" presId="urn:microsoft.com/office/officeart/2009/3/layout/DescendingProcess"/>
    <dgm:cxn modelId="{5EF4FD6E-16A0-476F-957F-80944B98EBB8}" type="presParOf" srcId="{EE52B7BB-FE3A-4095-AB39-21F32049C323}" destId="{27EA6AFD-3AB5-48C4-B7B1-63B2EFB7E31C}" srcOrd="1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A3730F4-C957-4CCD-BF2C-2FA1A9CBAA9D}" type="doc">
      <dgm:prSet loTypeId="urn:microsoft.com/office/officeart/2011/layout/RadialPictureList#1" loCatId="officeonlin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9FFF8550-B723-47B9-9DB0-E677B7F28377}">
      <dgm:prSet phldrT="[Texto]"/>
      <dgm:spPr/>
      <dgm:t>
        <a:bodyPr/>
        <a:lstStyle/>
        <a:p>
          <a:r>
            <a:rPr lang="pt-PT" noProof="0" dirty="0" smtClean="0"/>
            <a:t>Dois Mundos Aparte?</a:t>
          </a:r>
          <a:endParaRPr lang="pt-PT" noProof="0" dirty="0"/>
        </a:p>
      </dgm:t>
    </dgm:pt>
    <dgm:pt modelId="{7210644E-8441-4464-ADE1-B852A2BA1BEF}" type="parTrans" cxnId="{450F93F3-5DCD-45CA-A4F7-D5F83CEEAFB2}">
      <dgm:prSet/>
      <dgm:spPr/>
      <dgm:t>
        <a:bodyPr/>
        <a:lstStyle/>
        <a:p>
          <a:endParaRPr lang="en-GB"/>
        </a:p>
      </dgm:t>
    </dgm:pt>
    <dgm:pt modelId="{8C205B94-FAE4-4037-8D61-309A8F311489}" type="sibTrans" cxnId="{450F93F3-5DCD-45CA-A4F7-D5F83CEEAFB2}">
      <dgm:prSet/>
      <dgm:spPr/>
      <dgm:t>
        <a:bodyPr/>
        <a:lstStyle/>
        <a:p>
          <a:endParaRPr lang="en-GB"/>
        </a:p>
      </dgm:t>
    </dgm:pt>
    <dgm:pt modelId="{4AF1C872-E673-4267-BCC7-E52AD700E130}">
      <dgm:prSet phldrT="[Texto]" custT="1"/>
      <dgm:spPr/>
      <dgm:t>
        <a:bodyPr/>
        <a:lstStyle/>
        <a:p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Ausência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uma política nacional a este nível; </a:t>
          </a:r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inexistência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estruturas formais</a:t>
          </a:r>
          <a:endParaRPr lang="pt-PT" sz="16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12A24DB-4CED-42A9-8AE6-7E8C9CBFA61C}" type="parTrans" cxnId="{1EE8528E-A8D7-4AD6-ACB2-365019937500}">
      <dgm:prSet/>
      <dgm:spPr/>
      <dgm:t>
        <a:bodyPr/>
        <a:lstStyle/>
        <a:p>
          <a:endParaRPr lang="en-GB"/>
        </a:p>
      </dgm:t>
    </dgm:pt>
    <dgm:pt modelId="{BBCCD6FA-5D4B-4FCE-939B-F4D77AE20126}" type="sibTrans" cxnId="{1EE8528E-A8D7-4AD6-ACB2-365019937500}">
      <dgm:prSet/>
      <dgm:spPr/>
      <dgm:t>
        <a:bodyPr/>
        <a:lstStyle/>
        <a:p>
          <a:endParaRPr lang="en-GB"/>
        </a:p>
      </dgm:t>
    </dgm:pt>
    <dgm:pt modelId="{FC9ACA49-5C0D-4A7B-A834-AF44E89FEDAA}">
      <dgm:prSet phldrT="[Texto]" custT="1"/>
      <dgm:spPr/>
      <dgm:t>
        <a:bodyPr/>
        <a:lstStyle/>
        <a:p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 </a:t>
          </a:r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políticas das IES 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não incluem preocupações com a transição dos estudantes do ensino secundário</a:t>
          </a:r>
          <a:endParaRPr lang="pt-PT" sz="16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8082C7-B6F5-45A4-9B80-7FAA8C66C918}" type="parTrans" cxnId="{F7108CE5-E855-4FA5-B772-9369BBCD256A}">
      <dgm:prSet/>
      <dgm:spPr/>
      <dgm:t>
        <a:bodyPr/>
        <a:lstStyle/>
        <a:p>
          <a:endParaRPr lang="en-GB"/>
        </a:p>
      </dgm:t>
    </dgm:pt>
    <dgm:pt modelId="{47E6A7AC-887E-4B78-A80D-31DC3D625988}" type="sibTrans" cxnId="{F7108CE5-E855-4FA5-B772-9369BBCD256A}">
      <dgm:prSet/>
      <dgm:spPr/>
      <dgm:t>
        <a:bodyPr/>
        <a:lstStyle/>
        <a:p>
          <a:endParaRPr lang="en-GB"/>
        </a:p>
      </dgm:t>
    </dgm:pt>
    <dgm:pt modelId="{33E92446-435F-4DFB-A671-844F3C4F9D4A}">
      <dgm:prSet phldrT="[Texto]" custT="1"/>
      <dgm:spPr/>
      <dgm:t>
        <a:bodyPr/>
        <a:lstStyle/>
        <a:p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Os Diretores das Escolas </a:t>
          </a:r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não conhecem o trabalho das IES 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 os seus alunos do 1º ano; Os representantes das IES </a:t>
          </a:r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desconhecem as medidas tomadas pelas escolas 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para melhorar a preparação dos alunos para a frequência do ensino superior</a:t>
          </a:r>
          <a:endParaRPr lang="pt-PT" sz="16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BAF52F-E712-4B13-85CE-09947E91D4C8}" type="parTrans" cxnId="{CBD6F2C9-953B-4ACC-A07E-8E916B16E945}">
      <dgm:prSet/>
      <dgm:spPr/>
      <dgm:t>
        <a:bodyPr/>
        <a:lstStyle/>
        <a:p>
          <a:endParaRPr lang="en-GB"/>
        </a:p>
      </dgm:t>
    </dgm:pt>
    <dgm:pt modelId="{3F47F3BA-12B4-4199-BBC0-4F689C179ED5}" type="sibTrans" cxnId="{CBD6F2C9-953B-4ACC-A07E-8E916B16E945}">
      <dgm:prSet/>
      <dgm:spPr/>
      <dgm:t>
        <a:bodyPr/>
        <a:lstStyle/>
        <a:p>
          <a:endParaRPr lang="en-GB"/>
        </a:p>
      </dgm:t>
    </dgm:pt>
    <dgm:pt modelId="{EE17FC37-99D4-474A-949F-A76F2BC21335}">
      <dgm:prSet phldrT="[Texto]" custT="1"/>
      <dgm:spPr/>
      <dgm:t>
        <a:bodyPr/>
        <a:lstStyle/>
        <a:p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Desconhecimento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cada setor sobre os </a:t>
          </a:r>
          <a:r>
            <a:rPr lang="pt-PT" sz="1600" b="1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mecanismos de garantia da qualidade</a:t>
          </a:r>
          <a:r>
            <a:rPr lang="pt-PT" sz="16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existentes no outro setor</a:t>
          </a:r>
          <a:endParaRPr lang="pt-PT" sz="16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D71A1F-A9AF-42CC-ADE8-C793620D109E}" type="parTrans" cxnId="{95FD26DB-9404-47A4-8A8E-C33B5C6FE0F4}">
      <dgm:prSet/>
      <dgm:spPr/>
      <dgm:t>
        <a:bodyPr/>
        <a:lstStyle/>
        <a:p>
          <a:endParaRPr lang="en-GB"/>
        </a:p>
      </dgm:t>
    </dgm:pt>
    <dgm:pt modelId="{0D12AFE4-CE4F-42A9-AD51-A7AD4CAABC66}" type="sibTrans" cxnId="{95FD26DB-9404-47A4-8A8E-C33B5C6FE0F4}">
      <dgm:prSet/>
      <dgm:spPr/>
      <dgm:t>
        <a:bodyPr/>
        <a:lstStyle/>
        <a:p>
          <a:endParaRPr lang="en-GB"/>
        </a:p>
      </dgm:t>
    </dgm:pt>
    <dgm:pt modelId="{EB4AF29E-7427-420E-927C-6148E386B0AC}" type="pres">
      <dgm:prSet presAssocID="{1A3730F4-C957-4CCD-BF2C-2FA1A9CBAA9D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pt-PT"/>
        </a:p>
      </dgm:t>
    </dgm:pt>
    <dgm:pt modelId="{556AECFE-4BDD-4529-9BCD-72DEFBAF961F}" type="pres">
      <dgm:prSet presAssocID="{9FFF8550-B723-47B9-9DB0-E677B7F28377}" presName="Parent" presStyleLbl="node1" presStyleIdx="0" presStyleCnt="2" custLinFactX="-6958" custLinFactNeighborX="-100000" custLinFactNeighborY="3971">
        <dgm:presLayoutVars>
          <dgm:chMax val="4"/>
          <dgm:chPref val="3"/>
        </dgm:presLayoutVars>
      </dgm:prSet>
      <dgm:spPr/>
      <dgm:t>
        <a:bodyPr/>
        <a:lstStyle/>
        <a:p>
          <a:endParaRPr lang="en-GB"/>
        </a:p>
      </dgm:t>
    </dgm:pt>
    <dgm:pt modelId="{74403484-2C52-4294-BA30-DB04F1093077}" type="pres">
      <dgm:prSet presAssocID="{4AF1C872-E673-4267-BCC7-E52AD700E130}" presName="Accent" presStyleLbl="node1" presStyleIdx="1" presStyleCnt="2" custLinFactNeighborX="-53059" custLinFactNeighborY="1890"/>
      <dgm:spPr/>
    </dgm:pt>
    <dgm:pt modelId="{E5E33DCD-64D1-4CF8-AE00-C971BDF37872}" type="pres">
      <dgm:prSet presAssocID="{4AF1C872-E673-4267-BCC7-E52AD700E130}" presName="Image1" presStyleLbl="fgImgPlace1" presStyleIdx="0" presStyleCnt="4" custLinFactX="-99658" custLinFactNeighborX="-100000" custLinFactNeighborY="7410"/>
      <dgm:spPr/>
    </dgm:pt>
    <dgm:pt modelId="{05E5533A-7322-4F07-AD7C-14D7A625DD04}" type="pres">
      <dgm:prSet presAssocID="{4AF1C872-E673-4267-BCC7-E52AD700E130}" presName="Child1" presStyleLbl="revTx" presStyleIdx="0" presStyleCnt="4" custScaleX="381479" custLinFactNeighborX="11907" custLinFactNeighborY="4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1847E41-3F06-483C-BC14-98E3BF304832}" type="pres">
      <dgm:prSet presAssocID="{FC9ACA49-5C0D-4A7B-A834-AF44E89FEDAA}" presName="Image2" presStyleCnt="0"/>
      <dgm:spPr/>
    </dgm:pt>
    <dgm:pt modelId="{B59FAE26-41D8-4DAF-BD77-E538377B701F}" type="pres">
      <dgm:prSet presAssocID="{FC9ACA49-5C0D-4A7B-A834-AF44E89FEDAA}" presName="Image" presStyleLbl="fgImgPlace1" presStyleIdx="1" presStyleCnt="4" custLinFactX="-99658" custLinFactNeighborX="-100000" custLinFactNeighborY="7410"/>
      <dgm:spPr/>
    </dgm:pt>
    <dgm:pt modelId="{2BE46D4A-55AF-42D3-8A6D-4419CAA778C4}" type="pres">
      <dgm:prSet presAssocID="{FC9ACA49-5C0D-4A7B-A834-AF44E89FEDAA}" presName="Child2" presStyleLbl="revTx" presStyleIdx="1" presStyleCnt="4" custScaleX="381479" custLinFactNeighborX="11907" custLinFactNeighborY="4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5F39754-D78F-45E2-ABBE-7ABD56AB6BDC}" type="pres">
      <dgm:prSet presAssocID="{33E92446-435F-4DFB-A671-844F3C4F9D4A}" presName="Image3" presStyleCnt="0"/>
      <dgm:spPr/>
    </dgm:pt>
    <dgm:pt modelId="{83C76F52-540C-4CD0-A346-4F7785FB5777}" type="pres">
      <dgm:prSet presAssocID="{33E92446-435F-4DFB-A671-844F3C4F9D4A}" presName="Image" presStyleLbl="fgImgPlace1" presStyleIdx="2" presStyleCnt="4" custLinFactX="-99658" custLinFactNeighborX="-100000" custLinFactNeighborY="7410"/>
      <dgm:spPr/>
    </dgm:pt>
    <dgm:pt modelId="{F9237B8E-F898-46EF-B14B-F6473DCB9D22}" type="pres">
      <dgm:prSet presAssocID="{33E92446-435F-4DFB-A671-844F3C4F9D4A}" presName="Child3" presStyleLbl="revTx" presStyleIdx="2" presStyleCnt="4" custScaleX="411426" custLinFactNeighborX="24502" custLinFactNeighborY="26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97C194F-F75F-42CE-AE38-3172D05B031D}" type="pres">
      <dgm:prSet presAssocID="{EE17FC37-99D4-474A-949F-A76F2BC21335}" presName="Image4" presStyleCnt="0"/>
      <dgm:spPr/>
    </dgm:pt>
    <dgm:pt modelId="{C18552C9-C0E7-4688-B174-74C3B8FF4DEA}" type="pres">
      <dgm:prSet presAssocID="{EE17FC37-99D4-474A-949F-A76F2BC21335}" presName="Image" presStyleLbl="fgImgPlace1" presStyleIdx="3" presStyleCnt="4" custLinFactX="-100000" custLinFactNeighborX="-110282" custLinFactNeighborY="10377"/>
      <dgm:spPr/>
    </dgm:pt>
    <dgm:pt modelId="{AB417C84-46A6-42F7-8FA6-093407B52877}" type="pres">
      <dgm:prSet presAssocID="{EE17FC37-99D4-474A-949F-A76F2BC21335}" presName="Child4" presStyleLbl="revTx" presStyleIdx="3" presStyleCnt="4" custScaleX="430471" custScaleY="47339" custLinFactNeighborX="36365" custLinFactNeighborY="168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A1556C6-93B8-4176-B0F8-5D0CAF0C6DA5}" type="presOf" srcId="{4AF1C872-E673-4267-BCC7-E52AD700E130}" destId="{05E5533A-7322-4F07-AD7C-14D7A625DD04}" srcOrd="0" destOrd="0" presId="urn:microsoft.com/office/officeart/2011/layout/RadialPictureList#1"/>
    <dgm:cxn modelId="{95FD26DB-9404-47A4-8A8E-C33B5C6FE0F4}" srcId="{9FFF8550-B723-47B9-9DB0-E677B7F28377}" destId="{EE17FC37-99D4-474A-949F-A76F2BC21335}" srcOrd="3" destOrd="0" parTransId="{95D71A1F-A9AF-42CC-ADE8-C793620D109E}" sibTransId="{0D12AFE4-CE4F-42A9-AD51-A7AD4CAABC66}"/>
    <dgm:cxn modelId="{2C5A5B0A-9D48-43C4-9C0D-26D6A73F672D}" type="presOf" srcId="{33E92446-435F-4DFB-A671-844F3C4F9D4A}" destId="{F9237B8E-F898-46EF-B14B-F6473DCB9D22}" srcOrd="0" destOrd="0" presId="urn:microsoft.com/office/officeart/2011/layout/RadialPictureList#1"/>
    <dgm:cxn modelId="{F7108CE5-E855-4FA5-B772-9369BBCD256A}" srcId="{9FFF8550-B723-47B9-9DB0-E677B7F28377}" destId="{FC9ACA49-5C0D-4A7B-A834-AF44E89FEDAA}" srcOrd="1" destOrd="0" parTransId="{E78082C7-B6F5-45A4-9B80-7FAA8C66C918}" sibTransId="{47E6A7AC-887E-4B78-A80D-31DC3D625988}"/>
    <dgm:cxn modelId="{450F93F3-5DCD-45CA-A4F7-D5F83CEEAFB2}" srcId="{1A3730F4-C957-4CCD-BF2C-2FA1A9CBAA9D}" destId="{9FFF8550-B723-47B9-9DB0-E677B7F28377}" srcOrd="0" destOrd="0" parTransId="{7210644E-8441-4464-ADE1-B852A2BA1BEF}" sibTransId="{8C205B94-FAE4-4037-8D61-309A8F311489}"/>
    <dgm:cxn modelId="{1EE8528E-A8D7-4AD6-ACB2-365019937500}" srcId="{9FFF8550-B723-47B9-9DB0-E677B7F28377}" destId="{4AF1C872-E673-4267-BCC7-E52AD700E130}" srcOrd="0" destOrd="0" parTransId="{912A24DB-4CED-42A9-8AE6-7E8C9CBFA61C}" sibTransId="{BBCCD6FA-5D4B-4FCE-939B-F4D77AE20126}"/>
    <dgm:cxn modelId="{F366DABC-4C23-443F-A42A-08A4E91167CF}" type="presOf" srcId="{9FFF8550-B723-47B9-9DB0-E677B7F28377}" destId="{556AECFE-4BDD-4529-9BCD-72DEFBAF961F}" srcOrd="0" destOrd="0" presId="urn:microsoft.com/office/officeart/2011/layout/RadialPictureList#1"/>
    <dgm:cxn modelId="{CBD6F2C9-953B-4ACC-A07E-8E916B16E945}" srcId="{9FFF8550-B723-47B9-9DB0-E677B7F28377}" destId="{33E92446-435F-4DFB-A671-844F3C4F9D4A}" srcOrd="2" destOrd="0" parTransId="{B9BAF52F-E712-4B13-85CE-09947E91D4C8}" sibTransId="{3F47F3BA-12B4-4199-BBC0-4F689C179ED5}"/>
    <dgm:cxn modelId="{C785FA55-ABF6-45DA-A6A5-CF25C549E4A6}" type="presOf" srcId="{FC9ACA49-5C0D-4A7B-A834-AF44E89FEDAA}" destId="{2BE46D4A-55AF-42D3-8A6D-4419CAA778C4}" srcOrd="0" destOrd="0" presId="urn:microsoft.com/office/officeart/2011/layout/RadialPictureList#1"/>
    <dgm:cxn modelId="{91CCF4DC-1634-476E-9193-256705F4D7F7}" type="presOf" srcId="{EE17FC37-99D4-474A-949F-A76F2BC21335}" destId="{AB417C84-46A6-42F7-8FA6-093407B52877}" srcOrd="0" destOrd="0" presId="urn:microsoft.com/office/officeart/2011/layout/RadialPictureList#1"/>
    <dgm:cxn modelId="{CBDE5252-C02A-4DE3-A16C-2DB5E250F61D}" type="presOf" srcId="{1A3730F4-C957-4CCD-BF2C-2FA1A9CBAA9D}" destId="{EB4AF29E-7427-420E-927C-6148E386B0AC}" srcOrd="0" destOrd="0" presId="urn:microsoft.com/office/officeart/2011/layout/RadialPictureList#1"/>
    <dgm:cxn modelId="{2F129FE6-1239-45AD-81E3-B44E3B0BC411}" type="presParOf" srcId="{EB4AF29E-7427-420E-927C-6148E386B0AC}" destId="{556AECFE-4BDD-4529-9BCD-72DEFBAF961F}" srcOrd="0" destOrd="0" presId="urn:microsoft.com/office/officeart/2011/layout/RadialPictureList#1"/>
    <dgm:cxn modelId="{6389D996-DD5B-4FD0-AD42-AB48722802ED}" type="presParOf" srcId="{EB4AF29E-7427-420E-927C-6148E386B0AC}" destId="{74403484-2C52-4294-BA30-DB04F1093077}" srcOrd="1" destOrd="0" presId="urn:microsoft.com/office/officeart/2011/layout/RadialPictureList#1"/>
    <dgm:cxn modelId="{98C0D1F1-A6D9-4D3E-B0A2-764DE4A82FAA}" type="presParOf" srcId="{EB4AF29E-7427-420E-927C-6148E386B0AC}" destId="{E5E33DCD-64D1-4CF8-AE00-C971BDF37872}" srcOrd="2" destOrd="0" presId="urn:microsoft.com/office/officeart/2011/layout/RadialPictureList#1"/>
    <dgm:cxn modelId="{825B0771-53EC-48AC-846C-701999D707C3}" type="presParOf" srcId="{EB4AF29E-7427-420E-927C-6148E386B0AC}" destId="{05E5533A-7322-4F07-AD7C-14D7A625DD04}" srcOrd="3" destOrd="0" presId="urn:microsoft.com/office/officeart/2011/layout/RadialPictureList#1"/>
    <dgm:cxn modelId="{63C723B3-2232-4258-A65F-67718C669C4C}" type="presParOf" srcId="{EB4AF29E-7427-420E-927C-6148E386B0AC}" destId="{71847E41-3F06-483C-BC14-98E3BF304832}" srcOrd="4" destOrd="0" presId="urn:microsoft.com/office/officeart/2011/layout/RadialPictureList#1"/>
    <dgm:cxn modelId="{CC39A56C-4D49-4F9B-BD49-9F37270BD8BC}" type="presParOf" srcId="{71847E41-3F06-483C-BC14-98E3BF304832}" destId="{B59FAE26-41D8-4DAF-BD77-E538377B701F}" srcOrd="0" destOrd="0" presId="urn:microsoft.com/office/officeart/2011/layout/RadialPictureList#1"/>
    <dgm:cxn modelId="{8D7A678F-5ACC-4DF0-BDE2-194A72FCE8CA}" type="presParOf" srcId="{EB4AF29E-7427-420E-927C-6148E386B0AC}" destId="{2BE46D4A-55AF-42D3-8A6D-4419CAA778C4}" srcOrd="5" destOrd="0" presId="urn:microsoft.com/office/officeart/2011/layout/RadialPictureList#1"/>
    <dgm:cxn modelId="{3E1F4DC6-D748-46C3-BC84-E7AAA23250B6}" type="presParOf" srcId="{EB4AF29E-7427-420E-927C-6148E386B0AC}" destId="{B5F39754-D78F-45E2-ABBE-7ABD56AB6BDC}" srcOrd="6" destOrd="0" presId="urn:microsoft.com/office/officeart/2011/layout/RadialPictureList#1"/>
    <dgm:cxn modelId="{EF336EA7-6F1B-4F4C-8323-4E118F67C518}" type="presParOf" srcId="{B5F39754-D78F-45E2-ABBE-7ABD56AB6BDC}" destId="{83C76F52-540C-4CD0-A346-4F7785FB5777}" srcOrd="0" destOrd="0" presId="urn:microsoft.com/office/officeart/2011/layout/RadialPictureList#1"/>
    <dgm:cxn modelId="{1E7ECB01-0FFA-4999-8C1F-BCB83BD753A7}" type="presParOf" srcId="{EB4AF29E-7427-420E-927C-6148E386B0AC}" destId="{F9237B8E-F898-46EF-B14B-F6473DCB9D22}" srcOrd="7" destOrd="0" presId="urn:microsoft.com/office/officeart/2011/layout/RadialPictureList#1"/>
    <dgm:cxn modelId="{309DA4DB-35A1-41F7-9856-CE4EB06274DD}" type="presParOf" srcId="{EB4AF29E-7427-420E-927C-6148E386B0AC}" destId="{297C194F-F75F-42CE-AE38-3172D05B031D}" srcOrd="8" destOrd="0" presId="urn:microsoft.com/office/officeart/2011/layout/RadialPictureList#1"/>
    <dgm:cxn modelId="{4B886158-3577-4681-9BF5-323FD16B6F5C}" type="presParOf" srcId="{297C194F-F75F-42CE-AE38-3172D05B031D}" destId="{C18552C9-C0E7-4688-B174-74C3B8FF4DEA}" srcOrd="0" destOrd="0" presId="urn:microsoft.com/office/officeart/2011/layout/RadialPictureList#1"/>
    <dgm:cxn modelId="{BC91147F-3E5D-4C83-A983-A7D1712C3C48}" type="presParOf" srcId="{EB4AF29E-7427-420E-927C-6148E386B0AC}" destId="{AB417C84-46A6-42F7-8FA6-093407B52877}" srcOrd="9" destOrd="0" presId="urn:microsoft.com/office/officeart/2011/layout/RadialPictureLis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81EFF33-8D7F-4FED-8CE6-FCF8215CB8FE}" type="doc">
      <dgm:prSet loTypeId="urn:microsoft.com/office/officeart/2005/8/layout/vList6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295761DF-4C41-469A-A6EB-5EB5A1F32265}">
      <dgm:prSet phldrT="[Texto]" custT="1"/>
      <dgm:spPr/>
      <dgm:t>
        <a:bodyPr/>
        <a:lstStyle/>
        <a:p>
          <a:r>
            <a:rPr lang="en-GB" sz="2000" b="1" dirty="0" smtClean="0">
              <a:effectLst/>
            </a:rPr>
            <a:t>IES</a:t>
          </a:r>
          <a:endParaRPr lang="en-GB" sz="2000" b="1" dirty="0">
            <a:effectLst/>
          </a:endParaRPr>
        </a:p>
      </dgm:t>
    </dgm:pt>
    <dgm:pt modelId="{66F89059-B943-4B66-A07B-0E7553C5CFA4}" type="parTrans" cxnId="{12FE0303-BF23-47E7-968D-81A6E49C52CB}">
      <dgm:prSet/>
      <dgm:spPr/>
      <dgm:t>
        <a:bodyPr/>
        <a:lstStyle/>
        <a:p>
          <a:endParaRPr lang="en-GB"/>
        </a:p>
      </dgm:t>
    </dgm:pt>
    <dgm:pt modelId="{0EE087FA-5025-4C6A-98A8-CDEBC412FA38}" type="sibTrans" cxnId="{12FE0303-BF23-47E7-968D-81A6E49C52CB}">
      <dgm:prSet/>
      <dgm:spPr/>
      <dgm:t>
        <a:bodyPr/>
        <a:lstStyle/>
        <a:p>
          <a:endParaRPr lang="en-GB"/>
        </a:p>
      </dgm:t>
    </dgm:pt>
    <dgm:pt modelId="{E89A66CE-BF92-426B-A1CC-B7806CF7E347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Criação de um grupo de trabalho para articulação com as escolas secundárias (conteúdos curriculares)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F89CB770-210F-4F68-9000-E04355855B1E}" type="parTrans" cxnId="{7D44CF9F-D84F-4EED-AE57-D4EC1E5D0449}">
      <dgm:prSet/>
      <dgm:spPr/>
      <dgm:t>
        <a:bodyPr/>
        <a:lstStyle/>
        <a:p>
          <a:endParaRPr lang="en-GB"/>
        </a:p>
      </dgm:t>
    </dgm:pt>
    <dgm:pt modelId="{0F888A51-B106-45C6-BA80-9BC14BAC0116}" type="sibTrans" cxnId="{7D44CF9F-D84F-4EED-AE57-D4EC1E5D0449}">
      <dgm:prSet/>
      <dgm:spPr/>
      <dgm:t>
        <a:bodyPr/>
        <a:lstStyle/>
        <a:p>
          <a:endParaRPr lang="en-GB"/>
        </a:p>
      </dgm:t>
    </dgm:pt>
    <dgm:pt modelId="{93F93677-A077-43BC-99C9-68B53A54A00D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Dar feedback às escolas secundárias e ao Ministério acerca das dificuldades dos estudantes quando acedem ao ensino superior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48058C76-EADF-4719-BFEF-9591F3E23EA4}" type="parTrans" cxnId="{518402EB-FA32-4D04-B928-C09A14A3F42C}">
      <dgm:prSet/>
      <dgm:spPr/>
      <dgm:t>
        <a:bodyPr/>
        <a:lstStyle/>
        <a:p>
          <a:endParaRPr lang="en-GB"/>
        </a:p>
      </dgm:t>
    </dgm:pt>
    <dgm:pt modelId="{0D8F4891-898B-4669-BC37-12243219631D}" type="sibTrans" cxnId="{518402EB-FA32-4D04-B928-C09A14A3F42C}">
      <dgm:prSet/>
      <dgm:spPr/>
      <dgm:t>
        <a:bodyPr/>
        <a:lstStyle/>
        <a:p>
          <a:endParaRPr lang="en-GB"/>
        </a:p>
      </dgm:t>
    </dgm:pt>
    <dgm:pt modelId="{3DD62AFE-A4FA-4C69-9562-BF144AC27C38}">
      <dgm:prSet phldrT="[Texto]" custT="1"/>
      <dgm:spPr/>
      <dgm:t>
        <a:bodyPr/>
        <a:lstStyle/>
        <a:p>
          <a:r>
            <a:rPr lang="pt-PT" sz="2000" b="1" noProof="0" dirty="0" smtClean="0">
              <a:effectLst/>
            </a:rPr>
            <a:t>Escolas Secundárias</a:t>
          </a:r>
          <a:endParaRPr lang="pt-PT" sz="2000" b="1" noProof="0" dirty="0">
            <a:effectLst/>
          </a:endParaRPr>
        </a:p>
      </dgm:t>
    </dgm:pt>
    <dgm:pt modelId="{2B79B8ED-B41B-4911-9A3A-8A2C228155C6}" type="parTrans" cxnId="{26FE055C-0F6C-4A05-BCDE-5A02F5D9F419}">
      <dgm:prSet/>
      <dgm:spPr/>
      <dgm:t>
        <a:bodyPr/>
        <a:lstStyle/>
        <a:p>
          <a:endParaRPr lang="en-GB"/>
        </a:p>
      </dgm:t>
    </dgm:pt>
    <dgm:pt modelId="{73B48322-7B06-4587-9788-D27CAFFCC7BB}" type="sibTrans" cxnId="{26FE055C-0F6C-4A05-BCDE-5A02F5D9F419}">
      <dgm:prSet/>
      <dgm:spPr/>
      <dgm:t>
        <a:bodyPr/>
        <a:lstStyle/>
        <a:p>
          <a:endParaRPr lang="en-GB"/>
        </a:p>
      </dgm:t>
    </dgm:pt>
    <dgm:pt modelId="{ABD29AC2-BBC1-446A-A11C-E5500F3EACBA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Criação de um fórum onde a comunicação e a articulação entre os dois setores possam ser promovidas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19FE1047-6FE2-4816-BED6-20C1E04AD63C}" type="parTrans" cxnId="{8FA4EC4C-F381-40E4-A0EA-93665E02A2EA}">
      <dgm:prSet/>
      <dgm:spPr/>
      <dgm:t>
        <a:bodyPr/>
        <a:lstStyle/>
        <a:p>
          <a:endParaRPr lang="en-GB"/>
        </a:p>
      </dgm:t>
    </dgm:pt>
    <dgm:pt modelId="{AC482763-FD83-4F2A-8E8F-F73ED1F10102}" type="sibTrans" cxnId="{8FA4EC4C-F381-40E4-A0EA-93665E02A2EA}">
      <dgm:prSet/>
      <dgm:spPr/>
      <dgm:t>
        <a:bodyPr/>
        <a:lstStyle/>
        <a:p>
          <a:endParaRPr lang="en-GB"/>
        </a:p>
      </dgm:t>
    </dgm:pt>
    <dgm:pt modelId="{77E392B6-E77C-4972-91F0-AA46AAA80357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Promover a conceção de conteúdos curriculares para o ensino secundário articulados com as necessidades do ensino superior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23DF1140-7084-4E77-B0C2-7BC46F2E4381}" type="parTrans" cxnId="{0260BA8F-0CC8-400B-91C2-9CCCEF2A1D56}">
      <dgm:prSet/>
      <dgm:spPr/>
      <dgm:t>
        <a:bodyPr/>
        <a:lstStyle/>
        <a:p>
          <a:endParaRPr lang="en-GB"/>
        </a:p>
      </dgm:t>
    </dgm:pt>
    <dgm:pt modelId="{B634FCC2-2B48-4FD5-A0C1-95A66899A309}" type="sibTrans" cxnId="{0260BA8F-0CC8-400B-91C2-9CCCEF2A1D56}">
      <dgm:prSet/>
      <dgm:spPr/>
      <dgm:t>
        <a:bodyPr/>
        <a:lstStyle/>
        <a:p>
          <a:endParaRPr lang="en-GB"/>
        </a:p>
      </dgm:t>
    </dgm:pt>
    <dgm:pt modelId="{6B138FF7-4A49-4EAD-89BD-1F801E87B4C9}">
      <dgm:prSet phldrT="[Texto]" custT="1"/>
      <dgm:spPr/>
      <dgm:t>
        <a:bodyPr/>
        <a:lstStyle/>
        <a:p>
          <a:r>
            <a:rPr lang="pt-PT" sz="2000" b="1" noProof="0" dirty="0" smtClean="0">
              <a:effectLst/>
            </a:rPr>
            <a:t>Decisores Políticos</a:t>
          </a:r>
          <a:endParaRPr lang="pt-PT" sz="2000" b="1" noProof="0" dirty="0">
            <a:effectLst/>
          </a:endParaRPr>
        </a:p>
      </dgm:t>
    </dgm:pt>
    <dgm:pt modelId="{A56F3CED-84E7-455E-B2DA-9E30ED7049C8}" type="parTrans" cxnId="{EADBA932-92E6-48F0-8860-D66D0F661549}">
      <dgm:prSet/>
      <dgm:spPr/>
      <dgm:t>
        <a:bodyPr/>
        <a:lstStyle/>
        <a:p>
          <a:endParaRPr lang="en-GB"/>
        </a:p>
      </dgm:t>
    </dgm:pt>
    <dgm:pt modelId="{8A48F471-76BF-4D79-9C51-80BA5E0D944D}" type="sibTrans" cxnId="{EADBA932-92E6-48F0-8860-D66D0F661549}">
      <dgm:prSet/>
      <dgm:spPr/>
      <dgm:t>
        <a:bodyPr/>
        <a:lstStyle/>
        <a:p>
          <a:endParaRPr lang="en-GB"/>
        </a:p>
      </dgm:t>
    </dgm:pt>
    <dgm:pt modelId="{243AF876-5FBC-462A-BB0D-0F59F3AE73C6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Criação de um grupo de trabalho para articulação com as IES (especialmente as mais próximas)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43FE76F6-05B1-4799-91B9-70F69E31FE0B}" type="parTrans" cxnId="{E05CDF9F-3A8E-413B-964A-137FB5A557BB}">
      <dgm:prSet/>
      <dgm:spPr/>
      <dgm:t>
        <a:bodyPr/>
        <a:lstStyle/>
        <a:p>
          <a:endParaRPr lang="en-GB"/>
        </a:p>
      </dgm:t>
    </dgm:pt>
    <dgm:pt modelId="{FD5D8139-CCF0-4B4C-9746-CD433F964D82}" type="sibTrans" cxnId="{E05CDF9F-3A8E-413B-964A-137FB5A557BB}">
      <dgm:prSet/>
      <dgm:spPr/>
      <dgm:t>
        <a:bodyPr/>
        <a:lstStyle/>
        <a:p>
          <a:endParaRPr lang="en-GB"/>
        </a:p>
      </dgm:t>
    </dgm:pt>
    <dgm:pt modelId="{9640D718-2960-4A93-B5A8-258DAD5F3B2D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Comportamento proactivo relativamente ao acesso ao ensino superior 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7E461F2F-1296-41EB-BFDF-CFE77733F0CF}" type="parTrans" cxnId="{BAC36B7D-65A4-4D6F-9137-CF7D82CC57EB}">
      <dgm:prSet/>
      <dgm:spPr/>
      <dgm:t>
        <a:bodyPr/>
        <a:lstStyle/>
        <a:p>
          <a:endParaRPr lang="en-GB"/>
        </a:p>
      </dgm:t>
    </dgm:pt>
    <dgm:pt modelId="{484341CF-6A98-414C-B79A-4429B0C0EA79}" type="sibTrans" cxnId="{BAC36B7D-65A4-4D6F-9137-CF7D82CC57EB}">
      <dgm:prSet/>
      <dgm:spPr/>
      <dgm:t>
        <a:bodyPr/>
        <a:lstStyle/>
        <a:p>
          <a:endParaRPr lang="en-GB"/>
        </a:p>
      </dgm:t>
    </dgm:pt>
    <dgm:pt modelId="{FC3D41F8-89FF-407F-8439-A90A8C4DF591}">
      <dgm:prSet phldrT="[Texto]"/>
      <dgm:spPr/>
      <dgm:t>
        <a:bodyPr/>
        <a:lstStyle/>
        <a:p>
          <a:r>
            <a:rPr lang="pt-PT" noProof="0" dirty="0" smtClean="0">
              <a:solidFill>
                <a:schemeClr val="tx1"/>
              </a:solidFill>
              <a:effectLst/>
            </a:rPr>
            <a:t>Promoção da participação em programas e atividades desenvolvidas pelas IES</a:t>
          </a:r>
          <a:endParaRPr lang="pt-PT" noProof="0" dirty="0">
            <a:solidFill>
              <a:schemeClr val="tx1"/>
            </a:solidFill>
            <a:effectLst/>
          </a:endParaRPr>
        </a:p>
      </dgm:t>
    </dgm:pt>
    <dgm:pt modelId="{4E54E176-6B24-49F3-838E-DC44BC80C2B2}" type="parTrans" cxnId="{1CD7F72C-BD28-4882-AD62-D0CADF9A580E}">
      <dgm:prSet/>
      <dgm:spPr/>
      <dgm:t>
        <a:bodyPr/>
        <a:lstStyle/>
        <a:p>
          <a:endParaRPr lang="en-GB"/>
        </a:p>
      </dgm:t>
    </dgm:pt>
    <dgm:pt modelId="{C2509E92-BF1E-48BD-9439-28079E354542}" type="sibTrans" cxnId="{1CD7F72C-BD28-4882-AD62-D0CADF9A580E}">
      <dgm:prSet/>
      <dgm:spPr/>
      <dgm:t>
        <a:bodyPr/>
        <a:lstStyle/>
        <a:p>
          <a:endParaRPr lang="en-GB"/>
        </a:p>
      </dgm:t>
    </dgm:pt>
    <dgm:pt modelId="{3BDF2A07-3C2B-4326-ABD7-C0116470BDEC}" type="pres">
      <dgm:prSet presAssocID="{681EFF33-8D7F-4FED-8CE6-FCF8215CB8F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8A3247F8-E5A7-4378-A18A-956D231A7954}" type="pres">
      <dgm:prSet presAssocID="{295761DF-4C41-469A-A6EB-5EB5A1F32265}" presName="linNode" presStyleCnt="0"/>
      <dgm:spPr/>
    </dgm:pt>
    <dgm:pt modelId="{91C7F889-C1B1-411B-84AB-68BF4081567C}" type="pres">
      <dgm:prSet presAssocID="{295761DF-4C41-469A-A6EB-5EB5A1F32265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7F9325E-CF38-416C-872D-55CF248087C5}" type="pres">
      <dgm:prSet presAssocID="{295761DF-4C41-469A-A6EB-5EB5A1F32265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E588974-A579-451B-94D9-0CC2A2806C87}" type="pres">
      <dgm:prSet presAssocID="{0EE087FA-5025-4C6A-98A8-CDEBC412FA38}" presName="spacing" presStyleCnt="0"/>
      <dgm:spPr/>
    </dgm:pt>
    <dgm:pt modelId="{D9DFBDB4-77AF-406A-AB59-8E405B4392E1}" type="pres">
      <dgm:prSet presAssocID="{3DD62AFE-A4FA-4C69-9562-BF144AC27C38}" presName="linNode" presStyleCnt="0"/>
      <dgm:spPr/>
    </dgm:pt>
    <dgm:pt modelId="{329FCC02-1D3A-48C9-8ACB-81E0FF42020F}" type="pres">
      <dgm:prSet presAssocID="{3DD62AFE-A4FA-4C69-9562-BF144AC27C38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B08787F-5988-4A64-9D13-4B8012EF3337}" type="pres">
      <dgm:prSet presAssocID="{3DD62AFE-A4FA-4C69-9562-BF144AC27C38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B4331B-BE3E-4B37-AF44-543C15DE1E84}" type="pres">
      <dgm:prSet presAssocID="{73B48322-7B06-4587-9788-D27CAFFCC7BB}" presName="spacing" presStyleCnt="0"/>
      <dgm:spPr/>
    </dgm:pt>
    <dgm:pt modelId="{917FBF5E-C8F1-4831-8D2C-BF182B2C14E0}" type="pres">
      <dgm:prSet presAssocID="{6B138FF7-4A49-4EAD-89BD-1F801E87B4C9}" presName="linNode" presStyleCnt="0"/>
      <dgm:spPr/>
    </dgm:pt>
    <dgm:pt modelId="{2EEB9679-93F5-48B7-8FAC-87C3E8CEC8D1}" type="pres">
      <dgm:prSet presAssocID="{6B138FF7-4A49-4EAD-89BD-1F801E87B4C9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E76376E-8854-469F-8F38-C3C0AC1C38B8}" type="pres">
      <dgm:prSet presAssocID="{6B138FF7-4A49-4EAD-89BD-1F801E87B4C9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383840F-069D-4EFD-9280-69359DF6DA08}" type="presOf" srcId="{93F93677-A077-43BC-99C9-68B53A54A00D}" destId="{37F9325E-CF38-416C-872D-55CF248087C5}" srcOrd="0" destOrd="1" presId="urn:microsoft.com/office/officeart/2005/8/layout/vList6"/>
    <dgm:cxn modelId="{D28A5991-C23D-4C12-9135-845ED77A89DD}" type="presOf" srcId="{681EFF33-8D7F-4FED-8CE6-FCF8215CB8FE}" destId="{3BDF2A07-3C2B-4326-ABD7-C0116470BDEC}" srcOrd="0" destOrd="0" presId="urn:microsoft.com/office/officeart/2005/8/layout/vList6"/>
    <dgm:cxn modelId="{7D44CF9F-D84F-4EED-AE57-D4EC1E5D0449}" srcId="{295761DF-4C41-469A-A6EB-5EB5A1F32265}" destId="{E89A66CE-BF92-426B-A1CC-B7806CF7E347}" srcOrd="0" destOrd="0" parTransId="{F89CB770-210F-4F68-9000-E04355855B1E}" sibTransId="{0F888A51-B106-45C6-BA80-9BC14BAC0116}"/>
    <dgm:cxn modelId="{EADBA932-92E6-48F0-8860-D66D0F661549}" srcId="{681EFF33-8D7F-4FED-8CE6-FCF8215CB8FE}" destId="{6B138FF7-4A49-4EAD-89BD-1F801E87B4C9}" srcOrd="2" destOrd="0" parTransId="{A56F3CED-84E7-455E-B2DA-9E30ED7049C8}" sibTransId="{8A48F471-76BF-4D79-9C51-80BA5E0D944D}"/>
    <dgm:cxn modelId="{58F90418-91A9-4036-AFEA-DDD494657681}" type="presOf" srcId="{6B138FF7-4A49-4EAD-89BD-1F801E87B4C9}" destId="{2EEB9679-93F5-48B7-8FAC-87C3E8CEC8D1}" srcOrd="0" destOrd="0" presId="urn:microsoft.com/office/officeart/2005/8/layout/vList6"/>
    <dgm:cxn modelId="{E05CDF9F-3A8E-413B-964A-137FB5A557BB}" srcId="{3DD62AFE-A4FA-4C69-9562-BF144AC27C38}" destId="{243AF876-5FBC-462A-BB0D-0F59F3AE73C6}" srcOrd="0" destOrd="0" parTransId="{43FE76F6-05B1-4799-91B9-70F69E31FE0B}" sibTransId="{FD5D8139-CCF0-4B4C-9746-CD433F964D82}"/>
    <dgm:cxn modelId="{12FE0303-BF23-47E7-968D-81A6E49C52CB}" srcId="{681EFF33-8D7F-4FED-8CE6-FCF8215CB8FE}" destId="{295761DF-4C41-469A-A6EB-5EB5A1F32265}" srcOrd="0" destOrd="0" parTransId="{66F89059-B943-4B66-A07B-0E7553C5CFA4}" sibTransId="{0EE087FA-5025-4C6A-98A8-CDEBC412FA38}"/>
    <dgm:cxn modelId="{0260BA8F-0CC8-400B-91C2-9CCCEF2A1D56}" srcId="{6B138FF7-4A49-4EAD-89BD-1F801E87B4C9}" destId="{77E392B6-E77C-4972-91F0-AA46AAA80357}" srcOrd="1" destOrd="0" parTransId="{23DF1140-7084-4E77-B0C2-7BC46F2E4381}" sibTransId="{B634FCC2-2B48-4FD5-A0C1-95A66899A309}"/>
    <dgm:cxn modelId="{B6E08697-E3FF-478F-A9BE-C796DFE95D41}" type="presOf" srcId="{FC3D41F8-89FF-407F-8439-A90A8C4DF591}" destId="{7B08787F-5988-4A64-9D13-4B8012EF3337}" srcOrd="0" destOrd="1" presId="urn:microsoft.com/office/officeart/2005/8/layout/vList6"/>
    <dgm:cxn modelId="{1CD7F72C-BD28-4882-AD62-D0CADF9A580E}" srcId="{3DD62AFE-A4FA-4C69-9562-BF144AC27C38}" destId="{FC3D41F8-89FF-407F-8439-A90A8C4DF591}" srcOrd="1" destOrd="0" parTransId="{4E54E176-6B24-49F3-838E-DC44BC80C2B2}" sibTransId="{C2509E92-BF1E-48BD-9439-28079E354542}"/>
    <dgm:cxn modelId="{EFE0D5A7-4DC3-46E0-8AE5-2CBB74DA82B6}" type="presOf" srcId="{9640D718-2960-4A93-B5A8-258DAD5F3B2D}" destId="{37F9325E-CF38-416C-872D-55CF248087C5}" srcOrd="0" destOrd="2" presId="urn:microsoft.com/office/officeart/2005/8/layout/vList6"/>
    <dgm:cxn modelId="{24DC4F8F-93C0-432F-8E2D-6C8F032304AF}" type="presOf" srcId="{E89A66CE-BF92-426B-A1CC-B7806CF7E347}" destId="{37F9325E-CF38-416C-872D-55CF248087C5}" srcOrd="0" destOrd="0" presId="urn:microsoft.com/office/officeart/2005/8/layout/vList6"/>
    <dgm:cxn modelId="{8FA4EC4C-F381-40E4-A0EA-93665E02A2EA}" srcId="{6B138FF7-4A49-4EAD-89BD-1F801E87B4C9}" destId="{ABD29AC2-BBC1-446A-A11C-E5500F3EACBA}" srcOrd="0" destOrd="0" parTransId="{19FE1047-6FE2-4816-BED6-20C1E04AD63C}" sibTransId="{AC482763-FD83-4F2A-8E8F-F73ED1F10102}"/>
    <dgm:cxn modelId="{BAC36B7D-65A4-4D6F-9137-CF7D82CC57EB}" srcId="{295761DF-4C41-469A-A6EB-5EB5A1F32265}" destId="{9640D718-2960-4A93-B5A8-258DAD5F3B2D}" srcOrd="2" destOrd="0" parTransId="{7E461F2F-1296-41EB-BFDF-CFE77733F0CF}" sibTransId="{484341CF-6A98-414C-B79A-4429B0C0EA79}"/>
    <dgm:cxn modelId="{26FE055C-0F6C-4A05-BCDE-5A02F5D9F419}" srcId="{681EFF33-8D7F-4FED-8CE6-FCF8215CB8FE}" destId="{3DD62AFE-A4FA-4C69-9562-BF144AC27C38}" srcOrd="1" destOrd="0" parTransId="{2B79B8ED-B41B-4911-9A3A-8A2C228155C6}" sibTransId="{73B48322-7B06-4587-9788-D27CAFFCC7BB}"/>
    <dgm:cxn modelId="{EDA781AE-3D32-4420-BB53-5CC1A9830065}" type="presOf" srcId="{3DD62AFE-A4FA-4C69-9562-BF144AC27C38}" destId="{329FCC02-1D3A-48C9-8ACB-81E0FF42020F}" srcOrd="0" destOrd="0" presId="urn:microsoft.com/office/officeart/2005/8/layout/vList6"/>
    <dgm:cxn modelId="{518402EB-FA32-4D04-B928-C09A14A3F42C}" srcId="{295761DF-4C41-469A-A6EB-5EB5A1F32265}" destId="{93F93677-A077-43BC-99C9-68B53A54A00D}" srcOrd="1" destOrd="0" parTransId="{48058C76-EADF-4719-BFEF-9591F3E23EA4}" sibTransId="{0D8F4891-898B-4669-BC37-12243219631D}"/>
    <dgm:cxn modelId="{B954E377-2241-4404-B314-E3A74B9B1464}" type="presOf" srcId="{295761DF-4C41-469A-A6EB-5EB5A1F32265}" destId="{91C7F889-C1B1-411B-84AB-68BF4081567C}" srcOrd="0" destOrd="0" presId="urn:microsoft.com/office/officeart/2005/8/layout/vList6"/>
    <dgm:cxn modelId="{A3C2DE36-56A7-4CC9-BF10-03C7A7B9522A}" type="presOf" srcId="{243AF876-5FBC-462A-BB0D-0F59F3AE73C6}" destId="{7B08787F-5988-4A64-9D13-4B8012EF3337}" srcOrd="0" destOrd="0" presId="urn:microsoft.com/office/officeart/2005/8/layout/vList6"/>
    <dgm:cxn modelId="{69184C22-2A26-4629-94BE-49842798C3D7}" type="presOf" srcId="{77E392B6-E77C-4972-91F0-AA46AAA80357}" destId="{CE76376E-8854-469F-8F38-C3C0AC1C38B8}" srcOrd="0" destOrd="1" presId="urn:microsoft.com/office/officeart/2005/8/layout/vList6"/>
    <dgm:cxn modelId="{4D76879B-0758-400C-B41B-E390B88FE311}" type="presOf" srcId="{ABD29AC2-BBC1-446A-A11C-E5500F3EACBA}" destId="{CE76376E-8854-469F-8F38-C3C0AC1C38B8}" srcOrd="0" destOrd="0" presId="urn:microsoft.com/office/officeart/2005/8/layout/vList6"/>
    <dgm:cxn modelId="{3DB69A94-0687-47A9-B009-71AD0A6167B6}" type="presParOf" srcId="{3BDF2A07-3C2B-4326-ABD7-C0116470BDEC}" destId="{8A3247F8-E5A7-4378-A18A-956D231A7954}" srcOrd="0" destOrd="0" presId="urn:microsoft.com/office/officeart/2005/8/layout/vList6"/>
    <dgm:cxn modelId="{65CB6993-605F-42FD-80A2-15169A18A9F6}" type="presParOf" srcId="{8A3247F8-E5A7-4378-A18A-956D231A7954}" destId="{91C7F889-C1B1-411B-84AB-68BF4081567C}" srcOrd="0" destOrd="0" presId="urn:microsoft.com/office/officeart/2005/8/layout/vList6"/>
    <dgm:cxn modelId="{C421CBA9-4AC5-41D0-B77B-E22A5362F207}" type="presParOf" srcId="{8A3247F8-E5A7-4378-A18A-956D231A7954}" destId="{37F9325E-CF38-416C-872D-55CF248087C5}" srcOrd="1" destOrd="0" presId="urn:microsoft.com/office/officeart/2005/8/layout/vList6"/>
    <dgm:cxn modelId="{32AC0FC4-2267-45FE-8C2D-B2060B13E9B1}" type="presParOf" srcId="{3BDF2A07-3C2B-4326-ABD7-C0116470BDEC}" destId="{3E588974-A579-451B-94D9-0CC2A2806C87}" srcOrd="1" destOrd="0" presId="urn:microsoft.com/office/officeart/2005/8/layout/vList6"/>
    <dgm:cxn modelId="{0BCA3B86-1C7A-4EC5-988C-8CB99A2F2E4A}" type="presParOf" srcId="{3BDF2A07-3C2B-4326-ABD7-C0116470BDEC}" destId="{D9DFBDB4-77AF-406A-AB59-8E405B4392E1}" srcOrd="2" destOrd="0" presId="urn:microsoft.com/office/officeart/2005/8/layout/vList6"/>
    <dgm:cxn modelId="{64486A61-00A1-411E-8426-8E5AEF27390A}" type="presParOf" srcId="{D9DFBDB4-77AF-406A-AB59-8E405B4392E1}" destId="{329FCC02-1D3A-48C9-8ACB-81E0FF42020F}" srcOrd="0" destOrd="0" presId="urn:microsoft.com/office/officeart/2005/8/layout/vList6"/>
    <dgm:cxn modelId="{B47C57D0-DCCA-4932-8D42-EC8E894198FD}" type="presParOf" srcId="{D9DFBDB4-77AF-406A-AB59-8E405B4392E1}" destId="{7B08787F-5988-4A64-9D13-4B8012EF3337}" srcOrd="1" destOrd="0" presId="urn:microsoft.com/office/officeart/2005/8/layout/vList6"/>
    <dgm:cxn modelId="{F9E0C571-9D15-407A-BBD0-FEA9DE66C70D}" type="presParOf" srcId="{3BDF2A07-3C2B-4326-ABD7-C0116470BDEC}" destId="{6BB4331B-BE3E-4B37-AF44-543C15DE1E84}" srcOrd="3" destOrd="0" presId="urn:microsoft.com/office/officeart/2005/8/layout/vList6"/>
    <dgm:cxn modelId="{7A26CC5B-FD55-4C15-9A67-75610FCA70D6}" type="presParOf" srcId="{3BDF2A07-3C2B-4326-ABD7-C0116470BDEC}" destId="{917FBF5E-C8F1-4831-8D2C-BF182B2C14E0}" srcOrd="4" destOrd="0" presId="urn:microsoft.com/office/officeart/2005/8/layout/vList6"/>
    <dgm:cxn modelId="{7431EAA8-C7EE-45FC-8F90-4437CA3E7D15}" type="presParOf" srcId="{917FBF5E-C8F1-4831-8D2C-BF182B2C14E0}" destId="{2EEB9679-93F5-48B7-8FAC-87C3E8CEC8D1}" srcOrd="0" destOrd="0" presId="urn:microsoft.com/office/officeart/2005/8/layout/vList6"/>
    <dgm:cxn modelId="{25D6241A-0092-48AC-B949-61D81369D926}" type="presParOf" srcId="{917FBF5E-C8F1-4831-8D2C-BF182B2C14E0}" destId="{CE76376E-8854-469F-8F38-C3C0AC1C38B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0EBDC5-01F3-4F2C-B2E2-C30425BA596D}" type="doc">
      <dgm:prSet loTypeId="urn:microsoft.com/office/officeart/2005/8/layout/funnel1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476E0824-7A13-490D-B0F8-182B401DD753}">
      <dgm:prSet phldrT="[Texto]" custT="1"/>
      <dgm:spPr/>
      <dgm:t>
        <a:bodyPr/>
        <a:lstStyle/>
        <a:p>
          <a:r>
            <a:rPr lang="pt-PT" sz="1400" noProof="0" dirty="0" smtClean="0"/>
            <a:t>Princípios orientadores</a:t>
          </a:r>
          <a:endParaRPr lang="pt-PT" sz="1400" noProof="0" dirty="0"/>
        </a:p>
      </dgm:t>
    </dgm:pt>
    <dgm:pt modelId="{3F26FC7A-3362-4368-BEC6-39184E7E0F93}" type="parTrans" cxnId="{B2D17153-7BA1-4B3D-A723-4A7A730E28D6}">
      <dgm:prSet/>
      <dgm:spPr/>
      <dgm:t>
        <a:bodyPr/>
        <a:lstStyle/>
        <a:p>
          <a:endParaRPr lang="en-GB"/>
        </a:p>
      </dgm:t>
    </dgm:pt>
    <dgm:pt modelId="{CA8CA2C6-E483-4765-A164-395E092D88E2}" type="sibTrans" cxnId="{B2D17153-7BA1-4B3D-A723-4A7A730E28D6}">
      <dgm:prSet/>
      <dgm:spPr/>
      <dgm:t>
        <a:bodyPr/>
        <a:lstStyle/>
        <a:p>
          <a:endParaRPr lang="en-GB"/>
        </a:p>
      </dgm:t>
    </dgm:pt>
    <dgm:pt modelId="{A5D3ECB2-5D47-4C66-8F32-8B63D3B82CB7}">
      <dgm:prSet phldrT="[Texto]"/>
      <dgm:spPr/>
      <dgm:t>
        <a:bodyPr/>
        <a:lstStyle/>
        <a:p>
          <a:r>
            <a:rPr lang="pt-PT" b="1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Gestão da Qualidade</a:t>
          </a:r>
          <a:endParaRPr lang="pt-PT" b="1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612E04-26CE-426B-8A96-460FC861A54A}" type="parTrans" cxnId="{CAE709F3-7FC6-4B71-83F1-F2E5AB818480}">
      <dgm:prSet/>
      <dgm:spPr/>
      <dgm:t>
        <a:bodyPr/>
        <a:lstStyle/>
        <a:p>
          <a:endParaRPr lang="en-GB"/>
        </a:p>
      </dgm:t>
    </dgm:pt>
    <dgm:pt modelId="{E83A02E1-6988-42B8-867D-648263ADE2CB}" type="sibTrans" cxnId="{CAE709F3-7FC6-4B71-83F1-F2E5AB818480}">
      <dgm:prSet/>
      <dgm:spPr/>
      <dgm:t>
        <a:bodyPr/>
        <a:lstStyle/>
        <a:p>
          <a:endParaRPr lang="en-GB"/>
        </a:p>
      </dgm:t>
    </dgm:pt>
    <dgm:pt modelId="{DC5DA41F-4918-4C8A-BF7B-DF421028BEC6}">
      <dgm:prSet phldrT="[Texto]" custT="1"/>
      <dgm:spPr/>
      <dgm:t>
        <a:bodyPr/>
        <a:lstStyle/>
        <a:p>
          <a:r>
            <a:rPr lang="pt-PT" sz="1400" noProof="0" dirty="0" smtClean="0"/>
            <a:t>Práticas e técnicas</a:t>
          </a:r>
          <a:endParaRPr lang="pt-PT" sz="1400" noProof="0" dirty="0"/>
        </a:p>
      </dgm:t>
    </dgm:pt>
    <dgm:pt modelId="{9021D61E-5522-4AD0-BAF2-408B103CDA04}" type="parTrans" cxnId="{45871A79-985F-4D6F-BA0C-815A9730CC34}">
      <dgm:prSet/>
      <dgm:spPr/>
      <dgm:t>
        <a:bodyPr/>
        <a:lstStyle/>
        <a:p>
          <a:endParaRPr lang="en-GB"/>
        </a:p>
      </dgm:t>
    </dgm:pt>
    <dgm:pt modelId="{127552D6-FC20-4CFB-826E-77D63065A536}" type="sibTrans" cxnId="{45871A79-985F-4D6F-BA0C-815A9730CC34}">
      <dgm:prSet/>
      <dgm:spPr/>
      <dgm:t>
        <a:bodyPr/>
        <a:lstStyle/>
        <a:p>
          <a:endParaRPr lang="en-GB"/>
        </a:p>
      </dgm:t>
    </dgm:pt>
    <dgm:pt modelId="{D11065DB-D983-4324-A47D-916EDCA3ED02}">
      <dgm:prSet phldrT="[Texto]" custT="1"/>
      <dgm:spPr/>
      <dgm:t>
        <a:bodyPr/>
        <a:lstStyle/>
        <a:p>
          <a:r>
            <a:rPr lang="pt-PT" sz="1400" noProof="0" dirty="0" smtClean="0"/>
            <a:t>Abordagem à gestão</a:t>
          </a:r>
          <a:endParaRPr lang="pt-PT" sz="1400" noProof="0" dirty="0"/>
        </a:p>
      </dgm:t>
    </dgm:pt>
    <dgm:pt modelId="{89BA87A2-1191-4733-ADF0-1226935D56F5}" type="parTrans" cxnId="{5DD40AAC-2E1E-4627-8D66-4645269E6482}">
      <dgm:prSet/>
      <dgm:spPr/>
      <dgm:t>
        <a:bodyPr/>
        <a:lstStyle/>
        <a:p>
          <a:endParaRPr lang="en-GB"/>
        </a:p>
      </dgm:t>
    </dgm:pt>
    <dgm:pt modelId="{CEE10CC9-BA7F-4D33-9D91-202A785C726C}" type="sibTrans" cxnId="{5DD40AAC-2E1E-4627-8D66-4645269E6482}">
      <dgm:prSet/>
      <dgm:spPr/>
      <dgm:t>
        <a:bodyPr/>
        <a:lstStyle/>
        <a:p>
          <a:endParaRPr lang="en-GB"/>
        </a:p>
      </dgm:t>
    </dgm:pt>
    <dgm:pt modelId="{EE3CB032-94A0-438A-A075-4B2F840ACA0C}" type="pres">
      <dgm:prSet presAssocID="{030EBDC5-01F3-4F2C-B2E2-C30425BA596D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32C2F24-808E-4AB5-AB42-A0336ADEE501}" type="pres">
      <dgm:prSet presAssocID="{030EBDC5-01F3-4F2C-B2E2-C30425BA596D}" presName="ellipse" presStyleLbl="trBgShp" presStyleIdx="0" presStyleCnt="1" custLinFactNeighborX="-29790" custLinFactNeighborY="-2232"/>
      <dgm:spPr/>
    </dgm:pt>
    <dgm:pt modelId="{19553524-6402-4EBE-8E8A-ACB7B7D6F426}" type="pres">
      <dgm:prSet presAssocID="{030EBDC5-01F3-4F2C-B2E2-C30425BA596D}" presName="arrow1" presStyleLbl="fgShp" presStyleIdx="0" presStyleCnt="1" custLinFactX="-53716" custLinFactNeighborX="-100000" custLinFactNeighborY="-6250"/>
      <dgm:spPr/>
    </dgm:pt>
    <dgm:pt modelId="{8794A6AE-8D46-470D-B09C-2C5A96A46DB1}" type="pres">
      <dgm:prSet presAssocID="{030EBDC5-01F3-4F2C-B2E2-C30425BA596D}" presName="rectangle" presStyleLbl="revTx" presStyleIdx="0" presStyleCnt="1" custLinFactNeighborX="-32024" custLinFactNeighborY="-333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03C040A-47E9-47F6-B1D6-B8510F0D1938}" type="pres">
      <dgm:prSet presAssocID="{476E0824-7A13-490D-B0F8-182B401DD753}" presName="item1" presStyleLbl="node1" presStyleIdx="0" presStyleCnt="3" custLinFactNeighborX="-85398" custLinFactNeighborY="-222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0B5069D-3751-428E-8528-209CFDCB0D2B}" type="pres">
      <dgm:prSet presAssocID="{DC5DA41F-4918-4C8A-BF7B-DF421028BEC6}" presName="item2" presStyleLbl="node1" presStyleIdx="1" presStyleCnt="3" custScaleX="133061" custScaleY="116065" custLinFactNeighborX="-77885" custLinFactNeighborY="-643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CB01AC-5776-42DE-9AF1-045FC4D39058}" type="pres">
      <dgm:prSet presAssocID="{A5D3ECB2-5D47-4C66-8F32-8B63D3B82CB7}" presName="item3" presStyleLbl="node1" presStyleIdx="2" presStyleCnt="3" custScaleX="139156" custScaleY="125460" custLinFactNeighborX="-70018" custLinFactNeighborY="89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34468A-18F9-4823-9EAB-8CB37AD5FBD2}" type="pres">
      <dgm:prSet presAssocID="{030EBDC5-01F3-4F2C-B2E2-C30425BA596D}" presName="funnel" presStyleLbl="trAlignAcc1" presStyleIdx="0" presStyleCnt="1" custLinFactNeighborX="-27449" custLinFactNeighborY="-893"/>
      <dgm:spPr/>
    </dgm:pt>
  </dgm:ptLst>
  <dgm:cxnLst>
    <dgm:cxn modelId="{5DD40AAC-2E1E-4627-8D66-4645269E6482}" srcId="{030EBDC5-01F3-4F2C-B2E2-C30425BA596D}" destId="{D11065DB-D983-4324-A47D-916EDCA3ED02}" srcOrd="0" destOrd="0" parTransId="{89BA87A2-1191-4733-ADF0-1226935D56F5}" sibTransId="{CEE10CC9-BA7F-4D33-9D91-202A785C726C}"/>
    <dgm:cxn modelId="{CAE709F3-7FC6-4B71-83F1-F2E5AB818480}" srcId="{030EBDC5-01F3-4F2C-B2E2-C30425BA596D}" destId="{A5D3ECB2-5D47-4C66-8F32-8B63D3B82CB7}" srcOrd="3" destOrd="0" parTransId="{D1612E04-26CE-426B-8A96-460FC861A54A}" sibTransId="{E83A02E1-6988-42B8-867D-648263ADE2CB}"/>
    <dgm:cxn modelId="{B2D17153-7BA1-4B3D-A723-4A7A730E28D6}" srcId="{030EBDC5-01F3-4F2C-B2E2-C30425BA596D}" destId="{476E0824-7A13-490D-B0F8-182B401DD753}" srcOrd="1" destOrd="0" parTransId="{3F26FC7A-3362-4368-BEC6-39184E7E0F93}" sibTransId="{CA8CA2C6-E483-4765-A164-395E092D88E2}"/>
    <dgm:cxn modelId="{98992F6C-BE66-4B18-BE10-0C17FF4E67AF}" type="presOf" srcId="{D11065DB-D983-4324-A47D-916EDCA3ED02}" destId="{AFCB01AC-5776-42DE-9AF1-045FC4D39058}" srcOrd="0" destOrd="0" presId="urn:microsoft.com/office/officeart/2005/8/layout/funnel1"/>
    <dgm:cxn modelId="{3E010BA5-8880-4672-8F44-2724052B77CD}" type="presOf" srcId="{030EBDC5-01F3-4F2C-B2E2-C30425BA596D}" destId="{EE3CB032-94A0-438A-A075-4B2F840ACA0C}" srcOrd="0" destOrd="0" presId="urn:microsoft.com/office/officeart/2005/8/layout/funnel1"/>
    <dgm:cxn modelId="{C4E725BE-7DDD-4E9D-8F42-097D174D1D13}" type="presOf" srcId="{A5D3ECB2-5D47-4C66-8F32-8B63D3B82CB7}" destId="{8794A6AE-8D46-470D-B09C-2C5A96A46DB1}" srcOrd="0" destOrd="0" presId="urn:microsoft.com/office/officeart/2005/8/layout/funnel1"/>
    <dgm:cxn modelId="{45871A79-985F-4D6F-BA0C-815A9730CC34}" srcId="{030EBDC5-01F3-4F2C-B2E2-C30425BA596D}" destId="{DC5DA41F-4918-4C8A-BF7B-DF421028BEC6}" srcOrd="2" destOrd="0" parTransId="{9021D61E-5522-4AD0-BAF2-408B103CDA04}" sibTransId="{127552D6-FC20-4CFB-826E-77D63065A536}"/>
    <dgm:cxn modelId="{761980E3-686C-4352-B8A6-AC6A72653E82}" type="presOf" srcId="{DC5DA41F-4918-4C8A-BF7B-DF421028BEC6}" destId="{B03C040A-47E9-47F6-B1D6-B8510F0D1938}" srcOrd="0" destOrd="0" presId="urn:microsoft.com/office/officeart/2005/8/layout/funnel1"/>
    <dgm:cxn modelId="{19F608E7-38DA-4210-9A2D-5809585EFFD4}" type="presOf" srcId="{476E0824-7A13-490D-B0F8-182B401DD753}" destId="{F0B5069D-3751-428E-8528-209CFDCB0D2B}" srcOrd="0" destOrd="0" presId="urn:microsoft.com/office/officeart/2005/8/layout/funnel1"/>
    <dgm:cxn modelId="{F6830C2C-277A-4CFD-B9E6-257949DE807A}" type="presParOf" srcId="{EE3CB032-94A0-438A-A075-4B2F840ACA0C}" destId="{F32C2F24-808E-4AB5-AB42-A0336ADEE501}" srcOrd="0" destOrd="0" presId="urn:microsoft.com/office/officeart/2005/8/layout/funnel1"/>
    <dgm:cxn modelId="{0C0728C6-8846-49BC-A637-53F9F309A88A}" type="presParOf" srcId="{EE3CB032-94A0-438A-A075-4B2F840ACA0C}" destId="{19553524-6402-4EBE-8E8A-ACB7B7D6F426}" srcOrd="1" destOrd="0" presId="urn:microsoft.com/office/officeart/2005/8/layout/funnel1"/>
    <dgm:cxn modelId="{1405BD8A-F5B7-4BD5-B352-C2A398C04C7E}" type="presParOf" srcId="{EE3CB032-94A0-438A-A075-4B2F840ACA0C}" destId="{8794A6AE-8D46-470D-B09C-2C5A96A46DB1}" srcOrd="2" destOrd="0" presId="urn:microsoft.com/office/officeart/2005/8/layout/funnel1"/>
    <dgm:cxn modelId="{243D8788-DE60-44F8-AF6C-9604B23BE22F}" type="presParOf" srcId="{EE3CB032-94A0-438A-A075-4B2F840ACA0C}" destId="{B03C040A-47E9-47F6-B1D6-B8510F0D1938}" srcOrd="3" destOrd="0" presId="urn:microsoft.com/office/officeart/2005/8/layout/funnel1"/>
    <dgm:cxn modelId="{10834B61-F5AA-4DE1-87A3-F186E5CE3336}" type="presParOf" srcId="{EE3CB032-94A0-438A-A075-4B2F840ACA0C}" destId="{F0B5069D-3751-428E-8528-209CFDCB0D2B}" srcOrd="4" destOrd="0" presId="urn:microsoft.com/office/officeart/2005/8/layout/funnel1"/>
    <dgm:cxn modelId="{95327F4D-A025-40F7-989B-05D1CC3B5343}" type="presParOf" srcId="{EE3CB032-94A0-438A-A075-4B2F840ACA0C}" destId="{AFCB01AC-5776-42DE-9AF1-045FC4D39058}" srcOrd="5" destOrd="0" presId="urn:microsoft.com/office/officeart/2005/8/layout/funnel1"/>
    <dgm:cxn modelId="{6E26558A-20CA-48D2-98B8-34E4F7DF95B5}" type="presParOf" srcId="{EE3CB032-94A0-438A-A075-4B2F840ACA0C}" destId="{E534468A-18F9-4823-9EAB-8CB37AD5FBD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32CE2E-38AD-48C7-BDAF-E5857409CFD5}" type="doc">
      <dgm:prSet loTypeId="urn:microsoft.com/office/officeart/2005/8/layout/arrow2" loCatId="process" qsTypeId="urn:microsoft.com/office/officeart/2005/8/quickstyle/simple1" qsCatId="simple" csTypeId="urn:microsoft.com/office/officeart/2005/8/colors/accent2_1" csCatId="accent2" phldr="1"/>
      <dgm:spPr/>
    </dgm:pt>
    <dgm:pt modelId="{BB032CE4-EFA4-4287-93AC-682FA7CF9B23}">
      <dgm:prSet phldrT="[Texto]"/>
      <dgm:spPr/>
      <dgm:t>
        <a:bodyPr/>
        <a:lstStyle/>
        <a:p>
          <a:r>
            <a:rPr lang="pt-PT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Foco no Cliente</a:t>
          </a:r>
          <a:endParaRPr lang="pt-PT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07A81BD-D73C-466B-9D96-7065D6146000}" type="parTrans" cxnId="{4E04A864-158A-483B-A882-8E57B8B2FA9E}">
      <dgm:prSet/>
      <dgm:spPr/>
      <dgm:t>
        <a:bodyPr/>
        <a:lstStyle/>
        <a:p>
          <a:endParaRPr lang="en-GB"/>
        </a:p>
      </dgm:t>
    </dgm:pt>
    <dgm:pt modelId="{136D3959-E8B6-4A8A-AA87-4AB1AED0F3C4}" type="sibTrans" cxnId="{4E04A864-158A-483B-A882-8E57B8B2FA9E}">
      <dgm:prSet/>
      <dgm:spPr/>
      <dgm:t>
        <a:bodyPr/>
        <a:lstStyle/>
        <a:p>
          <a:endParaRPr lang="en-GB"/>
        </a:p>
      </dgm:t>
    </dgm:pt>
    <dgm:pt modelId="{91623F33-828F-4B30-938C-6A071A7A64C2}">
      <dgm:prSet phldrT="[Texto]"/>
      <dgm:spPr/>
      <dgm:t>
        <a:bodyPr/>
        <a:lstStyle/>
        <a:p>
          <a:r>
            <a:rPr lang="pt-PT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Relações Mutuamente Benéficas com os Fornecedores</a:t>
          </a:r>
          <a:endParaRPr lang="pt-PT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7E3BE6-5DD3-458A-B43F-DEDB339E0F2B}" type="parTrans" cxnId="{A22394CC-EEDF-45AF-B46B-2DFBDB125F4F}">
      <dgm:prSet/>
      <dgm:spPr/>
      <dgm:t>
        <a:bodyPr/>
        <a:lstStyle/>
        <a:p>
          <a:endParaRPr lang="en-GB"/>
        </a:p>
      </dgm:t>
    </dgm:pt>
    <dgm:pt modelId="{4EF71794-8879-40C1-826B-1C9163A0C61D}" type="sibTrans" cxnId="{A22394CC-EEDF-45AF-B46B-2DFBDB125F4F}">
      <dgm:prSet/>
      <dgm:spPr/>
      <dgm:t>
        <a:bodyPr/>
        <a:lstStyle/>
        <a:p>
          <a:endParaRPr lang="en-GB"/>
        </a:p>
      </dgm:t>
    </dgm:pt>
    <dgm:pt modelId="{B8FC9C98-E58A-4292-9499-DFD0AFBF28E7}">
      <dgm:prSet phldrT="[Texto]"/>
      <dgm:spPr/>
      <dgm:t>
        <a:bodyPr/>
        <a:lstStyle/>
        <a:p>
          <a:r>
            <a:rPr lang="pt-PT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 organizações precisam de estabelecer relacionamentos com os seus fornecedores e clientes de maneira a gerirem adequadamente a sua qualidade</a:t>
          </a:r>
          <a:endParaRPr lang="pt-PT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CCD8BB-C6E6-446C-BCB7-2882DE99DFBB}" type="parTrans" cxnId="{A3B1BE35-D89D-47B7-BB04-AC2792E277A8}">
      <dgm:prSet/>
      <dgm:spPr/>
      <dgm:t>
        <a:bodyPr/>
        <a:lstStyle/>
        <a:p>
          <a:endParaRPr lang="en-GB"/>
        </a:p>
      </dgm:t>
    </dgm:pt>
    <dgm:pt modelId="{1EFC4EDE-AB61-41C4-860F-B3918A222A5B}" type="sibTrans" cxnId="{A3B1BE35-D89D-47B7-BB04-AC2792E277A8}">
      <dgm:prSet/>
      <dgm:spPr/>
      <dgm:t>
        <a:bodyPr/>
        <a:lstStyle/>
        <a:p>
          <a:endParaRPr lang="en-GB"/>
        </a:p>
      </dgm:t>
    </dgm:pt>
    <dgm:pt modelId="{AFD7C5B9-448E-4932-B005-0E45E9BFD89D}" type="pres">
      <dgm:prSet presAssocID="{5632CE2E-38AD-48C7-BDAF-E5857409CFD5}" presName="arrowDiagram" presStyleCnt="0">
        <dgm:presLayoutVars>
          <dgm:chMax val="5"/>
          <dgm:dir/>
          <dgm:resizeHandles val="exact"/>
        </dgm:presLayoutVars>
      </dgm:prSet>
      <dgm:spPr/>
    </dgm:pt>
    <dgm:pt modelId="{036DB02A-AB98-4E35-A196-1C7039CCCA25}" type="pres">
      <dgm:prSet presAssocID="{5632CE2E-38AD-48C7-BDAF-E5857409CFD5}" presName="arrow" presStyleLbl="bgShp" presStyleIdx="0" presStyleCnt="1"/>
      <dgm:spPr>
        <a:solidFill>
          <a:schemeClr val="accent2">
            <a:lumMod val="75000"/>
          </a:schemeClr>
        </a:solidFill>
        <a:ln>
          <a:solidFill>
            <a:schemeClr val="accent2">
              <a:lumMod val="20000"/>
              <a:lumOff val="80000"/>
            </a:schemeClr>
          </a:solidFill>
        </a:ln>
      </dgm:spPr>
    </dgm:pt>
    <dgm:pt modelId="{89DAB69F-DFFA-4D02-82FE-14358054AC78}" type="pres">
      <dgm:prSet presAssocID="{5632CE2E-38AD-48C7-BDAF-E5857409CFD5}" presName="arrowDiagram3" presStyleCnt="0"/>
      <dgm:spPr/>
    </dgm:pt>
    <dgm:pt modelId="{058096B8-1A57-424D-9923-2B51A53C9043}" type="pres">
      <dgm:prSet presAssocID="{BB032CE4-EFA4-4287-93AC-682FA7CF9B23}" presName="bullet3a" presStyleLbl="node1" presStyleIdx="0" presStyleCnt="3"/>
      <dgm:spPr>
        <a:solidFill>
          <a:schemeClr val="accent2">
            <a:lumMod val="60000"/>
            <a:lumOff val="40000"/>
          </a:schemeClr>
        </a:solidFill>
      </dgm:spPr>
    </dgm:pt>
    <dgm:pt modelId="{DF7D8DE3-FCFC-4C03-A3C3-324FE8E91B7F}" type="pres">
      <dgm:prSet presAssocID="{BB032CE4-EFA4-4287-93AC-682FA7CF9B23}" presName="textBox3a" presStyleLbl="revTx" presStyleIdx="0" presStyleCnt="3" custScaleY="49222" custLinFactNeighborX="-6386" custLinFactNeighborY="-1033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166C791-3BD0-4060-A59F-293A76B2F02F}" type="pres">
      <dgm:prSet presAssocID="{91623F33-828F-4B30-938C-6A071A7A64C2}" presName="bullet3b" presStyleLbl="node1" presStyleIdx="1" presStyleCnt="3"/>
      <dgm:spPr>
        <a:solidFill>
          <a:schemeClr val="accent2">
            <a:lumMod val="60000"/>
            <a:lumOff val="40000"/>
          </a:schemeClr>
        </a:solidFill>
      </dgm:spPr>
    </dgm:pt>
    <dgm:pt modelId="{5E87E0BE-1F1A-4457-A743-40CAAD1CC76C}" type="pres">
      <dgm:prSet presAssocID="{91623F33-828F-4B30-938C-6A071A7A64C2}" presName="textBox3b" presStyleLbl="revTx" presStyleIdx="1" presStyleCnt="3" custScaleX="126858" custScaleY="7723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45CB0F6-3941-4C23-8B52-2D59A32C02E6}" type="pres">
      <dgm:prSet presAssocID="{B8FC9C98-E58A-4292-9499-DFD0AFBF28E7}" presName="bullet3c" presStyleLbl="node1" presStyleIdx="2" presStyleCnt="3"/>
      <dgm:spPr>
        <a:solidFill>
          <a:schemeClr val="accent2">
            <a:lumMod val="60000"/>
            <a:lumOff val="40000"/>
          </a:schemeClr>
        </a:solidFill>
      </dgm:spPr>
    </dgm:pt>
    <dgm:pt modelId="{50320388-CCE7-4D35-8C3E-948B7F2A4DE6}" type="pres">
      <dgm:prSet presAssocID="{B8FC9C98-E58A-4292-9499-DFD0AFBF28E7}" presName="textBox3c" presStyleLbl="revTx" presStyleIdx="2" presStyleCnt="3" custScaleX="142057" custScaleY="82775" custLinFactNeighborX="9353" custLinFactNeighborY="369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3B1BE35-D89D-47B7-BB04-AC2792E277A8}" srcId="{5632CE2E-38AD-48C7-BDAF-E5857409CFD5}" destId="{B8FC9C98-E58A-4292-9499-DFD0AFBF28E7}" srcOrd="2" destOrd="0" parTransId="{D2CCD8BB-C6E6-446C-BCB7-2882DE99DFBB}" sibTransId="{1EFC4EDE-AB61-41C4-860F-B3918A222A5B}"/>
    <dgm:cxn modelId="{A22394CC-EEDF-45AF-B46B-2DFBDB125F4F}" srcId="{5632CE2E-38AD-48C7-BDAF-E5857409CFD5}" destId="{91623F33-828F-4B30-938C-6A071A7A64C2}" srcOrd="1" destOrd="0" parTransId="{A97E3BE6-5DD3-458A-B43F-DEDB339E0F2B}" sibTransId="{4EF71794-8879-40C1-826B-1C9163A0C61D}"/>
    <dgm:cxn modelId="{BCCC4002-316A-43DD-8800-583A247F1AF2}" type="presOf" srcId="{91623F33-828F-4B30-938C-6A071A7A64C2}" destId="{5E87E0BE-1F1A-4457-A743-40CAAD1CC76C}" srcOrd="0" destOrd="0" presId="urn:microsoft.com/office/officeart/2005/8/layout/arrow2"/>
    <dgm:cxn modelId="{B4CA1E66-2E98-46DD-AD47-9CBFAA1F03B0}" type="presOf" srcId="{BB032CE4-EFA4-4287-93AC-682FA7CF9B23}" destId="{DF7D8DE3-FCFC-4C03-A3C3-324FE8E91B7F}" srcOrd="0" destOrd="0" presId="urn:microsoft.com/office/officeart/2005/8/layout/arrow2"/>
    <dgm:cxn modelId="{F08D16BA-8CB5-4096-A373-39E44E4DFA06}" type="presOf" srcId="{5632CE2E-38AD-48C7-BDAF-E5857409CFD5}" destId="{AFD7C5B9-448E-4932-B005-0E45E9BFD89D}" srcOrd="0" destOrd="0" presId="urn:microsoft.com/office/officeart/2005/8/layout/arrow2"/>
    <dgm:cxn modelId="{4E04A864-158A-483B-A882-8E57B8B2FA9E}" srcId="{5632CE2E-38AD-48C7-BDAF-E5857409CFD5}" destId="{BB032CE4-EFA4-4287-93AC-682FA7CF9B23}" srcOrd="0" destOrd="0" parTransId="{C07A81BD-D73C-466B-9D96-7065D6146000}" sibTransId="{136D3959-E8B6-4A8A-AA87-4AB1AED0F3C4}"/>
    <dgm:cxn modelId="{38DD8B30-1B75-40FF-9CF5-DFA9D0D8AA35}" type="presOf" srcId="{B8FC9C98-E58A-4292-9499-DFD0AFBF28E7}" destId="{50320388-CCE7-4D35-8C3E-948B7F2A4DE6}" srcOrd="0" destOrd="0" presId="urn:microsoft.com/office/officeart/2005/8/layout/arrow2"/>
    <dgm:cxn modelId="{F83D321A-9952-42DD-B0E7-2ED16FE91DE8}" type="presParOf" srcId="{AFD7C5B9-448E-4932-B005-0E45E9BFD89D}" destId="{036DB02A-AB98-4E35-A196-1C7039CCCA25}" srcOrd="0" destOrd="0" presId="urn:microsoft.com/office/officeart/2005/8/layout/arrow2"/>
    <dgm:cxn modelId="{1B0674D1-8049-43EF-90D1-930415B25531}" type="presParOf" srcId="{AFD7C5B9-448E-4932-B005-0E45E9BFD89D}" destId="{89DAB69F-DFFA-4D02-82FE-14358054AC78}" srcOrd="1" destOrd="0" presId="urn:microsoft.com/office/officeart/2005/8/layout/arrow2"/>
    <dgm:cxn modelId="{4DBF2376-FAE8-410A-837B-98CE9156171F}" type="presParOf" srcId="{89DAB69F-DFFA-4D02-82FE-14358054AC78}" destId="{058096B8-1A57-424D-9923-2B51A53C9043}" srcOrd="0" destOrd="0" presId="urn:microsoft.com/office/officeart/2005/8/layout/arrow2"/>
    <dgm:cxn modelId="{A8CE3266-D72B-408F-AC4A-A00F10D5CE2B}" type="presParOf" srcId="{89DAB69F-DFFA-4D02-82FE-14358054AC78}" destId="{DF7D8DE3-FCFC-4C03-A3C3-324FE8E91B7F}" srcOrd="1" destOrd="0" presId="urn:microsoft.com/office/officeart/2005/8/layout/arrow2"/>
    <dgm:cxn modelId="{200C52C9-3969-4AA6-9035-48DDECCF2310}" type="presParOf" srcId="{89DAB69F-DFFA-4D02-82FE-14358054AC78}" destId="{C166C791-3BD0-4060-A59F-293A76B2F02F}" srcOrd="2" destOrd="0" presId="urn:microsoft.com/office/officeart/2005/8/layout/arrow2"/>
    <dgm:cxn modelId="{CD8DB74D-C99D-43FE-84AE-A4FA4452526F}" type="presParOf" srcId="{89DAB69F-DFFA-4D02-82FE-14358054AC78}" destId="{5E87E0BE-1F1A-4457-A743-40CAAD1CC76C}" srcOrd="3" destOrd="0" presId="urn:microsoft.com/office/officeart/2005/8/layout/arrow2"/>
    <dgm:cxn modelId="{8E987935-9047-4924-9530-42E6BF21F449}" type="presParOf" srcId="{89DAB69F-DFFA-4D02-82FE-14358054AC78}" destId="{E45CB0F6-3941-4C23-8B52-2D59A32C02E6}" srcOrd="4" destOrd="0" presId="urn:microsoft.com/office/officeart/2005/8/layout/arrow2"/>
    <dgm:cxn modelId="{7A742781-1D89-4428-B7A4-39A88E4ACFC2}" type="presParOf" srcId="{89DAB69F-DFFA-4D02-82FE-14358054AC78}" destId="{50320388-CCE7-4D35-8C3E-948B7F2A4DE6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F7FBAB-FD97-40EE-BF91-975DAFA06E7B}" type="doc">
      <dgm:prSet loTypeId="urn:microsoft.com/office/officeart/2008/layout/PictureAccent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161D5D85-1851-40C6-A117-1D6530163142}">
      <dgm:prSet phldrT="[Texto]" custT="1"/>
      <dgm:spPr/>
      <dgm:t>
        <a:bodyPr/>
        <a:lstStyle/>
        <a:p>
          <a:pPr algn="ctr"/>
          <a:r>
            <a:rPr lang="pt-PT" sz="2000" b="1" noProof="0" dirty="0" smtClean="0"/>
            <a:t>Qual a situação atual? Qual o caminho a seguir?</a:t>
          </a:r>
          <a:endParaRPr lang="pt-PT" sz="2000" b="1" noProof="0" dirty="0"/>
        </a:p>
      </dgm:t>
    </dgm:pt>
    <dgm:pt modelId="{9EFB9434-364F-403F-B08E-AA5A24974E55}" type="parTrans" cxnId="{458F48A1-2B6B-4CCD-AEBF-9C5262587FCE}">
      <dgm:prSet/>
      <dgm:spPr/>
      <dgm:t>
        <a:bodyPr/>
        <a:lstStyle/>
        <a:p>
          <a:endParaRPr lang="en-GB"/>
        </a:p>
      </dgm:t>
    </dgm:pt>
    <dgm:pt modelId="{76953167-944F-4832-A619-DEB41471E245}" type="sibTrans" cxnId="{458F48A1-2B6B-4CCD-AEBF-9C5262587FCE}">
      <dgm:prSet/>
      <dgm:spPr/>
      <dgm:t>
        <a:bodyPr/>
        <a:lstStyle/>
        <a:p>
          <a:endParaRPr lang="en-GB"/>
        </a:p>
      </dgm:t>
    </dgm:pt>
    <dgm:pt modelId="{E3630671-49E1-4211-A512-B40B06FB3D65}">
      <dgm:prSet phldrT="[Texto]" custT="1"/>
      <dgm:spPr/>
      <dgm:t>
        <a:bodyPr/>
        <a:lstStyle/>
        <a:p>
          <a:pPr algn="l"/>
          <a:r>
            <a:rPr lang="pt-PT" sz="1600" noProof="0" dirty="0" smtClean="0"/>
            <a:t>As IES precisam de estabelecer uma relação com diferentes tipos de </a:t>
          </a:r>
          <a:r>
            <a:rPr lang="pt-PT" sz="1600" i="1" noProof="0" dirty="0" err="1" smtClean="0"/>
            <a:t>stakeholders</a:t>
          </a:r>
          <a:r>
            <a:rPr lang="pt-PT" sz="1600" noProof="0" dirty="0" smtClean="0"/>
            <a:t> (“set out </a:t>
          </a:r>
          <a:r>
            <a:rPr lang="pt-PT" sz="1600" noProof="0" dirty="0" err="1" smtClean="0"/>
            <a:t>of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its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traditional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ivory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tower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and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outreach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towards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its</a:t>
          </a:r>
          <a:r>
            <a:rPr lang="pt-PT" sz="1600" noProof="0" dirty="0" smtClean="0"/>
            <a:t> </a:t>
          </a:r>
          <a:r>
            <a:rPr lang="pt-PT" sz="1600" noProof="0" dirty="0" err="1" smtClean="0"/>
            <a:t>environment</a:t>
          </a:r>
          <a:r>
            <a:rPr lang="pt-PT" sz="1600" noProof="0" dirty="0" smtClean="0"/>
            <a:t>” (Santiago </a:t>
          </a:r>
          <a:r>
            <a:rPr lang="pt-PT" sz="1600" noProof="0" dirty="0" err="1" smtClean="0"/>
            <a:t>et</a:t>
          </a:r>
          <a:r>
            <a:rPr lang="pt-PT" sz="1600" noProof="0" dirty="0" smtClean="0"/>
            <a:t> al., 2008)</a:t>
          </a:r>
          <a:endParaRPr lang="pt-PT" sz="1600" noProof="0" dirty="0"/>
        </a:p>
      </dgm:t>
    </dgm:pt>
    <dgm:pt modelId="{6F8BF06F-C570-47A1-98E6-6697828C9C11}" type="parTrans" cxnId="{A8FC857B-B3B6-43FE-A613-F907C81320D1}">
      <dgm:prSet/>
      <dgm:spPr/>
      <dgm:t>
        <a:bodyPr/>
        <a:lstStyle/>
        <a:p>
          <a:endParaRPr lang="en-GB"/>
        </a:p>
      </dgm:t>
    </dgm:pt>
    <dgm:pt modelId="{AC21B51A-D582-4A0F-812E-D5C64EAF9DF6}" type="sibTrans" cxnId="{A8FC857B-B3B6-43FE-A613-F907C81320D1}">
      <dgm:prSet/>
      <dgm:spPr/>
      <dgm:t>
        <a:bodyPr/>
        <a:lstStyle/>
        <a:p>
          <a:endParaRPr lang="en-GB"/>
        </a:p>
      </dgm:t>
    </dgm:pt>
    <dgm:pt modelId="{FB4379BD-E31F-4E0E-BB34-99C50D66D7B5}">
      <dgm:prSet phldrT="[Texto]" custT="1"/>
      <dgm:spPr/>
      <dgm:t>
        <a:bodyPr/>
        <a:lstStyle/>
        <a:p>
          <a:pPr algn="l"/>
          <a:r>
            <a:rPr lang="pt-PT" sz="1600" noProof="0" dirty="0" smtClean="0"/>
            <a:t>Também as instituições de ensino  têm ‘clientes’ e ‘fornecedores’ – as escolas secundárias são um ‘fornecedor’ das IES; as IES são um ‘cliente’ das escolas secundárias</a:t>
          </a:r>
          <a:endParaRPr lang="pt-PT" sz="1600" noProof="0" dirty="0"/>
        </a:p>
      </dgm:t>
    </dgm:pt>
    <dgm:pt modelId="{74CF8EE9-A0FF-4966-84E4-98FBC372C166}" type="parTrans" cxnId="{4F540CD2-4781-49B1-B178-604125608785}">
      <dgm:prSet/>
      <dgm:spPr/>
      <dgm:t>
        <a:bodyPr/>
        <a:lstStyle/>
        <a:p>
          <a:endParaRPr lang="en-GB"/>
        </a:p>
      </dgm:t>
    </dgm:pt>
    <dgm:pt modelId="{C5BBA318-9FB8-4E9D-B924-8D6DD5633D86}" type="sibTrans" cxnId="{4F540CD2-4781-49B1-B178-604125608785}">
      <dgm:prSet/>
      <dgm:spPr/>
      <dgm:t>
        <a:bodyPr/>
        <a:lstStyle/>
        <a:p>
          <a:endParaRPr lang="en-GB"/>
        </a:p>
      </dgm:t>
    </dgm:pt>
    <dgm:pt modelId="{F80A2F23-201C-4B56-AF88-23D11A025686}">
      <dgm:prSet phldrT="[Texto]" custT="1"/>
      <dgm:spPr/>
      <dgm:t>
        <a:bodyPr/>
        <a:lstStyle/>
        <a:p>
          <a:pPr algn="l"/>
          <a:r>
            <a:rPr lang="pt-PT" sz="1600" noProof="0" dirty="0" smtClean="0"/>
            <a:t>De acordo com a OCDE (2008), deve ser promovida uma melhor articulação entre ensino secundário e ensino superior:</a:t>
          </a:r>
        </a:p>
        <a:p>
          <a:pPr algn="l"/>
          <a:r>
            <a:rPr lang="pt-PT" sz="1400" noProof="0" dirty="0" smtClean="0"/>
            <a:t>- Informação aos alunos e orientação vocacional e profissional no ensino secundário</a:t>
          </a:r>
        </a:p>
        <a:p>
          <a:pPr algn="l"/>
          <a:r>
            <a:rPr lang="pt-PT" sz="1400" noProof="0" dirty="0" smtClean="0"/>
            <a:t>- Alinhamento entre os currículos do ensino secundário e do ensino superior</a:t>
          </a:r>
        </a:p>
        <a:p>
          <a:pPr algn="l"/>
          <a:r>
            <a:rPr lang="pt-PT" sz="1400" noProof="0" dirty="0" smtClean="0"/>
            <a:t>- Programas ‘especiais’ ao nível das IES</a:t>
          </a:r>
        </a:p>
        <a:p>
          <a:pPr algn="l"/>
          <a:r>
            <a:rPr lang="pt-PT" sz="1400" noProof="0" dirty="0" smtClean="0"/>
            <a:t>- Percursos entre o ensino secundário vocacional e o ensino superior</a:t>
          </a:r>
          <a:endParaRPr lang="pt-PT" sz="1400" noProof="0" dirty="0"/>
        </a:p>
      </dgm:t>
    </dgm:pt>
    <dgm:pt modelId="{352F44B6-3B6E-4CD1-ACB9-3BABCB4102E3}" type="parTrans" cxnId="{1EA6900F-0116-4826-B8CF-6E546989274B}">
      <dgm:prSet/>
      <dgm:spPr/>
      <dgm:t>
        <a:bodyPr/>
        <a:lstStyle/>
        <a:p>
          <a:endParaRPr lang="en-GB"/>
        </a:p>
      </dgm:t>
    </dgm:pt>
    <dgm:pt modelId="{961BC04C-4B9C-4AC4-B2A8-B558523EF2AC}" type="sibTrans" cxnId="{1EA6900F-0116-4826-B8CF-6E546989274B}">
      <dgm:prSet/>
      <dgm:spPr/>
      <dgm:t>
        <a:bodyPr/>
        <a:lstStyle/>
        <a:p>
          <a:endParaRPr lang="en-GB"/>
        </a:p>
      </dgm:t>
    </dgm:pt>
    <dgm:pt modelId="{D83C9D68-0B2C-4AA6-83E7-D6516D8E710D}" type="pres">
      <dgm:prSet presAssocID="{4DF7FBAB-FD97-40EE-BF91-975DAFA06E7B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585F0E16-B917-405B-A9FB-B324F474297C}" type="pres">
      <dgm:prSet presAssocID="{161D5D85-1851-40C6-A117-1D6530163142}" presName="root" presStyleCnt="0">
        <dgm:presLayoutVars>
          <dgm:chMax/>
          <dgm:chPref val="4"/>
        </dgm:presLayoutVars>
      </dgm:prSet>
      <dgm:spPr/>
    </dgm:pt>
    <dgm:pt modelId="{201EF50F-D5C2-441C-A751-513E3D6A3590}" type="pres">
      <dgm:prSet presAssocID="{161D5D85-1851-40C6-A117-1D6530163142}" presName="rootComposite" presStyleCnt="0">
        <dgm:presLayoutVars/>
      </dgm:prSet>
      <dgm:spPr/>
    </dgm:pt>
    <dgm:pt modelId="{8ADB0BED-5E44-488C-AD9D-2FE0A776661E}" type="pres">
      <dgm:prSet presAssocID="{161D5D85-1851-40C6-A117-1D6530163142}" presName="rootText" presStyleLbl="node0" presStyleIdx="0" presStyleCnt="1" custScaleY="63725" custLinFactNeighborY="-8274">
        <dgm:presLayoutVars>
          <dgm:chMax/>
          <dgm:chPref val="4"/>
        </dgm:presLayoutVars>
      </dgm:prSet>
      <dgm:spPr/>
      <dgm:t>
        <a:bodyPr/>
        <a:lstStyle/>
        <a:p>
          <a:endParaRPr lang="en-GB"/>
        </a:p>
      </dgm:t>
    </dgm:pt>
    <dgm:pt modelId="{3D7D635F-E533-4EB7-8267-DEEA95C9EA13}" type="pres">
      <dgm:prSet presAssocID="{161D5D85-1851-40C6-A117-1D6530163142}" presName="childShape" presStyleCnt="0">
        <dgm:presLayoutVars>
          <dgm:chMax val="0"/>
          <dgm:chPref val="0"/>
        </dgm:presLayoutVars>
      </dgm:prSet>
      <dgm:spPr/>
    </dgm:pt>
    <dgm:pt modelId="{5BF65D82-37FB-4A12-B988-E659E629CCFA}" type="pres">
      <dgm:prSet presAssocID="{E3630671-49E1-4211-A512-B40B06FB3D65}" presName="childComposite" presStyleCnt="0">
        <dgm:presLayoutVars>
          <dgm:chMax val="0"/>
          <dgm:chPref val="0"/>
        </dgm:presLayoutVars>
      </dgm:prSet>
      <dgm:spPr/>
    </dgm:pt>
    <dgm:pt modelId="{38719880-3967-42A0-91EF-40AA0171D251}" type="pres">
      <dgm:prSet presAssocID="{E3630671-49E1-4211-A512-B40B06FB3D65}" presName="Image" presStyleLbl="node1" presStyleIdx="0" presStyleCnt="3" custScaleX="44153" custScaleY="55637" custLinFactNeighborX="-11105" custLinFactNeighborY="0"/>
      <dgm:spPr/>
    </dgm:pt>
    <dgm:pt modelId="{2490FFE2-BAB1-4E44-9A73-26B03FD5354F}" type="pres">
      <dgm:prSet presAssocID="{E3630671-49E1-4211-A512-B40B06FB3D65}" presName="childText" presStyleLbl="lnNode1" presStyleIdx="0" presStyleCnt="3" custScaleX="109348" custScaleY="556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4B0A953-DD84-4326-872B-84711E22B62C}" type="pres">
      <dgm:prSet presAssocID="{FB4379BD-E31F-4E0E-BB34-99C50D66D7B5}" presName="childComposite" presStyleCnt="0">
        <dgm:presLayoutVars>
          <dgm:chMax val="0"/>
          <dgm:chPref val="0"/>
        </dgm:presLayoutVars>
      </dgm:prSet>
      <dgm:spPr/>
    </dgm:pt>
    <dgm:pt modelId="{3E0D43E1-13B1-4B09-8A2C-8CF400F03708}" type="pres">
      <dgm:prSet presAssocID="{FB4379BD-E31F-4E0E-BB34-99C50D66D7B5}" presName="Image" presStyleLbl="node1" presStyleIdx="1" presStyleCnt="3" custScaleX="44153" custScaleY="41643" custLinFactNeighborX="-11105" custLinFactNeighborY="0"/>
      <dgm:spPr/>
    </dgm:pt>
    <dgm:pt modelId="{9CEBDFA3-D561-4E91-BDEB-F2BC4E5C54FA}" type="pres">
      <dgm:prSet presAssocID="{FB4379BD-E31F-4E0E-BB34-99C50D66D7B5}" presName="childText" presStyleLbl="lnNode1" presStyleIdx="1" presStyleCnt="3" custScaleX="109348" custScaleY="416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73BE433-C54F-45CD-B401-9384D684914E}" type="pres">
      <dgm:prSet presAssocID="{F80A2F23-201C-4B56-AF88-23D11A025686}" presName="childComposite" presStyleCnt="0">
        <dgm:presLayoutVars>
          <dgm:chMax val="0"/>
          <dgm:chPref val="0"/>
        </dgm:presLayoutVars>
      </dgm:prSet>
      <dgm:spPr/>
    </dgm:pt>
    <dgm:pt modelId="{002ABEE2-88E1-44EE-817A-1D00E413CFE1}" type="pres">
      <dgm:prSet presAssocID="{F80A2F23-201C-4B56-AF88-23D11A025686}" presName="Image" presStyleLbl="node1" presStyleIdx="2" presStyleCnt="3" custScaleX="44153" custScaleY="147217" custLinFactNeighborX="-11105" custLinFactNeighborY="0"/>
      <dgm:spPr/>
    </dgm:pt>
    <dgm:pt modelId="{D1E7B5ED-F1D9-4B20-B9C4-C9CCC635D965}" type="pres">
      <dgm:prSet presAssocID="{F80A2F23-201C-4B56-AF88-23D11A025686}" presName="childText" presStyleLbl="lnNode1" presStyleIdx="2" presStyleCnt="3" custScaleX="109348" custScaleY="1472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58F48A1-2B6B-4CCD-AEBF-9C5262587FCE}" srcId="{4DF7FBAB-FD97-40EE-BF91-975DAFA06E7B}" destId="{161D5D85-1851-40C6-A117-1D6530163142}" srcOrd="0" destOrd="0" parTransId="{9EFB9434-364F-403F-B08E-AA5A24974E55}" sibTransId="{76953167-944F-4832-A619-DEB41471E245}"/>
    <dgm:cxn modelId="{4F540CD2-4781-49B1-B178-604125608785}" srcId="{161D5D85-1851-40C6-A117-1D6530163142}" destId="{FB4379BD-E31F-4E0E-BB34-99C50D66D7B5}" srcOrd="1" destOrd="0" parTransId="{74CF8EE9-A0FF-4966-84E4-98FBC372C166}" sibTransId="{C5BBA318-9FB8-4E9D-B924-8D6DD5633D86}"/>
    <dgm:cxn modelId="{A8FC857B-B3B6-43FE-A613-F907C81320D1}" srcId="{161D5D85-1851-40C6-A117-1D6530163142}" destId="{E3630671-49E1-4211-A512-B40B06FB3D65}" srcOrd="0" destOrd="0" parTransId="{6F8BF06F-C570-47A1-98E6-6697828C9C11}" sibTransId="{AC21B51A-D582-4A0F-812E-D5C64EAF9DF6}"/>
    <dgm:cxn modelId="{1EA6900F-0116-4826-B8CF-6E546989274B}" srcId="{161D5D85-1851-40C6-A117-1D6530163142}" destId="{F80A2F23-201C-4B56-AF88-23D11A025686}" srcOrd="2" destOrd="0" parTransId="{352F44B6-3B6E-4CD1-ACB9-3BABCB4102E3}" sibTransId="{961BC04C-4B9C-4AC4-B2A8-B558523EF2AC}"/>
    <dgm:cxn modelId="{78175100-0E2A-4EDA-875E-1B73225D3CA3}" type="presOf" srcId="{4DF7FBAB-FD97-40EE-BF91-975DAFA06E7B}" destId="{D83C9D68-0B2C-4AA6-83E7-D6516D8E710D}" srcOrd="0" destOrd="0" presId="urn:microsoft.com/office/officeart/2008/layout/PictureAccentList"/>
    <dgm:cxn modelId="{D6A7F76A-2E10-468C-89B6-B98DA13C1790}" type="presOf" srcId="{F80A2F23-201C-4B56-AF88-23D11A025686}" destId="{D1E7B5ED-F1D9-4B20-B9C4-C9CCC635D965}" srcOrd="0" destOrd="0" presId="urn:microsoft.com/office/officeart/2008/layout/PictureAccentList"/>
    <dgm:cxn modelId="{3D8B7229-6C9D-45D2-B76A-F5798CF1BE16}" type="presOf" srcId="{FB4379BD-E31F-4E0E-BB34-99C50D66D7B5}" destId="{9CEBDFA3-D561-4E91-BDEB-F2BC4E5C54FA}" srcOrd="0" destOrd="0" presId="urn:microsoft.com/office/officeart/2008/layout/PictureAccentList"/>
    <dgm:cxn modelId="{8209A410-346E-4F6F-834D-0E559CCB789F}" type="presOf" srcId="{161D5D85-1851-40C6-A117-1D6530163142}" destId="{8ADB0BED-5E44-488C-AD9D-2FE0A776661E}" srcOrd="0" destOrd="0" presId="urn:microsoft.com/office/officeart/2008/layout/PictureAccentList"/>
    <dgm:cxn modelId="{5CEF8C28-CFFD-4D14-9FEF-5196D1BCCC3B}" type="presOf" srcId="{E3630671-49E1-4211-A512-B40B06FB3D65}" destId="{2490FFE2-BAB1-4E44-9A73-26B03FD5354F}" srcOrd="0" destOrd="0" presId="urn:microsoft.com/office/officeart/2008/layout/PictureAccentList"/>
    <dgm:cxn modelId="{446FEA24-52DD-422A-B125-7842FA59ABEB}" type="presParOf" srcId="{D83C9D68-0B2C-4AA6-83E7-D6516D8E710D}" destId="{585F0E16-B917-405B-A9FB-B324F474297C}" srcOrd="0" destOrd="0" presId="urn:microsoft.com/office/officeart/2008/layout/PictureAccentList"/>
    <dgm:cxn modelId="{960CDE93-D01F-4FB0-B509-E626EA771D4E}" type="presParOf" srcId="{585F0E16-B917-405B-A9FB-B324F474297C}" destId="{201EF50F-D5C2-441C-A751-513E3D6A3590}" srcOrd="0" destOrd="0" presId="urn:microsoft.com/office/officeart/2008/layout/PictureAccentList"/>
    <dgm:cxn modelId="{2423727D-839A-45F4-A5AB-778E344C2299}" type="presParOf" srcId="{201EF50F-D5C2-441C-A751-513E3D6A3590}" destId="{8ADB0BED-5E44-488C-AD9D-2FE0A776661E}" srcOrd="0" destOrd="0" presId="urn:microsoft.com/office/officeart/2008/layout/PictureAccentList"/>
    <dgm:cxn modelId="{00A54185-C793-462B-B0CA-16DA7951AB67}" type="presParOf" srcId="{585F0E16-B917-405B-A9FB-B324F474297C}" destId="{3D7D635F-E533-4EB7-8267-DEEA95C9EA13}" srcOrd="1" destOrd="0" presId="urn:microsoft.com/office/officeart/2008/layout/PictureAccentList"/>
    <dgm:cxn modelId="{0EF38E24-FE36-48D7-B167-91E7121936E3}" type="presParOf" srcId="{3D7D635F-E533-4EB7-8267-DEEA95C9EA13}" destId="{5BF65D82-37FB-4A12-B988-E659E629CCFA}" srcOrd="0" destOrd="0" presId="urn:microsoft.com/office/officeart/2008/layout/PictureAccentList"/>
    <dgm:cxn modelId="{2DD24E4C-3BAC-492F-9BC5-6B7577E9375E}" type="presParOf" srcId="{5BF65D82-37FB-4A12-B988-E659E629CCFA}" destId="{38719880-3967-42A0-91EF-40AA0171D251}" srcOrd="0" destOrd="0" presId="urn:microsoft.com/office/officeart/2008/layout/PictureAccentList"/>
    <dgm:cxn modelId="{0CD74D64-1386-406F-B206-D67B5AC83022}" type="presParOf" srcId="{5BF65D82-37FB-4A12-B988-E659E629CCFA}" destId="{2490FFE2-BAB1-4E44-9A73-26B03FD5354F}" srcOrd="1" destOrd="0" presId="urn:microsoft.com/office/officeart/2008/layout/PictureAccentList"/>
    <dgm:cxn modelId="{08B0D7AF-1BC7-4376-9EB8-BA72F948721B}" type="presParOf" srcId="{3D7D635F-E533-4EB7-8267-DEEA95C9EA13}" destId="{44B0A953-DD84-4326-872B-84711E22B62C}" srcOrd="1" destOrd="0" presId="urn:microsoft.com/office/officeart/2008/layout/PictureAccentList"/>
    <dgm:cxn modelId="{64A26CFC-5261-4096-909E-1E0894FE5AF4}" type="presParOf" srcId="{44B0A953-DD84-4326-872B-84711E22B62C}" destId="{3E0D43E1-13B1-4B09-8A2C-8CF400F03708}" srcOrd="0" destOrd="0" presId="urn:microsoft.com/office/officeart/2008/layout/PictureAccentList"/>
    <dgm:cxn modelId="{1EE4C141-3EDD-4106-914B-8BBBF5BE13AB}" type="presParOf" srcId="{44B0A953-DD84-4326-872B-84711E22B62C}" destId="{9CEBDFA3-D561-4E91-BDEB-F2BC4E5C54FA}" srcOrd="1" destOrd="0" presId="urn:microsoft.com/office/officeart/2008/layout/PictureAccentList"/>
    <dgm:cxn modelId="{BE67721F-FDC0-468C-9FE0-DE0FBD04C7E6}" type="presParOf" srcId="{3D7D635F-E533-4EB7-8267-DEEA95C9EA13}" destId="{B73BE433-C54F-45CD-B401-9384D684914E}" srcOrd="2" destOrd="0" presId="urn:microsoft.com/office/officeart/2008/layout/PictureAccentList"/>
    <dgm:cxn modelId="{8AC1538D-A305-43DF-95AF-9EF093C2C8CF}" type="presParOf" srcId="{B73BE433-C54F-45CD-B401-9384D684914E}" destId="{002ABEE2-88E1-44EE-817A-1D00E413CFE1}" srcOrd="0" destOrd="0" presId="urn:microsoft.com/office/officeart/2008/layout/PictureAccentList"/>
    <dgm:cxn modelId="{949A7A79-5759-44E0-807D-EC35A883D6AC}" type="presParOf" srcId="{B73BE433-C54F-45CD-B401-9384D684914E}" destId="{D1E7B5ED-F1D9-4B20-B9C4-C9CCC635D96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4A4AAE-154C-484B-989B-0A2A5567B7AC}" type="doc">
      <dgm:prSet loTypeId="urn:microsoft.com/office/officeart/2005/8/layout/arrow5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56659064-AFBD-4FE5-808D-9002866AA06F}">
      <dgm:prSet phldrT="[Texto]"/>
      <dgm:spPr/>
      <dgm:t>
        <a:bodyPr/>
        <a:lstStyle/>
        <a:p>
          <a:r>
            <a:rPr lang="pt-PT" noProof="0" dirty="0" smtClean="0"/>
            <a:t>As IES devem refletir acerca dos resultados do ensino secundário</a:t>
          </a:r>
        </a:p>
        <a:p>
          <a:r>
            <a:rPr lang="pt-PT" noProof="0" dirty="0" smtClean="0"/>
            <a:t>(ex.: regimes de acesso)</a:t>
          </a:r>
          <a:endParaRPr lang="pt-PT" noProof="0" dirty="0"/>
        </a:p>
      </dgm:t>
    </dgm:pt>
    <dgm:pt modelId="{600A9F40-D2B9-4083-9174-B35B6E223F58}" type="parTrans" cxnId="{F7E59332-E667-482D-9F3C-A5BF79E34396}">
      <dgm:prSet/>
      <dgm:spPr/>
      <dgm:t>
        <a:bodyPr/>
        <a:lstStyle/>
        <a:p>
          <a:endParaRPr lang="en-GB"/>
        </a:p>
      </dgm:t>
    </dgm:pt>
    <dgm:pt modelId="{C2C1CD92-4B6A-45E3-BA47-2D09E8F7E7EB}" type="sibTrans" cxnId="{F7E59332-E667-482D-9F3C-A5BF79E34396}">
      <dgm:prSet/>
      <dgm:spPr/>
      <dgm:t>
        <a:bodyPr/>
        <a:lstStyle/>
        <a:p>
          <a:endParaRPr lang="en-GB"/>
        </a:p>
      </dgm:t>
    </dgm:pt>
    <dgm:pt modelId="{051F3016-2B1A-4E95-BB1E-951BA0C51E42}">
      <dgm:prSet phldrT="[Texto]"/>
      <dgm:spPr/>
      <dgm:t>
        <a:bodyPr/>
        <a:lstStyle/>
        <a:p>
          <a:r>
            <a:rPr lang="pt-PT" noProof="0" dirty="0" smtClean="0"/>
            <a:t>As escolas secundárias devem desenvolver mecanismos e procedimentos que assegurem uma adequada preparação dos seus alunos para que estes possam retirar o máximo proveito da sua experiência no ensino superior</a:t>
          </a:r>
          <a:endParaRPr lang="pt-PT" noProof="0" dirty="0"/>
        </a:p>
      </dgm:t>
    </dgm:pt>
    <dgm:pt modelId="{70894B49-807D-4ED8-B15B-73D0AA1E996A}" type="parTrans" cxnId="{B75BD91D-BE8B-4719-B671-15D75CBB3343}">
      <dgm:prSet/>
      <dgm:spPr/>
      <dgm:t>
        <a:bodyPr/>
        <a:lstStyle/>
        <a:p>
          <a:endParaRPr lang="en-GB"/>
        </a:p>
      </dgm:t>
    </dgm:pt>
    <dgm:pt modelId="{299FAEE8-9381-4E00-B2CF-234FFA8130F2}" type="sibTrans" cxnId="{B75BD91D-BE8B-4719-B671-15D75CBB3343}">
      <dgm:prSet/>
      <dgm:spPr/>
      <dgm:t>
        <a:bodyPr/>
        <a:lstStyle/>
        <a:p>
          <a:endParaRPr lang="en-GB"/>
        </a:p>
      </dgm:t>
    </dgm:pt>
    <dgm:pt modelId="{EF915E97-5861-407F-BDEB-3205844B5117}" type="pres">
      <dgm:prSet presAssocID="{F74A4AAE-154C-484B-989B-0A2A5567B7A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3F98ECEE-18CF-4C4B-A838-FBDCCB375E90}" type="pres">
      <dgm:prSet presAssocID="{56659064-AFBD-4FE5-808D-9002866AA06F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670754-6C33-4CBA-9CBE-42BD2EC49963}" type="pres">
      <dgm:prSet presAssocID="{051F3016-2B1A-4E95-BB1E-951BA0C51E42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C8E4499-24B9-44F0-9B46-0EC74FF0A3F1}" type="presOf" srcId="{051F3016-2B1A-4E95-BB1E-951BA0C51E42}" destId="{63670754-6C33-4CBA-9CBE-42BD2EC49963}" srcOrd="0" destOrd="0" presId="urn:microsoft.com/office/officeart/2005/8/layout/arrow5"/>
    <dgm:cxn modelId="{B75BD91D-BE8B-4719-B671-15D75CBB3343}" srcId="{F74A4AAE-154C-484B-989B-0A2A5567B7AC}" destId="{051F3016-2B1A-4E95-BB1E-951BA0C51E42}" srcOrd="1" destOrd="0" parTransId="{70894B49-807D-4ED8-B15B-73D0AA1E996A}" sibTransId="{299FAEE8-9381-4E00-B2CF-234FFA8130F2}"/>
    <dgm:cxn modelId="{995CD402-F034-4001-8BA2-FDF35B86A07E}" type="presOf" srcId="{56659064-AFBD-4FE5-808D-9002866AA06F}" destId="{3F98ECEE-18CF-4C4B-A838-FBDCCB375E90}" srcOrd="0" destOrd="0" presId="urn:microsoft.com/office/officeart/2005/8/layout/arrow5"/>
    <dgm:cxn modelId="{F7E59332-E667-482D-9F3C-A5BF79E34396}" srcId="{F74A4AAE-154C-484B-989B-0A2A5567B7AC}" destId="{56659064-AFBD-4FE5-808D-9002866AA06F}" srcOrd="0" destOrd="0" parTransId="{600A9F40-D2B9-4083-9174-B35B6E223F58}" sibTransId="{C2C1CD92-4B6A-45E3-BA47-2D09E8F7E7EB}"/>
    <dgm:cxn modelId="{9677A093-F2DC-4765-A830-FA6A482547C1}" type="presOf" srcId="{F74A4AAE-154C-484B-989B-0A2A5567B7AC}" destId="{EF915E97-5861-407F-BDEB-3205844B5117}" srcOrd="0" destOrd="0" presId="urn:microsoft.com/office/officeart/2005/8/layout/arrow5"/>
    <dgm:cxn modelId="{B38A3C77-F6A5-4708-B22B-CF6F16A0BADF}" type="presParOf" srcId="{EF915E97-5861-407F-BDEB-3205844B5117}" destId="{3F98ECEE-18CF-4C4B-A838-FBDCCB375E90}" srcOrd="0" destOrd="0" presId="urn:microsoft.com/office/officeart/2005/8/layout/arrow5"/>
    <dgm:cxn modelId="{66527C5C-99E5-4F1E-A9A2-85E55D78A01F}" type="presParOf" srcId="{EF915E97-5861-407F-BDEB-3205844B5117}" destId="{63670754-6C33-4CBA-9CBE-42BD2EC49963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3386835-D424-4619-A33C-4160B81B3679}" type="doc">
      <dgm:prSet loTypeId="urn:microsoft.com/office/officeart/2008/layout/PictureAccent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75276334-D4AE-4863-A8DA-0B973658B634}">
      <dgm:prSet phldrT="[Texto]" custT="1"/>
      <dgm:spPr/>
      <dgm:t>
        <a:bodyPr/>
        <a:lstStyle/>
        <a:p>
          <a:r>
            <a:rPr lang="pt-PT" sz="2000" b="1" noProof="0" dirty="0" smtClean="0"/>
            <a:t>O Contexto Português – Relações entre os ensinos secundário e superior</a:t>
          </a:r>
          <a:endParaRPr lang="pt-PT" sz="2000" b="1" noProof="0" dirty="0"/>
        </a:p>
      </dgm:t>
    </dgm:pt>
    <dgm:pt modelId="{D3C7E292-EB8E-4A80-8D7E-A6188E1BBFE1}" type="parTrans" cxnId="{5A90870E-DB34-45CD-9F32-A3E8107D206B}">
      <dgm:prSet/>
      <dgm:spPr/>
      <dgm:t>
        <a:bodyPr/>
        <a:lstStyle/>
        <a:p>
          <a:endParaRPr lang="en-GB"/>
        </a:p>
      </dgm:t>
    </dgm:pt>
    <dgm:pt modelId="{6EA762CD-8EE6-4C1F-AD42-C5CC01DD2B96}" type="sibTrans" cxnId="{5A90870E-DB34-45CD-9F32-A3E8107D206B}">
      <dgm:prSet/>
      <dgm:spPr/>
      <dgm:t>
        <a:bodyPr/>
        <a:lstStyle/>
        <a:p>
          <a:endParaRPr lang="en-GB"/>
        </a:p>
      </dgm:t>
    </dgm:pt>
    <dgm:pt modelId="{09B27EB2-DC55-4AE6-80AD-C6A7EDACD6C4}">
      <dgm:prSet phldrT="[Texto]" custT="1"/>
      <dgm:spPr/>
      <dgm:t>
        <a:bodyPr/>
        <a:lstStyle/>
        <a:p>
          <a:pPr algn="l"/>
          <a:r>
            <a:rPr lang="pt-PT" sz="1600" noProof="0" dirty="0" smtClean="0"/>
            <a:t>A maioria dos estudantes acede ao ensino superior através de um concurso nacional que tem em consideração as suas notas no ensino secundário e nos exames nacionais</a:t>
          </a:r>
          <a:endParaRPr lang="pt-PT" sz="1600" noProof="0" dirty="0"/>
        </a:p>
      </dgm:t>
    </dgm:pt>
    <dgm:pt modelId="{F3A054E2-DB66-4C53-BEC8-E14990C3F984}" type="parTrans" cxnId="{AFDDE589-EFC9-4D3A-B494-6F694D18DD79}">
      <dgm:prSet/>
      <dgm:spPr/>
      <dgm:t>
        <a:bodyPr/>
        <a:lstStyle/>
        <a:p>
          <a:endParaRPr lang="en-GB"/>
        </a:p>
      </dgm:t>
    </dgm:pt>
    <dgm:pt modelId="{15387B58-D48C-4F36-96C3-DC37EB2B68E1}" type="sibTrans" cxnId="{AFDDE589-EFC9-4D3A-B494-6F694D18DD79}">
      <dgm:prSet/>
      <dgm:spPr/>
      <dgm:t>
        <a:bodyPr/>
        <a:lstStyle/>
        <a:p>
          <a:endParaRPr lang="en-GB"/>
        </a:p>
      </dgm:t>
    </dgm:pt>
    <dgm:pt modelId="{426A324A-2694-4377-B3E2-BC70F936E834}">
      <dgm:prSet phldrT="[Texto]" custT="1"/>
      <dgm:spPr/>
      <dgm:t>
        <a:bodyPr/>
        <a:lstStyle/>
        <a:p>
          <a:pPr algn="l"/>
          <a:r>
            <a:rPr lang="pt-PT" sz="1600" noProof="0" dirty="0" smtClean="0"/>
            <a:t>Os dois setores estão sujeitos a sistemas nacionais de avaliação da qualidade, que apresentam algumas características comuns</a:t>
          </a:r>
          <a:endParaRPr lang="pt-PT" sz="1600" noProof="0" dirty="0"/>
        </a:p>
      </dgm:t>
    </dgm:pt>
    <dgm:pt modelId="{ED2CCB4C-5BEA-4589-A9D3-DC05F6DB208D}" type="parTrans" cxnId="{DDEE9C55-2782-4800-A5E2-DE701A4BA786}">
      <dgm:prSet/>
      <dgm:spPr/>
      <dgm:t>
        <a:bodyPr/>
        <a:lstStyle/>
        <a:p>
          <a:endParaRPr lang="en-GB"/>
        </a:p>
      </dgm:t>
    </dgm:pt>
    <dgm:pt modelId="{862AF62C-2F97-4EF9-8A87-49BF1E54B2D1}" type="sibTrans" cxnId="{DDEE9C55-2782-4800-A5E2-DE701A4BA786}">
      <dgm:prSet/>
      <dgm:spPr/>
      <dgm:t>
        <a:bodyPr/>
        <a:lstStyle/>
        <a:p>
          <a:endParaRPr lang="en-GB"/>
        </a:p>
      </dgm:t>
    </dgm:pt>
    <dgm:pt modelId="{93D8FB16-C430-4E1A-8DB6-2894113FF4C3}">
      <dgm:prSet phldrT="[Texto]" custT="1"/>
      <dgm:spPr/>
      <dgm:t>
        <a:bodyPr/>
        <a:lstStyle/>
        <a:p>
          <a:pPr algn="l"/>
          <a:r>
            <a:rPr lang="pt-PT" sz="1600" noProof="0" dirty="0" smtClean="0"/>
            <a:t>No âmbito dos sistemas nacionais de avaliação da qualidade, quer as escolas quer as IES têm que desenvolver mecanismos internos de garantia da sua qualidade</a:t>
          </a:r>
          <a:endParaRPr lang="pt-PT" sz="1600" noProof="0" dirty="0"/>
        </a:p>
      </dgm:t>
    </dgm:pt>
    <dgm:pt modelId="{29B9844F-102A-4C16-A1D9-E304DA6EE123}" type="parTrans" cxnId="{5EFBA63A-FB93-432C-920A-2FB844D7EDF2}">
      <dgm:prSet/>
      <dgm:spPr/>
      <dgm:t>
        <a:bodyPr/>
        <a:lstStyle/>
        <a:p>
          <a:endParaRPr lang="en-GB"/>
        </a:p>
      </dgm:t>
    </dgm:pt>
    <dgm:pt modelId="{FF636B84-4653-49D2-9ED0-B4AC93C516EE}" type="sibTrans" cxnId="{5EFBA63A-FB93-432C-920A-2FB844D7EDF2}">
      <dgm:prSet/>
      <dgm:spPr/>
      <dgm:t>
        <a:bodyPr/>
        <a:lstStyle/>
        <a:p>
          <a:endParaRPr lang="en-GB"/>
        </a:p>
      </dgm:t>
    </dgm:pt>
    <dgm:pt modelId="{35726BBB-DB19-4829-A519-0B64630517DB}" type="pres">
      <dgm:prSet presAssocID="{53386835-D424-4619-A33C-4160B81B367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54E8F19D-9F91-4F2A-8699-3BD291390708}" type="pres">
      <dgm:prSet presAssocID="{75276334-D4AE-4863-A8DA-0B973658B634}" presName="root" presStyleCnt="0">
        <dgm:presLayoutVars>
          <dgm:chMax/>
          <dgm:chPref val="4"/>
        </dgm:presLayoutVars>
      </dgm:prSet>
      <dgm:spPr/>
    </dgm:pt>
    <dgm:pt modelId="{050C75A5-DC85-4E54-8881-C30347E457DA}" type="pres">
      <dgm:prSet presAssocID="{75276334-D4AE-4863-A8DA-0B973658B634}" presName="rootComposite" presStyleCnt="0">
        <dgm:presLayoutVars/>
      </dgm:prSet>
      <dgm:spPr/>
    </dgm:pt>
    <dgm:pt modelId="{238508F1-07EB-4929-B2B8-F6899634151A}" type="pres">
      <dgm:prSet presAssocID="{75276334-D4AE-4863-A8DA-0B973658B634}" presName="rootText" presStyleLbl="node0" presStyleIdx="0" presStyleCnt="1" custScaleX="97313" custScaleY="59851">
        <dgm:presLayoutVars>
          <dgm:chMax/>
          <dgm:chPref val="4"/>
        </dgm:presLayoutVars>
      </dgm:prSet>
      <dgm:spPr/>
      <dgm:t>
        <a:bodyPr/>
        <a:lstStyle/>
        <a:p>
          <a:endParaRPr lang="pt-PT"/>
        </a:p>
      </dgm:t>
    </dgm:pt>
    <dgm:pt modelId="{7F5127DE-AC93-4C44-9D04-B3004B60A936}" type="pres">
      <dgm:prSet presAssocID="{75276334-D4AE-4863-A8DA-0B973658B634}" presName="childShape" presStyleCnt="0">
        <dgm:presLayoutVars>
          <dgm:chMax val="0"/>
          <dgm:chPref val="0"/>
        </dgm:presLayoutVars>
      </dgm:prSet>
      <dgm:spPr/>
    </dgm:pt>
    <dgm:pt modelId="{F430974E-96E4-4F19-A012-8828C764F130}" type="pres">
      <dgm:prSet presAssocID="{09B27EB2-DC55-4AE6-80AD-C6A7EDACD6C4}" presName="childComposite" presStyleCnt="0">
        <dgm:presLayoutVars>
          <dgm:chMax val="0"/>
          <dgm:chPref val="0"/>
        </dgm:presLayoutVars>
      </dgm:prSet>
      <dgm:spPr/>
    </dgm:pt>
    <dgm:pt modelId="{F58F9399-8D77-42AD-8893-85D95E62ABE5}" type="pres">
      <dgm:prSet presAssocID="{09B27EB2-DC55-4AE6-80AD-C6A7EDACD6C4}" presName="Image" presStyleLbl="node1" presStyleIdx="0" presStyleCnt="3" custScaleX="46616" custScaleY="77124"/>
      <dgm:spPr/>
    </dgm:pt>
    <dgm:pt modelId="{F28FFDAA-81D3-4CE1-9582-020621BA4F2F}" type="pres">
      <dgm:prSet presAssocID="{09B27EB2-DC55-4AE6-80AD-C6A7EDACD6C4}" presName="childText" presStyleLbl="lnNode1" presStyleIdx="0" presStyleCnt="3" custScaleX="106144" custScaleY="771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E08902D-C8A1-4188-B522-E78627AFBCBD}" type="pres">
      <dgm:prSet presAssocID="{426A324A-2694-4377-B3E2-BC70F936E834}" presName="childComposite" presStyleCnt="0">
        <dgm:presLayoutVars>
          <dgm:chMax val="0"/>
          <dgm:chPref val="0"/>
        </dgm:presLayoutVars>
      </dgm:prSet>
      <dgm:spPr/>
    </dgm:pt>
    <dgm:pt modelId="{11BA4F0E-014E-4772-8594-5A98685E16DE}" type="pres">
      <dgm:prSet presAssocID="{426A324A-2694-4377-B3E2-BC70F936E834}" presName="Image" presStyleLbl="node1" presStyleIdx="1" presStyleCnt="3" custScaleX="46616" custScaleY="68698"/>
      <dgm:spPr/>
    </dgm:pt>
    <dgm:pt modelId="{C03ADE19-EC1E-4525-A342-7A8AF804EE60}" type="pres">
      <dgm:prSet presAssocID="{426A324A-2694-4377-B3E2-BC70F936E834}" presName="childText" presStyleLbl="lnNode1" presStyleIdx="1" presStyleCnt="3" custScaleX="106144" custScaleY="686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EB7279-BCDC-4041-9485-1E15F1626934}" type="pres">
      <dgm:prSet presAssocID="{93D8FB16-C430-4E1A-8DB6-2894113FF4C3}" presName="childComposite" presStyleCnt="0">
        <dgm:presLayoutVars>
          <dgm:chMax val="0"/>
          <dgm:chPref val="0"/>
        </dgm:presLayoutVars>
      </dgm:prSet>
      <dgm:spPr/>
    </dgm:pt>
    <dgm:pt modelId="{1F747685-9886-4839-8E87-D6057780D590}" type="pres">
      <dgm:prSet presAssocID="{93D8FB16-C430-4E1A-8DB6-2894113FF4C3}" presName="Image" presStyleLbl="node1" presStyleIdx="2" presStyleCnt="3" custScaleX="46616" custScaleY="65382"/>
      <dgm:spPr/>
    </dgm:pt>
    <dgm:pt modelId="{9FEDD7C5-1DE5-4CD5-B9F1-EEADC0EB508D}" type="pres">
      <dgm:prSet presAssocID="{93D8FB16-C430-4E1A-8DB6-2894113FF4C3}" presName="childText" presStyleLbl="lnNode1" presStyleIdx="2" presStyleCnt="3" custScaleX="106144" custScaleY="653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74A6586-8A0C-4347-9F4A-E1D6EA16E63F}" type="presOf" srcId="{426A324A-2694-4377-B3E2-BC70F936E834}" destId="{C03ADE19-EC1E-4525-A342-7A8AF804EE60}" srcOrd="0" destOrd="0" presId="urn:microsoft.com/office/officeart/2008/layout/PictureAccentList"/>
    <dgm:cxn modelId="{2A5C47D0-1757-40BA-B716-BC541A42AE52}" type="presOf" srcId="{75276334-D4AE-4863-A8DA-0B973658B634}" destId="{238508F1-07EB-4929-B2B8-F6899634151A}" srcOrd="0" destOrd="0" presId="urn:microsoft.com/office/officeart/2008/layout/PictureAccentList"/>
    <dgm:cxn modelId="{5EFBA63A-FB93-432C-920A-2FB844D7EDF2}" srcId="{75276334-D4AE-4863-A8DA-0B973658B634}" destId="{93D8FB16-C430-4E1A-8DB6-2894113FF4C3}" srcOrd="2" destOrd="0" parTransId="{29B9844F-102A-4C16-A1D9-E304DA6EE123}" sibTransId="{FF636B84-4653-49D2-9ED0-B4AC93C516EE}"/>
    <dgm:cxn modelId="{AFDDE589-EFC9-4D3A-B494-6F694D18DD79}" srcId="{75276334-D4AE-4863-A8DA-0B973658B634}" destId="{09B27EB2-DC55-4AE6-80AD-C6A7EDACD6C4}" srcOrd="0" destOrd="0" parTransId="{F3A054E2-DB66-4C53-BEC8-E14990C3F984}" sibTransId="{15387B58-D48C-4F36-96C3-DC37EB2B68E1}"/>
    <dgm:cxn modelId="{DA41AEB8-7B22-42DD-9117-7DAB0F71CDFD}" type="presOf" srcId="{93D8FB16-C430-4E1A-8DB6-2894113FF4C3}" destId="{9FEDD7C5-1DE5-4CD5-B9F1-EEADC0EB508D}" srcOrd="0" destOrd="0" presId="urn:microsoft.com/office/officeart/2008/layout/PictureAccentList"/>
    <dgm:cxn modelId="{5A90870E-DB34-45CD-9F32-A3E8107D206B}" srcId="{53386835-D424-4619-A33C-4160B81B3679}" destId="{75276334-D4AE-4863-A8DA-0B973658B634}" srcOrd="0" destOrd="0" parTransId="{D3C7E292-EB8E-4A80-8D7E-A6188E1BBFE1}" sibTransId="{6EA762CD-8EE6-4C1F-AD42-C5CC01DD2B96}"/>
    <dgm:cxn modelId="{DDEE9C55-2782-4800-A5E2-DE701A4BA786}" srcId="{75276334-D4AE-4863-A8DA-0B973658B634}" destId="{426A324A-2694-4377-B3E2-BC70F936E834}" srcOrd="1" destOrd="0" parTransId="{ED2CCB4C-5BEA-4589-A9D3-DC05F6DB208D}" sibTransId="{862AF62C-2F97-4EF9-8A87-49BF1E54B2D1}"/>
    <dgm:cxn modelId="{ED287E01-470F-4E8C-8242-458EC361C55D}" type="presOf" srcId="{09B27EB2-DC55-4AE6-80AD-C6A7EDACD6C4}" destId="{F28FFDAA-81D3-4CE1-9582-020621BA4F2F}" srcOrd="0" destOrd="0" presId="urn:microsoft.com/office/officeart/2008/layout/PictureAccentList"/>
    <dgm:cxn modelId="{EAFF2A9A-4DFB-457F-AC84-BA2EB434BF33}" type="presOf" srcId="{53386835-D424-4619-A33C-4160B81B3679}" destId="{35726BBB-DB19-4829-A519-0B64630517DB}" srcOrd="0" destOrd="0" presId="urn:microsoft.com/office/officeart/2008/layout/PictureAccentList"/>
    <dgm:cxn modelId="{903AD59C-DE20-4A96-BFAE-1F10D12538DC}" type="presParOf" srcId="{35726BBB-DB19-4829-A519-0B64630517DB}" destId="{54E8F19D-9F91-4F2A-8699-3BD291390708}" srcOrd="0" destOrd="0" presId="urn:microsoft.com/office/officeart/2008/layout/PictureAccentList"/>
    <dgm:cxn modelId="{FD47AC02-F3C1-4749-B903-5003A75DBBE0}" type="presParOf" srcId="{54E8F19D-9F91-4F2A-8699-3BD291390708}" destId="{050C75A5-DC85-4E54-8881-C30347E457DA}" srcOrd="0" destOrd="0" presId="urn:microsoft.com/office/officeart/2008/layout/PictureAccentList"/>
    <dgm:cxn modelId="{60747F29-0184-49EC-AE66-BCB29873DBE9}" type="presParOf" srcId="{050C75A5-DC85-4E54-8881-C30347E457DA}" destId="{238508F1-07EB-4929-B2B8-F6899634151A}" srcOrd="0" destOrd="0" presId="urn:microsoft.com/office/officeart/2008/layout/PictureAccentList"/>
    <dgm:cxn modelId="{D760813F-03B7-405F-BE44-7CE6389DEB22}" type="presParOf" srcId="{54E8F19D-9F91-4F2A-8699-3BD291390708}" destId="{7F5127DE-AC93-4C44-9D04-B3004B60A936}" srcOrd="1" destOrd="0" presId="urn:microsoft.com/office/officeart/2008/layout/PictureAccentList"/>
    <dgm:cxn modelId="{5944723D-0832-4005-A6A1-2EC07C645440}" type="presParOf" srcId="{7F5127DE-AC93-4C44-9D04-B3004B60A936}" destId="{F430974E-96E4-4F19-A012-8828C764F130}" srcOrd="0" destOrd="0" presId="urn:microsoft.com/office/officeart/2008/layout/PictureAccentList"/>
    <dgm:cxn modelId="{8A793D3D-B6BA-46AF-9275-E316531E9440}" type="presParOf" srcId="{F430974E-96E4-4F19-A012-8828C764F130}" destId="{F58F9399-8D77-42AD-8893-85D95E62ABE5}" srcOrd="0" destOrd="0" presId="urn:microsoft.com/office/officeart/2008/layout/PictureAccentList"/>
    <dgm:cxn modelId="{983B5A4D-F9DE-4694-9B0F-18062173D72A}" type="presParOf" srcId="{F430974E-96E4-4F19-A012-8828C764F130}" destId="{F28FFDAA-81D3-4CE1-9582-020621BA4F2F}" srcOrd="1" destOrd="0" presId="urn:microsoft.com/office/officeart/2008/layout/PictureAccentList"/>
    <dgm:cxn modelId="{FE8944FB-ADE0-4CA1-AEF7-D975FE5EE9DD}" type="presParOf" srcId="{7F5127DE-AC93-4C44-9D04-B3004B60A936}" destId="{AE08902D-C8A1-4188-B522-E78627AFBCBD}" srcOrd="1" destOrd="0" presId="urn:microsoft.com/office/officeart/2008/layout/PictureAccentList"/>
    <dgm:cxn modelId="{194E4EC5-C530-4B46-B069-E551846A650C}" type="presParOf" srcId="{AE08902D-C8A1-4188-B522-E78627AFBCBD}" destId="{11BA4F0E-014E-4772-8594-5A98685E16DE}" srcOrd="0" destOrd="0" presId="urn:microsoft.com/office/officeart/2008/layout/PictureAccentList"/>
    <dgm:cxn modelId="{05CC85B4-1DDF-4A12-A41D-538968B25747}" type="presParOf" srcId="{AE08902D-C8A1-4188-B522-E78627AFBCBD}" destId="{C03ADE19-EC1E-4525-A342-7A8AF804EE60}" srcOrd="1" destOrd="0" presId="urn:microsoft.com/office/officeart/2008/layout/PictureAccentList"/>
    <dgm:cxn modelId="{0D29D594-6809-4BED-A3B7-4F0A00E8C30C}" type="presParOf" srcId="{7F5127DE-AC93-4C44-9D04-B3004B60A936}" destId="{BDEB7279-BCDC-4041-9485-1E15F1626934}" srcOrd="2" destOrd="0" presId="urn:microsoft.com/office/officeart/2008/layout/PictureAccentList"/>
    <dgm:cxn modelId="{5B8C760B-FEB8-4A6F-A593-9592F654F99C}" type="presParOf" srcId="{BDEB7279-BCDC-4041-9485-1E15F1626934}" destId="{1F747685-9886-4839-8E87-D6057780D590}" srcOrd="0" destOrd="0" presId="urn:microsoft.com/office/officeart/2008/layout/PictureAccentList"/>
    <dgm:cxn modelId="{446A5824-BDAC-407D-A11A-97EB1EE72C4E}" type="presParOf" srcId="{BDEB7279-BCDC-4041-9485-1E15F1626934}" destId="{9FEDD7C5-1DE5-4CD5-B9F1-EEADC0EB508D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739F76B-3560-4046-B779-3E241EC4F8EA}" type="doc">
      <dgm:prSet loTypeId="urn:microsoft.com/office/officeart/2011/layout/ConvergingText#1" loCatId="officeonlin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F1F311F7-7C6A-4C49-AF72-C9EEAF7AB873}">
      <dgm:prSet phldrT="[Texto]" custT="1"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sz="2000" noProof="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Estão os dois setores a trabalhar em conjunto ou são simplesmente dois mundos aparte?</a:t>
          </a:r>
          <a:endParaRPr lang="pt-PT" sz="2000" noProof="0" dirty="0">
            <a:solidFill>
              <a:srgbClr val="FEC33B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ECD219-B6F4-45FC-9065-68D50FEA4CA0}" type="parTrans" cxnId="{08669D40-07C3-4CF7-BFCD-4FDE08C0DC11}">
      <dgm:prSet/>
      <dgm:spPr/>
      <dgm:t>
        <a:bodyPr/>
        <a:lstStyle/>
        <a:p>
          <a:endParaRPr lang="en-GB" sz="2000"/>
        </a:p>
      </dgm:t>
    </dgm:pt>
    <dgm:pt modelId="{4479736F-60AE-469D-AF75-6D8C57DC3DD3}" type="sibTrans" cxnId="{08669D40-07C3-4CF7-BFCD-4FDE08C0DC11}">
      <dgm:prSet/>
      <dgm:spPr/>
      <dgm:t>
        <a:bodyPr/>
        <a:lstStyle/>
        <a:p>
          <a:endParaRPr lang="en-GB" sz="2000"/>
        </a:p>
      </dgm:t>
    </dgm:pt>
    <dgm:pt modelId="{153ED0E0-7EEE-46C6-AC42-51A5AD041275}">
      <dgm:prSet phldrT="[Texto]" custT="1"/>
      <dgm:spPr/>
      <dgm:t>
        <a:bodyPr/>
        <a:lstStyle/>
        <a:p>
          <a:r>
            <a:rPr lang="pt-PT" sz="18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 ensino secundário precede o ensino superior, funcionando com o seu principal fornecedor de estudantes</a:t>
          </a:r>
          <a:endParaRPr lang="pt-PT" sz="18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A95DB4-6725-47AA-A587-1E2BFA847D84}" type="parTrans" cxnId="{12AAFC7B-1EF8-4D0A-9C6C-DD1A7D080D5F}">
      <dgm:prSet/>
      <dgm:spPr/>
      <dgm:t>
        <a:bodyPr/>
        <a:lstStyle/>
        <a:p>
          <a:endParaRPr lang="en-GB" sz="2000"/>
        </a:p>
      </dgm:t>
    </dgm:pt>
    <dgm:pt modelId="{06594B50-D1BF-47A8-96BD-78D4D098FECC}" type="sibTrans" cxnId="{12AAFC7B-1EF8-4D0A-9C6C-DD1A7D080D5F}">
      <dgm:prSet/>
      <dgm:spPr/>
      <dgm:t>
        <a:bodyPr/>
        <a:lstStyle/>
        <a:p>
          <a:endParaRPr lang="en-GB" sz="2000"/>
        </a:p>
      </dgm:t>
    </dgm:pt>
    <dgm:pt modelId="{0AB0E853-0F93-4D4A-A5E6-DF9A9FBCC7D1}">
      <dgm:prSet phldrT="[Texto]" custT="1"/>
      <dgm:spPr/>
      <dgm:t>
        <a:bodyPr/>
        <a:lstStyle/>
        <a:p>
          <a:r>
            <a:rPr lang="pt-PT" sz="18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Ambos os setores precisam de desenvolver mecanismos que lhes permitam garantir a qualidade do ensino e aprendizagem que oferecem</a:t>
          </a:r>
          <a:endParaRPr lang="pt-PT" sz="18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9FC08C-EC59-43AF-BFB1-1AD7B75F74DF}" type="parTrans" cxnId="{9E17A9D3-AC2C-4A7C-A1DA-2E5CB95C7633}">
      <dgm:prSet/>
      <dgm:spPr/>
      <dgm:t>
        <a:bodyPr/>
        <a:lstStyle/>
        <a:p>
          <a:endParaRPr lang="en-GB" sz="2000"/>
        </a:p>
      </dgm:t>
    </dgm:pt>
    <dgm:pt modelId="{E03DD8FC-1716-432E-A356-C555335E0062}" type="sibTrans" cxnId="{9E17A9D3-AC2C-4A7C-A1DA-2E5CB95C7633}">
      <dgm:prSet/>
      <dgm:spPr/>
      <dgm:t>
        <a:bodyPr/>
        <a:lstStyle/>
        <a:p>
          <a:endParaRPr lang="en-GB" sz="2000"/>
        </a:p>
      </dgm:t>
    </dgm:pt>
    <dgm:pt modelId="{4E9B2C22-F98D-4768-8F6A-2CFA0E91DD9D}" type="pres">
      <dgm:prSet presAssocID="{4739F76B-3560-4046-B779-3E241EC4F8EA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F9F04D0-31B5-4E45-A48A-1F9C25689954}" type="pres">
      <dgm:prSet presAssocID="{F1F311F7-7C6A-4C49-AF72-C9EEAF7AB873}" presName="composite" presStyleCnt="0"/>
      <dgm:spPr/>
    </dgm:pt>
    <dgm:pt modelId="{B1209FEB-93EB-4FBE-9362-BF701667686B}" type="pres">
      <dgm:prSet presAssocID="{F1F311F7-7C6A-4C49-AF72-C9EEAF7AB873}" presName="ParentAccent1" presStyleLbl="alignNode1" presStyleIdx="0" presStyleCnt="27"/>
      <dgm:spPr/>
    </dgm:pt>
    <dgm:pt modelId="{22FCAC96-A40D-404D-9591-4A388D693709}" type="pres">
      <dgm:prSet presAssocID="{F1F311F7-7C6A-4C49-AF72-C9EEAF7AB873}" presName="ParentAccent2" presStyleLbl="alignNode1" presStyleIdx="1" presStyleCnt="27"/>
      <dgm:spPr/>
    </dgm:pt>
    <dgm:pt modelId="{B151C8AB-3159-4CA4-8A3E-605876C06B71}" type="pres">
      <dgm:prSet presAssocID="{F1F311F7-7C6A-4C49-AF72-C9EEAF7AB873}" presName="ParentAccent3" presStyleLbl="alignNode1" presStyleIdx="2" presStyleCnt="27"/>
      <dgm:spPr/>
    </dgm:pt>
    <dgm:pt modelId="{6565C6A4-1387-4CA8-814C-952D6224977D}" type="pres">
      <dgm:prSet presAssocID="{F1F311F7-7C6A-4C49-AF72-C9EEAF7AB873}" presName="ParentAccent4" presStyleLbl="alignNode1" presStyleIdx="3" presStyleCnt="27"/>
      <dgm:spPr/>
    </dgm:pt>
    <dgm:pt modelId="{51730D96-DBC1-41E1-AB54-C3F26F30A4B9}" type="pres">
      <dgm:prSet presAssocID="{F1F311F7-7C6A-4C49-AF72-C9EEAF7AB873}" presName="ParentAccent5" presStyleLbl="alignNode1" presStyleIdx="4" presStyleCnt="27"/>
      <dgm:spPr/>
    </dgm:pt>
    <dgm:pt modelId="{BE1B102C-F0C4-412A-9F7F-51DB46B5C5DE}" type="pres">
      <dgm:prSet presAssocID="{F1F311F7-7C6A-4C49-AF72-C9EEAF7AB873}" presName="ParentAccent6" presStyleLbl="alignNode1" presStyleIdx="5" presStyleCnt="27"/>
      <dgm:spPr/>
    </dgm:pt>
    <dgm:pt modelId="{DBA1B40E-64D5-47B9-A550-7EAAD222FCF5}" type="pres">
      <dgm:prSet presAssocID="{F1F311F7-7C6A-4C49-AF72-C9EEAF7AB873}" presName="ParentAccent7" presStyleLbl="alignNode1" presStyleIdx="6" presStyleCnt="27"/>
      <dgm:spPr/>
    </dgm:pt>
    <dgm:pt modelId="{DBD43B72-A971-493B-A6FE-DF5D2ABCF835}" type="pres">
      <dgm:prSet presAssocID="{F1F311F7-7C6A-4C49-AF72-C9EEAF7AB873}" presName="ParentAccent8" presStyleLbl="alignNode1" presStyleIdx="7" presStyleCnt="27"/>
      <dgm:spPr/>
    </dgm:pt>
    <dgm:pt modelId="{F0A1FE45-1089-40D7-AC66-7B38C778A402}" type="pres">
      <dgm:prSet presAssocID="{F1F311F7-7C6A-4C49-AF72-C9EEAF7AB873}" presName="ParentAccent9" presStyleLbl="alignNode1" presStyleIdx="8" presStyleCnt="27"/>
      <dgm:spPr/>
    </dgm:pt>
    <dgm:pt modelId="{39BC8B77-E340-4808-A617-BD85984B1363}" type="pres">
      <dgm:prSet presAssocID="{F1F311F7-7C6A-4C49-AF72-C9EEAF7AB873}" presName="ParentAccent10" presStyleLbl="alignNode1" presStyleIdx="9" presStyleCnt="27"/>
      <dgm:spPr/>
    </dgm:pt>
    <dgm:pt modelId="{51C71414-6841-47EF-B33F-FA133147B2F1}" type="pres">
      <dgm:prSet presAssocID="{F1F311F7-7C6A-4C49-AF72-C9EEAF7AB873}" presName="Parent" presStyleLbl="alignNode1" presStyleIdx="10" presStyleCnt="27" custScaleX="128075" custScaleY="121455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489E06-D143-47B1-AA47-58A7914E1F60}" type="pres">
      <dgm:prSet presAssocID="{153ED0E0-7EEE-46C6-AC42-51A5AD041275}" presName="Child1Accent1" presStyleLbl="alignNode1" presStyleIdx="11" presStyleCnt="27"/>
      <dgm:spPr/>
    </dgm:pt>
    <dgm:pt modelId="{7256AD42-022B-42BB-B746-EAD8E7D7426F}" type="pres">
      <dgm:prSet presAssocID="{153ED0E0-7EEE-46C6-AC42-51A5AD041275}" presName="Child1Accent2" presStyleLbl="alignNode1" presStyleIdx="12" presStyleCnt="27"/>
      <dgm:spPr/>
    </dgm:pt>
    <dgm:pt modelId="{DDE083B6-9B8D-41D0-8344-859162D3CDB2}" type="pres">
      <dgm:prSet presAssocID="{153ED0E0-7EEE-46C6-AC42-51A5AD041275}" presName="Child1Accent3" presStyleLbl="alignNode1" presStyleIdx="13" presStyleCnt="27"/>
      <dgm:spPr/>
    </dgm:pt>
    <dgm:pt modelId="{F29FC988-4A77-4360-BC93-C1C7067B7B27}" type="pres">
      <dgm:prSet presAssocID="{153ED0E0-7EEE-46C6-AC42-51A5AD041275}" presName="Child1Accent4" presStyleLbl="alignNode1" presStyleIdx="14" presStyleCnt="27"/>
      <dgm:spPr/>
    </dgm:pt>
    <dgm:pt modelId="{0EA89D5C-54DC-43C3-9015-B1E1F367A1E0}" type="pres">
      <dgm:prSet presAssocID="{153ED0E0-7EEE-46C6-AC42-51A5AD041275}" presName="Child1Accent5" presStyleLbl="alignNode1" presStyleIdx="15" presStyleCnt="27"/>
      <dgm:spPr/>
    </dgm:pt>
    <dgm:pt modelId="{1B3BFEA8-478E-4FF8-92F5-E0EFB8C826DD}" type="pres">
      <dgm:prSet presAssocID="{153ED0E0-7EEE-46C6-AC42-51A5AD041275}" presName="Child1Accent6" presStyleLbl="alignNode1" presStyleIdx="16" presStyleCnt="27"/>
      <dgm:spPr/>
    </dgm:pt>
    <dgm:pt modelId="{D44366CC-70AC-43F7-B0FC-1AB3199AD060}" type="pres">
      <dgm:prSet presAssocID="{153ED0E0-7EEE-46C6-AC42-51A5AD041275}" presName="Child1Accent7" presStyleLbl="alignNode1" presStyleIdx="17" presStyleCnt="27"/>
      <dgm:spPr/>
    </dgm:pt>
    <dgm:pt modelId="{755E3084-2C9D-48E8-AF58-C9BFAD72D2C9}" type="pres">
      <dgm:prSet presAssocID="{153ED0E0-7EEE-46C6-AC42-51A5AD041275}" presName="Child1Accent8" presStyleLbl="alignNode1" presStyleIdx="18" presStyleCnt="27"/>
      <dgm:spPr/>
    </dgm:pt>
    <dgm:pt modelId="{6B7D4E1D-5552-456B-82CF-EB2533468E31}" type="pres">
      <dgm:prSet presAssocID="{153ED0E0-7EEE-46C6-AC42-51A5AD041275}" presName="Child1Accent9" presStyleLbl="alignNode1" presStyleIdx="19" presStyleCnt="27"/>
      <dgm:spPr/>
    </dgm:pt>
    <dgm:pt modelId="{59280B91-9865-463D-8BD2-1A760D6E22CF}" type="pres">
      <dgm:prSet presAssocID="{153ED0E0-7EEE-46C6-AC42-51A5AD041275}" presName="Child1" presStyleLbl="revTx" presStyleIdx="0" presStyleCnt="2" custScaleX="116017" custScaleY="176079" custLinFactNeighborX="-145" custLinFactNeighborY="-5783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DD74D8-B27B-4A96-8967-4ACC89E56BB2}" type="pres">
      <dgm:prSet presAssocID="{0AB0E853-0F93-4D4A-A5E6-DF9A9FBCC7D1}" presName="Child2Accent1" presStyleLbl="alignNode1" presStyleIdx="20" presStyleCnt="27"/>
      <dgm:spPr/>
    </dgm:pt>
    <dgm:pt modelId="{ACA3D58D-FAEB-45D5-8BEB-5341999646E1}" type="pres">
      <dgm:prSet presAssocID="{0AB0E853-0F93-4D4A-A5E6-DF9A9FBCC7D1}" presName="Child2Accent2" presStyleLbl="alignNode1" presStyleIdx="21" presStyleCnt="27"/>
      <dgm:spPr/>
    </dgm:pt>
    <dgm:pt modelId="{55187BCD-959F-4281-8BBD-5562AFEA5A19}" type="pres">
      <dgm:prSet presAssocID="{0AB0E853-0F93-4D4A-A5E6-DF9A9FBCC7D1}" presName="Child2Accent3" presStyleLbl="alignNode1" presStyleIdx="22" presStyleCnt="27"/>
      <dgm:spPr/>
    </dgm:pt>
    <dgm:pt modelId="{B0E0FF80-59E3-4C71-8966-5CD59BB12BAB}" type="pres">
      <dgm:prSet presAssocID="{0AB0E853-0F93-4D4A-A5E6-DF9A9FBCC7D1}" presName="Child2Accent4" presStyleLbl="alignNode1" presStyleIdx="23" presStyleCnt="27"/>
      <dgm:spPr/>
    </dgm:pt>
    <dgm:pt modelId="{60D36E37-1C8C-4718-AA6A-8588A03A68D3}" type="pres">
      <dgm:prSet presAssocID="{0AB0E853-0F93-4D4A-A5E6-DF9A9FBCC7D1}" presName="Child2Accent5" presStyleLbl="alignNode1" presStyleIdx="24" presStyleCnt="27"/>
      <dgm:spPr/>
    </dgm:pt>
    <dgm:pt modelId="{F257C2D0-FBC0-4964-B0D6-2C11BD199F95}" type="pres">
      <dgm:prSet presAssocID="{0AB0E853-0F93-4D4A-A5E6-DF9A9FBCC7D1}" presName="Child2Accent6" presStyleLbl="alignNode1" presStyleIdx="25" presStyleCnt="27"/>
      <dgm:spPr/>
    </dgm:pt>
    <dgm:pt modelId="{A928F83F-2A1C-4E24-8F52-78A932461426}" type="pres">
      <dgm:prSet presAssocID="{0AB0E853-0F93-4D4A-A5E6-DF9A9FBCC7D1}" presName="Child2Accent7" presStyleLbl="alignNode1" presStyleIdx="26" presStyleCnt="27"/>
      <dgm:spPr/>
    </dgm:pt>
    <dgm:pt modelId="{9EFB0688-54E7-4004-950C-06EEF2794054}" type="pres">
      <dgm:prSet presAssocID="{0AB0E853-0F93-4D4A-A5E6-DF9A9FBCC7D1}" presName="Child2" presStyleLbl="revTx" presStyleIdx="1" presStyleCnt="2" custScaleY="351437" custLinFactY="-31364" custLinFactNeighborX="-8029" custLinFactNeighborY="-10000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429F25C-5469-49BD-B959-C166D7277586}" type="presOf" srcId="{4739F76B-3560-4046-B779-3E241EC4F8EA}" destId="{4E9B2C22-F98D-4768-8F6A-2CFA0E91DD9D}" srcOrd="0" destOrd="0" presId="urn:microsoft.com/office/officeart/2011/layout/ConvergingText#1"/>
    <dgm:cxn modelId="{08669D40-07C3-4CF7-BFCD-4FDE08C0DC11}" srcId="{4739F76B-3560-4046-B779-3E241EC4F8EA}" destId="{F1F311F7-7C6A-4C49-AF72-C9EEAF7AB873}" srcOrd="0" destOrd="0" parTransId="{C1ECD219-B6F4-45FC-9065-68D50FEA4CA0}" sibTransId="{4479736F-60AE-469D-AF75-6D8C57DC3DD3}"/>
    <dgm:cxn modelId="{642E1548-E2F2-4869-B362-1ACCB817F3E7}" type="presOf" srcId="{0AB0E853-0F93-4D4A-A5E6-DF9A9FBCC7D1}" destId="{9EFB0688-54E7-4004-950C-06EEF2794054}" srcOrd="0" destOrd="0" presId="urn:microsoft.com/office/officeart/2011/layout/ConvergingText#1"/>
    <dgm:cxn modelId="{432EEFFA-5F9E-4BA0-9EF0-C34788EF6A72}" type="presOf" srcId="{F1F311F7-7C6A-4C49-AF72-C9EEAF7AB873}" destId="{51C71414-6841-47EF-B33F-FA133147B2F1}" srcOrd="0" destOrd="0" presId="urn:microsoft.com/office/officeart/2011/layout/ConvergingText#1"/>
    <dgm:cxn modelId="{37484208-3084-407F-96EC-A45ADE22FD5A}" type="presOf" srcId="{153ED0E0-7EEE-46C6-AC42-51A5AD041275}" destId="{59280B91-9865-463D-8BD2-1A760D6E22CF}" srcOrd="0" destOrd="0" presId="urn:microsoft.com/office/officeart/2011/layout/ConvergingText#1"/>
    <dgm:cxn modelId="{12AAFC7B-1EF8-4D0A-9C6C-DD1A7D080D5F}" srcId="{F1F311F7-7C6A-4C49-AF72-C9EEAF7AB873}" destId="{153ED0E0-7EEE-46C6-AC42-51A5AD041275}" srcOrd="0" destOrd="0" parTransId="{56A95DB4-6725-47AA-A587-1E2BFA847D84}" sibTransId="{06594B50-D1BF-47A8-96BD-78D4D098FECC}"/>
    <dgm:cxn modelId="{9E17A9D3-AC2C-4A7C-A1DA-2E5CB95C7633}" srcId="{F1F311F7-7C6A-4C49-AF72-C9EEAF7AB873}" destId="{0AB0E853-0F93-4D4A-A5E6-DF9A9FBCC7D1}" srcOrd="1" destOrd="0" parTransId="{4C9FC08C-EC59-43AF-BFB1-1AD7B75F74DF}" sibTransId="{E03DD8FC-1716-432E-A356-C555335E0062}"/>
    <dgm:cxn modelId="{206980C8-A940-4037-A6F3-3790DC9696E7}" type="presParOf" srcId="{4E9B2C22-F98D-4768-8F6A-2CFA0E91DD9D}" destId="{7F9F04D0-31B5-4E45-A48A-1F9C25689954}" srcOrd="0" destOrd="0" presId="urn:microsoft.com/office/officeart/2011/layout/ConvergingText#1"/>
    <dgm:cxn modelId="{898B30C6-5460-486D-A966-12796FF5F362}" type="presParOf" srcId="{7F9F04D0-31B5-4E45-A48A-1F9C25689954}" destId="{B1209FEB-93EB-4FBE-9362-BF701667686B}" srcOrd="0" destOrd="0" presId="urn:microsoft.com/office/officeart/2011/layout/ConvergingText#1"/>
    <dgm:cxn modelId="{19B81C0B-EFFA-4906-9044-BC1F124A6068}" type="presParOf" srcId="{7F9F04D0-31B5-4E45-A48A-1F9C25689954}" destId="{22FCAC96-A40D-404D-9591-4A388D693709}" srcOrd="1" destOrd="0" presId="urn:microsoft.com/office/officeart/2011/layout/ConvergingText#1"/>
    <dgm:cxn modelId="{BCB63100-E253-4CEA-A4CB-311F962768B0}" type="presParOf" srcId="{7F9F04D0-31B5-4E45-A48A-1F9C25689954}" destId="{B151C8AB-3159-4CA4-8A3E-605876C06B71}" srcOrd="2" destOrd="0" presId="urn:microsoft.com/office/officeart/2011/layout/ConvergingText#1"/>
    <dgm:cxn modelId="{AB9E8264-01C7-48A4-8BA8-14308F976519}" type="presParOf" srcId="{7F9F04D0-31B5-4E45-A48A-1F9C25689954}" destId="{6565C6A4-1387-4CA8-814C-952D6224977D}" srcOrd="3" destOrd="0" presId="urn:microsoft.com/office/officeart/2011/layout/ConvergingText#1"/>
    <dgm:cxn modelId="{C7327BF5-9DE3-46D6-873F-088DF50EFF16}" type="presParOf" srcId="{7F9F04D0-31B5-4E45-A48A-1F9C25689954}" destId="{51730D96-DBC1-41E1-AB54-C3F26F30A4B9}" srcOrd="4" destOrd="0" presId="urn:microsoft.com/office/officeart/2011/layout/ConvergingText#1"/>
    <dgm:cxn modelId="{1E516D94-FF40-40E2-BBF9-DA3130D0E3DA}" type="presParOf" srcId="{7F9F04D0-31B5-4E45-A48A-1F9C25689954}" destId="{BE1B102C-F0C4-412A-9F7F-51DB46B5C5DE}" srcOrd="5" destOrd="0" presId="urn:microsoft.com/office/officeart/2011/layout/ConvergingText#1"/>
    <dgm:cxn modelId="{3EA8FB56-BE46-4052-938F-9020D4F5E04F}" type="presParOf" srcId="{7F9F04D0-31B5-4E45-A48A-1F9C25689954}" destId="{DBA1B40E-64D5-47B9-A550-7EAAD222FCF5}" srcOrd="6" destOrd="0" presId="urn:microsoft.com/office/officeart/2011/layout/ConvergingText#1"/>
    <dgm:cxn modelId="{F29DE792-410D-4FB9-90E2-15E65FEE1221}" type="presParOf" srcId="{7F9F04D0-31B5-4E45-A48A-1F9C25689954}" destId="{DBD43B72-A971-493B-A6FE-DF5D2ABCF835}" srcOrd="7" destOrd="0" presId="urn:microsoft.com/office/officeart/2011/layout/ConvergingText#1"/>
    <dgm:cxn modelId="{BA82745E-FD99-480D-8687-34D3BADC16A7}" type="presParOf" srcId="{7F9F04D0-31B5-4E45-A48A-1F9C25689954}" destId="{F0A1FE45-1089-40D7-AC66-7B38C778A402}" srcOrd="8" destOrd="0" presId="urn:microsoft.com/office/officeart/2011/layout/ConvergingText#1"/>
    <dgm:cxn modelId="{B186FF0A-5DB5-40A4-940B-B1A21334E528}" type="presParOf" srcId="{7F9F04D0-31B5-4E45-A48A-1F9C25689954}" destId="{39BC8B77-E340-4808-A617-BD85984B1363}" srcOrd="9" destOrd="0" presId="urn:microsoft.com/office/officeart/2011/layout/ConvergingText#1"/>
    <dgm:cxn modelId="{13804CD8-64BF-4F91-B6F5-8FC5B6CEE096}" type="presParOf" srcId="{7F9F04D0-31B5-4E45-A48A-1F9C25689954}" destId="{51C71414-6841-47EF-B33F-FA133147B2F1}" srcOrd="10" destOrd="0" presId="urn:microsoft.com/office/officeart/2011/layout/ConvergingText#1"/>
    <dgm:cxn modelId="{99DFFEC8-ECE9-4DB8-840E-6C27A09142AD}" type="presParOf" srcId="{7F9F04D0-31B5-4E45-A48A-1F9C25689954}" destId="{72489E06-D143-47B1-AA47-58A7914E1F60}" srcOrd="11" destOrd="0" presId="urn:microsoft.com/office/officeart/2011/layout/ConvergingText#1"/>
    <dgm:cxn modelId="{F2837B52-A6AA-4705-9389-11FA864F5D3E}" type="presParOf" srcId="{7F9F04D0-31B5-4E45-A48A-1F9C25689954}" destId="{7256AD42-022B-42BB-B746-EAD8E7D7426F}" srcOrd="12" destOrd="0" presId="urn:microsoft.com/office/officeart/2011/layout/ConvergingText#1"/>
    <dgm:cxn modelId="{B2F48F47-F989-45C6-B798-23FE72958ABB}" type="presParOf" srcId="{7F9F04D0-31B5-4E45-A48A-1F9C25689954}" destId="{DDE083B6-9B8D-41D0-8344-859162D3CDB2}" srcOrd="13" destOrd="0" presId="urn:microsoft.com/office/officeart/2011/layout/ConvergingText#1"/>
    <dgm:cxn modelId="{30FB3836-739A-40C4-B676-A943E44AF908}" type="presParOf" srcId="{7F9F04D0-31B5-4E45-A48A-1F9C25689954}" destId="{F29FC988-4A77-4360-BC93-C1C7067B7B27}" srcOrd="14" destOrd="0" presId="urn:microsoft.com/office/officeart/2011/layout/ConvergingText#1"/>
    <dgm:cxn modelId="{A9E2FA13-A3BA-433C-B574-8BE8FA43C9F0}" type="presParOf" srcId="{7F9F04D0-31B5-4E45-A48A-1F9C25689954}" destId="{0EA89D5C-54DC-43C3-9015-B1E1F367A1E0}" srcOrd="15" destOrd="0" presId="urn:microsoft.com/office/officeart/2011/layout/ConvergingText#1"/>
    <dgm:cxn modelId="{5B5CD872-7244-4B1E-AEA6-AF73E3A92277}" type="presParOf" srcId="{7F9F04D0-31B5-4E45-A48A-1F9C25689954}" destId="{1B3BFEA8-478E-4FF8-92F5-E0EFB8C826DD}" srcOrd="16" destOrd="0" presId="urn:microsoft.com/office/officeart/2011/layout/ConvergingText#1"/>
    <dgm:cxn modelId="{003EC17C-74BB-433F-B3C9-865587B2ED36}" type="presParOf" srcId="{7F9F04D0-31B5-4E45-A48A-1F9C25689954}" destId="{D44366CC-70AC-43F7-B0FC-1AB3199AD060}" srcOrd="17" destOrd="0" presId="urn:microsoft.com/office/officeart/2011/layout/ConvergingText#1"/>
    <dgm:cxn modelId="{47D1CED8-AC18-425F-B159-757795719F29}" type="presParOf" srcId="{7F9F04D0-31B5-4E45-A48A-1F9C25689954}" destId="{755E3084-2C9D-48E8-AF58-C9BFAD72D2C9}" srcOrd="18" destOrd="0" presId="urn:microsoft.com/office/officeart/2011/layout/ConvergingText#1"/>
    <dgm:cxn modelId="{A07B1E4E-DF76-480A-BB9E-1A153EC85117}" type="presParOf" srcId="{7F9F04D0-31B5-4E45-A48A-1F9C25689954}" destId="{6B7D4E1D-5552-456B-82CF-EB2533468E31}" srcOrd="19" destOrd="0" presId="urn:microsoft.com/office/officeart/2011/layout/ConvergingText#1"/>
    <dgm:cxn modelId="{8CE8C66E-F0A2-4CCE-83BC-19066ABC2AB6}" type="presParOf" srcId="{7F9F04D0-31B5-4E45-A48A-1F9C25689954}" destId="{59280B91-9865-463D-8BD2-1A760D6E22CF}" srcOrd="20" destOrd="0" presId="urn:microsoft.com/office/officeart/2011/layout/ConvergingText#1"/>
    <dgm:cxn modelId="{7F130248-7A9F-423F-9086-5420A066DC27}" type="presParOf" srcId="{7F9F04D0-31B5-4E45-A48A-1F9C25689954}" destId="{50DD74D8-B27B-4A96-8967-4ACC89E56BB2}" srcOrd="21" destOrd="0" presId="urn:microsoft.com/office/officeart/2011/layout/ConvergingText#1"/>
    <dgm:cxn modelId="{DC954C3A-0C4B-4E54-88D8-3604DF253120}" type="presParOf" srcId="{7F9F04D0-31B5-4E45-A48A-1F9C25689954}" destId="{ACA3D58D-FAEB-45D5-8BEB-5341999646E1}" srcOrd="22" destOrd="0" presId="urn:microsoft.com/office/officeart/2011/layout/ConvergingText#1"/>
    <dgm:cxn modelId="{AF046363-1DC2-4F74-A8AB-6C5AC20737BC}" type="presParOf" srcId="{7F9F04D0-31B5-4E45-A48A-1F9C25689954}" destId="{55187BCD-959F-4281-8BBD-5562AFEA5A19}" srcOrd="23" destOrd="0" presId="urn:microsoft.com/office/officeart/2011/layout/ConvergingText#1"/>
    <dgm:cxn modelId="{E793E744-7352-4F9A-AF1D-3BD146662886}" type="presParOf" srcId="{7F9F04D0-31B5-4E45-A48A-1F9C25689954}" destId="{B0E0FF80-59E3-4C71-8966-5CD59BB12BAB}" srcOrd="24" destOrd="0" presId="urn:microsoft.com/office/officeart/2011/layout/ConvergingText#1"/>
    <dgm:cxn modelId="{CC78AE6E-06C4-429E-9798-D63E7C375D35}" type="presParOf" srcId="{7F9F04D0-31B5-4E45-A48A-1F9C25689954}" destId="{60D36E37-1C8C-4718-AA6A-8588A03A68D3}" srcOrd="25" destOrd="0" presId="urn:microsoft.com/office/officeart/2011/layout/ConvergingText#1"/>
    <dgm:cxn modelId="{2181370B-EC05-44CB-B6B7-B18078338878}" type="presParOf" srcId="{7F9F04D0-31B5-4E45-A48A-1F9C25689954}" destId="{F257C2D0-FBC0-4964-B0D6-2C11BD199F95}" srcOrd="26" destOrd="0" presId="urn:microsoft.com/office/officeart/2011/layout/ConvergingText#1"/>
    <dgm:cxn modelId="{B1BD9FBE-2F30-45EE-A856-EC78582EE134}" type="presParOf" srcId="{7F9F04D0-31B5-4E45-A48A-1F9C25689954}" destId="{A928F83F-2A1C-4E24-8F52-78A932461426}" srcOrd="27" destOrd="0" presId="urn:microsoft.com/office/officeart/2011/layout/ConvergingText#1"/>
    <dgm:cxn modelId="{48BBDEB7-9154-4AEF-BC8B-356F68D21DC6}" type="presParOf" srcId="{7F9F04D0-31B5-4E45-A48A-1F9C25689954}" destId="{9EFB0688-54E7-4004-950C-06EEF2794054}" srcOrd="28" destOrd="0" presId="urn:microsoft.com/office/officeart/2011/layout/ConvergingTex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EFF5890-061D-4F0D-9C61-6DFA43AA06D5}" type="doc">
      <dgm:prSet loTypeId="urn:microsoft.com/office/officeart/2005/8/layout/vList3" loCatId="picture" qsTypeId="urn:microsoft.com/office/officeart/2005/8/quickstyle/simple1" qsCatId="simple" csTypeId="urn:microsoft.com/office/officeart/2005/8/colors/accent2_2" csCatId="accent2" phldr="1"/>
      <dgm:spPr/>
    </dgm:pt>
    <dgm:pt modelId="{5E59C79A-09B7-4658-858A-56D98D490CEA}">
      <dgm:prSet phldrT="[Texto]"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noProof="0" dirty="0" smtClean="0">
              <a:latin typeface="Arial" pitchFamily="34" charset="0"/>
              <a:cs typeface="Arial" pitchFamily="34" charset="0"/>
            </a:rPr>
            <a:t>Em que medida é que as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políticas </a:t>
          </a:r>
          <a:r>
            <a:rPr lang="pt-PT" b="0" noProof="0" dirty="0" smtClean="0">
              <a:latin typeface="Arial" pitchFamily="34" charset="0"/>
              <a:cs typeface="Arial" pitchFamily="34" charset="0"/>
            </a:rPr>
            <a:t>definidas a </a:t>
          </a:r>
          <a:r>
            <a:rPr lang="pt-PT" b="0" noProof="0" dirty="0" err="1" smtClean="0">
              <a:latin typeface="Arial" pitchFamily="34" charset="0"/>
              <a:cs typeface="Arial" pitchFamily="34" charset="0"/>
            </a:rPr>
            <a:t>nivel</a:t>
          </a:r>
          <a:r>
            <a:rPr lang="pt-PT" b="0" noProof="0" dirty="0" smtClean="0">
              <a:latin typeface="Arial" pitchFamily="34" charset="0"/>
              <a:cs typeface="Arial" pitchFamily="34" charset="0"/>
            </a:rPr>
            <a:t>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nacional 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promovem um alinhamento entre o ensino secundário e o ensino superior?</a:t>
          </a:r>
          <a:endParaRPr lang="pt-PT" noProof="0" dirty="0"/>
        </a:p>
      </dgm:t>
    </dgm:pt>
    <dgm:pt modelId="{1F2A845A-C6FD-4D3E-9C7C-D1E164940006}" type="parTrans" cxnId="{A7A02E6F-F332-4037-9D16-09FB12943A34}">
      <dgm:prSet/>
      <dgm:spPr/>
      <dgm:t>
        <a:bodyPr/>
        <a:lstStyle/>
        <a:p>
          <a:endParaRPr lang="en-GB"/>
        </a:p>
      </dgm:t>
    </dgm:pt>
    <dgm:pt modelId="{2C9A4220-A829-43FE-AAFA-C36C25C53CFB}" type="sibTrans" cxnId="{A7A02E6F-F332-4037-9D16-09FB12943A34}">
      <dgm:prSet/>
      <dgm:spPr/>
      <dgm:t>
        <a:bodyPr/>
        <a:lstStyle/>
        <a:p>
          <a:endParaRPr lang="en-GB"/>
        </a:p>
      </dgm:t>
    </dgm:pt>
    <dgm:pt modelId="{C35A7F47-F43D-4BE8-A17A-E23DEADCAB0F}">
      <dgm:prSet phldrT="[Texto]"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noProof="0" dirty="0" smtClean="0">
              <a:latin typeface="Arial" pitchFamily="34" charset="0"/>
              <a:cs typeface="Arial" pitchFamily="34" charset="0"/>
            </a:rPr>
            <a:t>Em que medida é que a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política institucional 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definida em cada IES tem em consideração aspetos relacionados com a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progressão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 do ensino secundário para o ensino superior?</a:t>
          </a:r>
          <a:endParaRPr lang="pt-PT" noProof="0" dirty="0"/>
        </a:p>
      </dgm:t>
    </dgm:pt>
    <dgm:pt modelId="{C18633F5-94B8-4D44-B7C7-7ABF84240C34}" type="parTrans" cxnId="{3B7E314F-485C-4F8F-8DD0-236899B08F59}">
      <dgm:prSet/>
      <dgm:spPr/>
      <dgm:t>
        <a:bodyPr/>
        <a:lstStyle/>
        <a:p>
          <a:endParaRPr lang="en-GB"/>
        </a:p>
      </dgm:t>
    </dgm:pt>
    <dgm:pt modelId="{F5B0C333-F1A3-47A0-988F-507664409E55}" type="sibTrans" cxnId="{3B7E314F-485C-4F8F-8DD0-236899B08F59}">
      <dgm:prSet/>
      <dgm:spPr/>
      <dgm:t>
        <a:bodyPr/>
        <a:lstStyle/>
        <a:p>
          <a:endParaRPr lang="en-GB"/>
        </a:p>
      </dgm:t>
    </dgm:pt>
    <dgm:pt modelId="{3649B2ED-3D37-4018-BF1E-3C567BD89F24}">
      <dgm:prSet phldrT="[Texto]"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noProof="0" dirty="0" smtClean="0">
              <a:latin typeface="Arial" pitchFamily="34" charset="0"/>
              <a:cs typeface="Arial" pitchFamily="34" charset="0"/>
            </a:rPr>
            <a:t>Até que pontos estão os estudantes que concluem o ensino secundário preparados para obter uma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vantagem máxima 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da sua frequência do ensino superior??</a:t>
          </a:r>
          <a:endParaRPr lang="pt-PT" noProof="0" dirty="0"/>
        </a:p>
      </dgm:t>
    </dgm:pt>
    <dgm:pt modelId="{F6219E6C-0808-4F79-A25C-3CE979967D09}" type="parTrans" cxnId="{82A3B719-4976-4078-8847-E5162C213402}">
      <dgm:prSet/>
      <dgm:spPr/>
      <dgm:t>
        <a:bodyPr/>
        <a:lstStyle/>
        <a:p>
          <a:endParaRPr lang="en-GB"/>
        </a:p>
      </dgm:t>
    </dgm:pt>
    <dgm:pt modelId="{B6DDF703-8632-4A8B-B4FD-84050C786F9F}" type="sibTrans" cxnId="{82A3B719-4976-4078-8847-E5162C213402}">
      <dgm:prSet/>
      <dgm:spPr/>
      <dgm:t>
        <a:bodyPr/>
        <a:lstStyle/>
        <a:p>
          <a:endParaRPr lang="en-GB"/>
        </a:p>
      </dgm:t>
    </dgm:pt>
    <dgm:pt modelId="{975B084F-5CE1-4337-8E32-CDB7B5432E47}">
      <dgm:prSet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noProof="0" dirty="0" smtClean="0">
              <a:latin typeface="Arial" pitchFamily="34" charset="0"/>
              <a:cs typeface="Arial" pitchFamily="34" charset="0"/>
            </a:rPr>
            <a:t>Existem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processos formais 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através dos quais os setores do ensino secundário e superior possam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comunicar entre si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?</a:t>
          </a:r>
        </a:p>
      </dgm:t>
    </dgm:pt>
    <dgm:pt modelId="{6EA1B6A8-4E10-45FE-BDB5-FFAA0E058384}" type="parTrans" cxnId="{7CCD3AE3-BB81-4EC8-AC09-2E7F4A897BEF}">
      <dgm:prSet/>
      <dgm:spPr/>
      <dgm:t>
        <a:bodyPr/>
        <a:lstStyle/>
        <a:p>
          <a:endParaRPr lang="en-GB"/>
        </a:p>
      </dgm:t>
    </dgm:pt>
    <dgm:pt modelId="{FD317091-1F4F-4019-9494-506DE719C0A6}" type="sibTrans" cxnId="{7CCD3AE3-BB81-4EC8-AC09-2E7F4A897BEF}">
      <dgm:prSet/>
      <dgm:spPr/>
      <dgm:t>
        <a:bodyPr/>
        <a:lstStyle/>
        <a:p>
          <a:endParaRPr lang="en-GB"/>
        </a:p>
      </dgm:t>
    </dgm:pt>
    <dgm:pt modelId="{0B4CA100-A8CE-41DD-8981-BC9E2B0E1CC8}">
      <dgm:prSet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noProof="0" dirty="0" smtClean="0">
              <a:latin typeface="Arial" pitchFamily="34" charset="0"/>
              <a:cs typeface="Arial" pitchFamily="34" charset="0"/>
            </a:rPr>
            <a:t>De que forma se poderá promover um alinhamento mais eficaz entre ensino secundário e ensino superior</a:t>
          </a:r>
          <a:r>
            <a:rPr lang="en-GB" dirty="0" smtClean="0">
              <a:latin typeface="Arial" pitchFamily="34" charset="0"/>
              <a:cs typeface="Arial" pitchFamily="34" charset="0"/>
            </a:rPr>
            <a:t>?</a:t>
          </a:r>
        </a:p>
      </dgm:t>
    </dgm:pt>
    <dgm:pt modelId="{9B04DA12-CBA6-4FB4-AD12-4FC461A55B26}" type="parTrans" cxnId="{DB2FD4B1-5EF3-4E61-984E-2BEA49E90830}">
      <dgm:prSet/>
      <dgm:spPr/>
      <dgm:t>
        <a:bodyPr/>
        <a:lstStyle/>
        <a:p>
          <a:endParaRPr lang="en-GB"/>
        </a:p>
      </dgm:t>
    </dgm:pt>
    <dgm:pt modelId="{4C0D4AAB-3349-4C52-8C9A-77F39D8D7DF3}" type="sibTrans" cxnId="{DB2FD4B1-5EF3-4E61-984E-2BEA49E90830}">
      <dgm:prSet/>
      <dgm:spPr/>
      <dgm:t>
        <a:bodyPr/>
        <a:lstStyle/>
        <a:p>
          <a:endParaRPr lang="en-GB"/>
        </a:p>
      </dgm:t>
    </dgm:pt>
    <dgm:pt modelId="{4C312B5D-A944-4BB4-9420-6F328A3C4F1E}">
      <dgm:prSet/>
      <dgm:spPr>
        <a:solidFill>
          <a:srgbClr val="A21D22"/>
        </a:solidFill>
        <a:ln>
          <a:solidFill>
            <a:srgbClr val="A21D22"/>
          </a:solidFill>
        </a:ln>
      </dgm:spPr>
      <dgm:t>
        <a:bodyPr/>
        <a:lstStyle/>
        <a:p>
          <a:r>
            <a:rPr lang="pt-PT" noProof="0" dirty="0" smtClean="0">
              <a:latin typeface="Arial" pitchFamily="34" charset="0"/>
              <a:cs typeface="Arial" pitchFamily="34" charset="0"/>
            </a:rPr>
            <a:t>Estão os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requisitos de garantia da qualidade 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para o ensino secundário </a:t>
          </a:r>
          <a:r>
            <a:rPr lang="pt-PT" b="1" noProof="0" dirty="0" smtClean="0">
              <a:latin typeface="Arial" pitchFamily="34" charset="0"/>
              <a:cs typeface="Arial" pitchFamily="34" charset="0"/>
            </a:rPr>
            <a:t>alinhados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 com os  do ensino superior? </a:t>
          </a:r>
          <a:endParaRPr lang="pt-PT" noProof="0" dirty="0"/>
        </a:p>
      </dgm:t>
    </dgm:pt>
    <dgm:pt modelId="{AE727EAD-74A3-4D66-B1C6-2BDA1DBDA95A}" type="parTrans" cxnId="{74E75695-A42F-4388-B6E1-23EA83415094}">
      <dgm:prSet/>
      <dgm:spPr/>
      <dgm:t>
        <a:bodyPr/>
        <a:lstStyle/>
        <a:p>
          <a:endParaRPr lang="en-GB"/>
        </a:p>
      </dgm:t>
    </dgm:pt>
    <dgm:pt modelId="{8C260882-1E68-4BF8-9BAC-1B9B63DD0607}" type="sibTrans" cxnId="{74E75695-A42F-4388-B6E1-23EA83415094}">
      <dgm:prSet/>
      <dgm:spPr/>
      <dgm:t>
        <a:bodyPr/>
        <a:lstStyle/>
        <a:p>
          <a:endParaRPr lang="en-GB"/>
        </a:p>
      </dgm:t>
    </dgm:pt>
    <dgm:pt modelId="{8AA0E9C6-E72A-47EB-819C-BB6E441CA1D0}" type="pres">
      <dgm:prSet presAssocID="{DEFF5890-061D-4F0D-9C61-6DFA43AA06D5}" presName="linearFlow" presStyleCnt="0">
        <dgm:presLayoutVars>
          <dgm:dir/>
          <dgm:resizeHandles val="exact"/>
        </dgm:presLayoutVars>
      </dgm:prSet>
      <dgm:spPr/>
    </dgm:pt>
    <dgm:pt modelId="{0525DBDD-167F-48F2-B197-139DE58F924A}" type="pres">
      <dgm:prSet presAssocID="{5E59C79A-09B7-4658-858A-56D98D490CEA}" presName="composite" presStyleCnt="0"/>
      <dgm:spPr/>
    </dgm:pt>
    <dgm:pt modelId="{323F7FEE-705B-433D-8A67-6AC453BDE5BB}" type="pres">
      <dgm:prSet presAssocID="{5E59C79A-09B7-4658-858A-56D98D490CEA}" presName="imgShp" presStyleLbl="fgImgPlace1" presStyleIdx="0" presStyleCnt="6"/>
      <dgm:spPr>
        <a:ln>
          <a:solidFill>
            <a:schemeClr val="accent2">
              <a:lumMod val="40000"/>
              <a:lumOff val="60000"/>
            </a:schemeClr>
          </a:solidFill>
        </a:ln>
      </dgm:spPr>
    </dgm:pt>
    <dgm:pt modelId="{04724527-918D-41C8-A64F-41B0BB5FE074}" type="pres">
      <dgm:prSet presAssocID="{5E59C79A-09B7-4658-858A-56D98D490CEA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06F146-C431-4385-BBE1-F2C48391BC95}" type="pres">
      <dgm:prSet presAssocID="{2C9A4220-A829-43FE-AAFA-C36C25C53CFB}" presName="spacing" presStyleCnt="0"/>
      <dgm:spPr/>
    </dgm:pt>
    <dgm:pt modelId="{093D40C1-839F-41D5-A916-534A86A23556}" type="pres">
      <dgm:prSet presAssocID="{C35A7F47-F43D-4BE8-A17A-E23DEADCAB0F}" presName="composite" presStyleCnt="0"/>
      <dgm:spPr/>
    </dgm:pt>
    <dgm:pt modelId="{87DF175D-7E74-4544-84E1-E573EC3EEEF3}" type="pres">
      <dgm:prSet presAssocID="{C35A7F47-F43D-4BE8-A17A-E23DEADCAB0F}" presName="imgShp" presStyleLbl="fgImgPlace1" presStyleIdx="1" presStyleCnt="6"/>
      <dgm:spPr>
        <a:ln>
          <a:solidFill>
            <a:schemeClr val="accent2">
              <a:lumMod val="40000"/>
              <a:lumOff val="60000"/>
            </a:schemeClr>
          </a:solidFill>
        </a:ln>
      </dgm:spPr>
    </dgm:pt>
    <dgm:pt modelId="{E4610F03-9046-41EA-AA0B-C2F75509E1C3}" type="pres">
      <dgm:prSet presAssocID="{C35A7F47-F43D-4BE8-A17A-E23DEADCAB0F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09FCB7-6A01-44E7-A7CB-A4BC3FF369A8}" type="pres">
      <dgm:prSet presAssocID="{F5B0C333-F1A3-47A0-988F-507664409E55}" presName="spacing" presStyleCnt="0"/>
      <dgm:spPr/>
    </dgm:pt>
    <dgm:pt modelId="{5B026010-B918-4DC1-A6AA-F9F030A7A261}" type="pres">
      <dgm:prSet presAssocID="{3649B2ED-3D37-4018-BF1E-3C567BD89F24}" presName="composite" presStyleCnt="0"/>
      <dgm:spPr/>
    </dgm:pt>
    <dgm:pt modelId="{D6BAD63A-80A7-4CFD-B5AC-A234D49F9CB6}" type="pres">
      <dgm:prSet presAssocID="{3649B2ED-3D37-4018-BF1E-3C567BD89F24}" presName="imgShp" presStyleLbl="fgImgPlace1" presStyleIdx="2" presStyleCnt="6"/>
      <dgm:spPr>
        <a:ln>
          <a:solidFill>
            <a:schemeClr val="accent2">
              <a:lumMod val="40000"/>
              <a:lumOff val="60000"/>
            </a:schemeClr>
          </a:solidFill>
        </a:ln>
      </dgm:spPr>
    </dgm:pt>
    <dgm:pt modelId="{45705E9B-E311-49CC-8F31-AF4AC9C04246}" type="pres">
      <dgm:prSet presAssocID="{3649B2ED-3D37-4018-BF1E-3C567BD89F24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5AB249-064D-43B2-A946-B7BBDBA99D9C}" type="pres">
      <dgm:prSet presAssocID="{B6DDF703-8632-4A8B-B4FD-84050C786F9F}" presName="spacing" presStyleCnt="0"/>
      <dgm:spPr/>
    </dgm:pt>
    <dgm:pt modelId="{3FAF72B6-4398-4E8B-8CB4-C0A8AC1B7F77}" type="pres">
      <dgm:prSet presAssocID="{4C312B5D-A944-4BB4-9420-6F328A3C4F1E}" presName="composite" presStyleCnt="0"/>
      <dgm:spPr/>
    </dgm:pt>
    <dgm:pt modelId="{AF2275EC-3B93-4FA6-815C-E6149C8E1253}" type="pres">
      <dgm:prSet presAssocID="{4C312B5D-A944-4BB4-9420-6F328A3C4F1E}" presName="imgShp" presStyleLbl="fgImgPlace1" presStyleIdx="3" presStyleCnt="6"/>
      <dgm:spPr>
        <a:ln>
          <a:solidFill>
            <a:schemeClr val="accent2">
              <a:lumMod val="40000"/>
              <a:lumOff val="60000"/>
            </a:schemeClr>
          </a:solidFill>
        </a:ln>
      </dgm:spPr>
    </dgm:pt>
    <dgm:pt modelId="{610DE6CB-C890-4BA0-BBF6-A56A8E87A012}" type="pres">
      <dgm:prSet presAssocID="{4C312B5D-A944-4BB4-9420-6F328A3C4F1E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D367DC-40EC-4014-B053-82A68DE95705}" type="pres">
      <dgm:prSet presAssocID="{8C260882-1E68-4BF8-9BAC-1B9B63DD0607}" presName="spacing" presStyleCnt="0"/>
      <dgm:spPr/>
    </dgm:pt>
    <dgm:pt modelId="{5035B5EF-6B82-4C9F-9A4C-E19C6EB0E3B6}" type="pres">
      <dgm:prSet presAssocID="{975B084F-5CE1-4337-8E32-CDB7B5432E47}" presName="composite" presStyleCnt="0"/>
      <dgm:spPr/>
    </dgm:pt>
    <dgm:pt modelId="{97FC3DF0-B344-42AB-B620-8E003A0BAC98}" type="pres">
      <dgm:prSet presAssocID="{975B084F-5CE1-4337-8E32-CDB7B5432E47}" presName="imgShp" presStyleLbl="fgImgPlace1" presStyleIdx="4" presStyleCnt="6"/>
      <dgm:spPr>
        <a:ln>
          <a:solidFill>
            <a:schemeClr val="accent2">
              <a:lumMod val="40000"/>
              <a:lumOff val="60000"/>
            </a:schemeClr>
          </a:solidFill>
        </a:ln>
      </dgm:spPr>
    </dgm:pt>
    <dgm:pt modelId="{2B79827D-3DCA-4177-9774-864338DFB05B}" type="pres">
      <dgm:prSet presAssocID="{975B084F-5CE1-4337-8E32-CDB7B5432E47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123462-CEF9-435B-8C61-D26F0D761955}" type="pres">
      <dgm:prSet presAssocID="{FD317091-1F4F-4019-9494-506DE719C0A6}" presName="spacing" presStyleCnt="0"/>
      <dgm:spPr/>
    </dgm:pt>
    <dgm:pt modelId="{77B62E24-0C4C-45EC-ADDD-B968F5A2FACC}" type="pres">
      <dgm:prSet presAssocID="{0B4CA100-A8CE-41DD-8981-BC9E2B0E1CC8}" presName="composite" presStyleCnt="0"/>
      <dgm:spPr/>
    </dgm:pt>
    <dgm:pt modelId="{321AB6F8-88EA-4D46-A1FD-ADDB9880A64F}" type="pres">
      <dgm:prSet presAssocID="{0B4CA100-A8CE-41DD-8981-BC9E2B0E1CC8}" presName="imgShp" presStyleLbl="fgImgPlace1" presStyleIdx="5" presStyleCnt="6"/>
      <dgm:spPr>
        <a:ln>
          <a:solidFill>
            <a:schemeClr val="accent2">
              <a:lumMod val="40000"/>
              <a:lumOff val="60000"/>
            </a:schemeClr>
          </a:solidFill>
        </a:ln>
      </dgm:spPr>
    </dgm:pt>
    <dgm:pt modelId="{05E69D16-1911-4E6B-B4F1-05606F3649C0}" type="pres">
      <dgm:prSet presAssocID="{0B4CA100-A8CE-41DD-8981-BC9E2B0E1CC8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2A3B719-4976-4078-8847-E5162C213402}" srcId="{DEFF5890-061D-4F0D-9C61-6DFA43AA06D5}" destId="{3649B2ED-3D37-4018-BF1E-3C567BD89F24}" srcOrd="2" destOrd="0" parTransId="{F6219E6C-0808-4F79-A25C-3CE979967D09}" sibTransId="{B6DDF703-8632-4A8B-B4FD-84050C786F9F}"/>
    <dgm:cxn modelId="{A7A02E6F-F332-4037-9D16-09FB12943A34}" srcId="{DEFF5890-061D-4F0D-9C61-6DFA43AA06D5}" destId="{5E59C79A-09B7-4658-858A-56D98D490CEA}" srcOrd="0" destOrd="0" parTransId="{1F2A845A-C6FD-4D3E-9C7C-D1E164940006}" sibTransId="{2C9A4220-A829-43FE-AAFA-C36C25C53CFB}"/>
    <dgm:cxn modelId="{3B7E314F-485C-4F8F-8DD0-236899B08F59}" srcId="{DEFF5890-061D-4F0D-9C61-6DFA43AA06D5}" destId="{C35A7F47-F43D-4BE8-A17A-E23DEADCAB0F}" srcOrd="1" destOrd="0" parTransId="{C18633F5-94B8-4D44-B7C7-7ABF84240C34}" sibTransId="{F5B0C333-F1A3-47A0-988F-507664409E55}"/>
    <dgm:cxn modelId="{74E75695-A42F-4388-B6E1-23EA83415094}" srcId="{DEFF5890-061D-4F0D-9C61-6DFA43AA06D5}" destId="{4C312B5D-A944-4BB4-9420-6F328A3C4F1E}" srcOrd="3" destOrd="0" parTransId="{AE727EAD-74A3-4D66-B1C6-2BDA1DBDA95A}" sibTransId="{8C260882-1E68-4BF8-9BAC-1B9B63DD0607}"/>
    <dgm:cxn modelId="{10222705-1795-4392-A7BC-3DE0322EFF59}" type="presOf" srcId="{C35A7F47-F43D-4BE8-A17A-E23DEADCAB0F}" destId="{E4610F03-9046-41EA-AA0B-C2F75509E1C3}" srcOrd="0" destOrd="0" presId="urn:microsoft.com/office/officeart/2005/8/layout/vList3"/>
    <dgm:cxn modelId="{4821052E-46D1-4246-A0BC-D44813A9A597}" type="presOf" srcId="{5E59C79A-09B7-4658-858A-56D98D490CEA}" destId="{04724527-918D-41C8-A64F-41B0BB5FE074}" srcOrd="0" destOrd="0" presId="urn:microsoft.com/office/officeart/2005/8/layout/vList3"/>
    <dgm:cxn modelId="{7CCD3AE3-BB81-4EC8-AC09-2E7F4A897BEF}" srcId="{DEFF5890-061D-4F0D-9C61-6DFA43AA06D5}" destId="{975B084F-5CE1-4337-8E32-CDB7B5432E47}" srcOrd="4" destOrd="0" parTransId="{6EA1B6A8-4E10-45FE-BDB5-FFAA0E058384}" sibTransId="{FD317091-1F4F-4019-9494-506DE719C0A6}"/>
    <dgm:cxn modelId="{C2372D72-5718-4431-8CB6-BEA19BC98008}" type="presOf" srcId="{3649B2ED-3D37-4018-BF1E-3C567BD89F24}" destId="{45705E9B-E311-49CC-8F31-AF4AC9C04246}" srcOrd="0" destOrd="0" presId="urn:microsoft.com/office/officeart/2005/8/layout/vList3"/>
    <dgm:cxn modelId="{8B9F0D13-60BF-4EBD-AD37-7EDD3EDD0011}" type="presOf" srcId="{0B4CA100-A8CE-41DD-8981-BC9E2B0E1CC8}" destId="{05E69D16-1911-4E6B-B4F1-05606F3649C0}" srcOrd="0" destOrd="0" presId="urn:microsoft.com/office/officeart/2005/8/layout/vList3"/>
    <dgm:cxn modelId="{DB2FD4B1-5EF3-4E61-984E-2BEA49E90830}" srcId="{DEFF5890-061D-4F0D-9C61-6DFA43AA06D5}" destId="{0B4CA100-A8CE-41DD-8981-BC9E2B0E1CC8}" srcOrd="5" destOrd="0" parTransId="{9B04DA12-CBA6-4FB4-AD12-4FC461A55B26}" sibTransId="{4C0D4AAB-3349-4C52-8C9A-77F39D8D7DF3}"/>
    <dgm:cxn modelId="{DE4CCCF2-14A8-43EA-A567-841A6DB91BE8}" type="presOf" srcId="{DEFF5890-061D-4F0D-9C61-6DFA43AA06D5}" destId="{8AA0E9C6-E72A-47EB-819C-BB6E441CA1D0}" srcOrd="0" destOrd="0" presId="urn:microsoft.com/office/officeart/2005/8/layout/vList3"/>
    <dgm:cxn modelId="{EE936284-6693-496B-92D0-30FA5B2BD2B8}" type="presOf" srcId="{975B084F-5CE1-4337-8E32-CDB7B5432E47}" destId="{2B79827D-3DCA-4177-9774-864338DFB05B}" srcOrd="0" destOrd="0" presId="urn:microsoft.com/office/officeart/2005/8/layout/vList3"/>
    <dgm:cxn modelId="{80040E2C-B7C1-4540-AAFE-64290A42857F}" type="presOf" srcId="{4C312B5D-A944-4BB4-9420-6F328A3C4F1E}" destId="{610DE6CB-C890-4BA0-BBF6-A56A8E87A012}" srcOrd="0" destOrd="0" presId="urn:microsoft.com/office/officeart/2005/8/layout/vList3"/>
    <dgm:cxn modelId="{CC2ED23A-B953-4A81-B6DC-CA598E454C0C}" type="presParOf" srcId="{8AA0E9C6-E72A-47EB-819C-BB6E441CA1D0}" destId="{0525DBDD-167F-48F2-B197-139DE58F924A}" srcOrd="0" destOrd="0" presId="urn:microsoft.com/office/officeart/2005/8/layout/vList3"/>
    <dgm:cxn modelId="{6E2404DE-1457-4971-987D-82C61AD1B833}" type="presParOf" srcId="{0525DBDD-167F-48F2-B197-139DE58F924A}" destId="{323F7FEE-705B-433D-8A67-6AC453BDE5BB}" srcOrd="0" destOrd="0" presId="urn:microsoft.com/office/officeart/2005/8/layout/vList3"/>
    <dgm:cxn modelId="{8783BE39-C85F-4EF2-820D-768553FEB7BD}" type="presParOf" srcId="{0525DBDD-167F-48F2-B197-139DE58F924A}" destId="{04724527-918D-41C8-A64F-41B0BB5FE074}" srcOrd="1" destOrd="0" presId="urn:microsoft.com/office/officeart/2005/8/layout/vList3"/>
    <dgm:cxn modelId="{C2168891-7615-4407-9C8D-D734D66BFC20}" type="presParOf" srcId="{8AA0E9C6-E72A-47EB-819C-BB6E441CA1D0}" destId="{3206F146-C431-4385-BBE1-F2C48391BC95}" srcOrd="1" destOrd="0" presId="urn:microsoft.com/office/officeart/2005/8/layout/vList3"/>
    <dgm:cxn modelId="{F28357C9-2D22-4D88-A501-9A16B5F0504B}" type="presParOf" srcId="{8AA0E9C6-E72A-47EB-819C-BB6E441CA1D0}" destId="{093D40C1-839F-41D5-A916-534A86A23556}" srcOrd="2" destOrd="0" presId="urn:microsoft.com/office/officeart/2005/8/layout/vList3"/>
    <dgm:cxn modelId="{145610BD-3D03-4499-A093-900F35F34714}" type="presParOf" srcId="{093D40C1-839F-41D5-A916-534A86A23556}" destId="{87DF175D-7E74-4544-84E1-E573EC3EEEF3}" srcOrd="0" destOrd="0" presId="urn:microsoft.com/office/officeart/2005/8/layout/vList3"/>
    <dgm:cxn modelId="{25A96071-D08A-4062-BAA4-762117199EFF}" type="presParOf" srcId="{093D40C1-839F-41D5-A916-534A86A23556}" destId="{E4610F03-9046-41EA-AA0B-C2F75509E1C3}" srcOrd="1" destOrd="0" presId="urn:microsoft.com/office/officeart/2005/8/layout/vList3"/>
    <dgm:cxn modelId="{0927DA0A-1BE0-4C42-9830-311F58AA3AF2}" type="presParOf" srcId="{8AA0E9C6-E72A-47EB-819C-BB6E441CA1D0}" destId="{9909FCB7-6A01-44E7-A7CB-A4BC3FF369A8}" srcOrd="3" destOrd="0" presId="urn:microsoft.com/office/officeart/2005/8/layout/vList3"/>
    <dgm:cxn modelId="{E136DDDD-86CD-4EC2-B2E6-26E2E9320D06}" type="presParOf" srcId="{8AA0E9C6-E72A-47EB-819C-BB6E441CA1D0}" destId="{5B026010-B918-4DC1-A6AA-F9F030A7A261}" srcOrd="4" destOrd="0" presId="urn:microsoft.com/office/officeart/2005/8/layout/vList3"/>
    <dgm:cxn modelId="{C335BF9A-FD28-43F2-9786-898DB5702D2B}" type="presParOf" srcId="{5B026010-B918-4DC1-A6AA-F9F030A7A261}" destId="{D6BAD63A-80A7-4CFD-B5AC-A234D49F9CB6}" srcOrd="0" destOrd="0" presId="urn:microsoft.com/office/officeart/2005/8/layout/vList3"/>
    <dgm:cxn modelId="{E07DBFF7-E644-47E6-A583-F5BCFF8B2603}" type="presParOf" srcId="{5B026010-B918-4DC1-A6AA-F9F030A7A261}" destId="{45705E9B-E311-49CC-8F31-AF4AC9C04246}" srcOrd="1" destOrd="0" presId="urn:microsoft.com/office/officeart/2005/8/layout/vList3"/>
    <dgm:cxn modelId="{83E91150-D14F-42C7-920B-35F939E67DE0}" type="presParOf" srcId="{8AA0E9C6-E72A-47EB-819C-BB6E441CA1D0}" destId="{B85AB249-064D-43B2-A946-B7BBDBA99D9C}" srcOrd="5" destOrd="0" presId="urn:microsoft.com/office/officeart/2005/8/layout/vList3"/>
    <dgm:cxn modelId="{E9AB5CF1-CF09-494D-AA0C-0F7801F32C87}" type="presParOf" srcId="{8AA0E9C6-E72A-47EB-819C-BB6E441CA1D0}" destId="{3FAF72B6-4398-4E8B-8CB4-C0A8AC1B7F77}" srcOrd="6" destOrd="0" presId="urn:microsoft.com/office/officeart/2005/8/layout/vList3"/>
    <dgm:cxn modelId="{03D2D3C4-C889-4B7E-8D6F-6E0DD3BEFBF7}" type="presParOf" srcId="{3FAF72B6-4398-4E8B-8CB4-C0A8AC1B7F77}" destId="{AF2275EC-3B93-4FA6-815C-E6149C8E1253}" srcOrd="0" destOrd="0" presId="urn:microsoft.com/office/officeart/2005/8/layout/vList3"/>
    <dgm:cxn modelId="{D6A8BD1F-FE20-4A21-A773-36BDFBFD0660}" type="presParOf" srcId="{3FAF72B6-4398-4E8B-8CB4-C0A8AC1B7F77}" destId="{610DE6CB-C890-4BA0-BBF6-A56A8E87A012}" srcOrd="1" destOrd="0" presId="urn:microsoft.com/office/officeart/2005/8/layout/vList3"/>
    <dgm:cxn modelId="{4D0C8F70-CED6-4639-A922-C529E46BDA83}" type="presParOf" srcId="{8AA0E9C6-E72A-47EB-819C-BB6E441CA1D0}" destId="{5BD367DC-40EC-4014-B053-82A68DE95705}" srcOrd="7" destOrd="0" presId="urn:microsoft.com/office/officeart/2005/8/layout/vList3"/>
    <dgm:cxn modelId="{6B2A6806-FF42-4FD3-B8DD-A17043F2F120}" type="presParOf" srcId="{8AA0E9C6-E72A-47EB-819C-BB6E441CA1D0}" destId="{5035B5EF-6B82-4C9F-9A4C-E19C6EB0E3B6}" srcOrd="8" destOrd="0" presId="urn:microsoft.com/office/officeart/2005/8/layout/vList3"/>
    <dgm:cxn modelId="{84E0DA0F-5C7C-49CA-944F-F887CB0F825F}" type="presParOf" srcId="{5035B5EF-6B82-4C9F-9A4C-E19C6EB0E3B6}" destId="{97FC3DF0-B344-42AB-B620-8E003A0BAC98}" srcOrd="0" destOrd="0" presId="urn:microsoft.com/office/officeart/2005/8/layout/vList3"/>
    <dgm:cxn modelId="{B313C774-BD42-4FE3-92FF-6FA97D686B1B}" type="presParOf" srcId="{5035B5EF-6B82-4C9F-9A4C-E19C6EB0E3B6}" destId="{2B79827D-3DCA-4177-9774-864338DFB05B}" srcOrd="1" destOrd="0" presId="urn:microsoft.com/office/officeart/2005/8/layout/vList3"/>
    <dgm:cxn modelId="{8703951A-296A-423E-845A-3D480A19662D}" type="presParOf" srcId="{8AA0E9C6-E72A-47EB-819C-BB6E441CA1D0}" destId="{68123462-CEF9-435B-8C61-D26F0D761955}" srcOrd="9" destOrd="0" presId="urn:microsoft.com/office/officeart/2005/8/layout/vList3"/>
    <dgm:cxn modelId="{3B4F9AA4-9142-4E07-A432-A4E5DEFB4D6C}" type="presParOf" srcId="{8AA0E9C6-E72A-47EB-819C-BB6E441CA1D0}" destId="{77B62E24-0C4C-45EC-ADDD-B968F5A2FACC}" srcOrd="10" destOrd="0" presId="urn:microsoft.com/office/officeart/2005/8/layout/vList3"/>
    <dgm:cxn modelId="{FB1CC4F6-3DF3-49E6-A956-B7A69F1B06B2}" type="presParOf" srcId="{77B62E24-0C4C-45EC-ADDD-B968F5A2FACC}" destId="{321AB6F8-88EA-4D46-A1FD-ADDB9880A64F}" srcOrd="0" destOrd="0" presId="urn:microsoft.com/office/officeart/2005/8/layout/vList3"/>
    <dgm:cxn modelId="{563E086B-0310-4CD0-A77F-45944C7E750B}" type="presParOf" srcId="{77B62E24-0C4C-45EC-ADDD-B968F5A2FACC}" destId="{05E69D16-1911-4E6B-B4F1-05606F3649C0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336C6B8-1277-43D1-B6B5-6FD31E6E54CE}" type="doc">
      <dgm:prSet loTypeId="urn:microsoft.com/office/officeart/2011/layout/HexagonRadial#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2A2356A2-A057-4F13-9F2D-AB2D8DCF31F6}">
      <dgm:prSet phldrT="[Text]" custT="1"/>
      <dgm:spPr/>
      <dgm:t>
        <a:bodyPr/>
        <a:lstStyle/>
        <a:p>
          <a:r>
            <a:rPr lang="pt-PT" sz="1600" b="1" noProof="0" dirty="0" smtClean="0"/>
            <a:t>metodologia</a:t>
          </a:r>
        </a:p>
        <a:p>
          <a:r>
            <a:rPr lang="pt-PT" sz="1600" b="1" noProof="0" dirty="0" smtClean="0"/>
            <a:t>estudo de caso</a:t>
          </a:r>
          <a:endParaRPr lang="pt-PT" sz="1600" b="1" noProof="0" dirty="0"/>
        </a:p>
      </dgm:t>
    </dgm:pt>
    <dgm:pt modelId="{3A4428AE-1052-4DFC-8C18-0095355C2369}" type="parTrans" cxnId="{B213EEF5-C63E-4DFB-AD3A-998235CF9DC4}">
      <dgm:prSet/>
      <dgm:spPr/>
      <dgm:t>
        <a:bodyPr/>
        <a:lstStyle/>
        <a:p>
          <a:endParaRPr lang="pt-PT" sz="2000"/>
        </a:p>
      </dgm:t>
    </dgm:pt>
    <dgm:pt modelId="{D860B076-7402-4241-A170-812898D0F098}" type="sibTrans" cxnId="{B213EEF5-C63E-4DFB-AD3A-998235CF9DC4}">
      <dgm:prSet/>
      <dgm:spPr/>
      <dgm:t>
        <a:bodyPr/>
        <a:lstStyle/>
        <a:p>
          <a:endParaRPr lang="pt-PT" sz="2000"/>
        </a:p>
      </dgm:t>
    </dgm:pt>
    <dgm:pt modelId="{8B5EC469-8BBA-4BB7-9A47-ED3CBD33EC97}">
      <dgm:prSet phldrT="[Text]" custT="1"/>
      <dgm:spPr/>
      <dgm:t>
        <a:bodyPr/>
        <a:lstStyle/>
        <a:p>
          <a:r>
            <a:rPr lang="pt-PT" sz="1400" b="1" noProof="0" dirty="0" smtClean="0"/>
            <a:t>duas universidades e dois institutos politécnicos</a:t>
          </a:r>
          <a:endParaRPr lang="pt-PT" sz="1400" b="1" noProof="0" dirty="0"/>
        </a:p>
      </dgm:t>
    </dgm:pt>
    <dgm:pt modelId="{4836343A-F105-4063-B8C7-974411A4CA8E}" type="parTrans" cxnId="{39A3D9C0-F4C2-485B-BFD4-905298F5D773}">
      <dgm:prSet/>
      <dgm:spPr/>
      <dgm:t>
        <a:bodyPr/>
        <a:lstStyle/>
        <a:p>
          <a:endParaRPr lang="pt-PT" sz="2000"/>
        </a:p>
      </dgm:t>
    </dgm:pt>
    <dgm:pt modelId="{4360A727-0813-4DDC-BE15-F4B214170C44}" type="sibTrans" cxnId="{39A3D9C0-F4C2-485B-BFD4-905298F5D773}">
      <dgm:prSet/>
      <dgm:spPr/>
      <dgm:t>
        <a:bodyPr/>
        <a:lstStyle/>
        <a:p>
          <a:endParaRPr lang="pt-PT" sz="2000"/>
        </a:p>
      </dgm:t>
    </dgm:pt>
    <dgm:pt modelId="{343C6CC1-02AB-40DA-B329-7B8A1CD43A50}">
      <dgm:prSet phldrT="[Text]" custT="1"/>
      <dgm:spPr/>
      <dgm:t>
        <a:bodyPr/>
        <a:lstStyle/>
        <a:p>
          <a:r>
            <a:rPr lang="pt-PT" sz="1400" b="1" noProof="0" dirty="0" smtClean="0"/>
            <a:t>grandes e pequenas, urbanas e periféricas</a:t>
          </a:r>
          <a:endParaRPr lang="pt-PT" sz="1400" b="1" noProof="0" dirty="0"/>
        </a:p>
      </dgm:t>
    </dgm:pt>
    <dgm:pt modelId="{346FC9AA-AE0F-497D-9BE5-F24D1C316A68}" type="parTrans" cxnId="{BC6D2FE6-80FD-47E6-8C68-7E94F8E406EC}">
      <dgm:prSet/>
      <dgm:spPr/>
      <dgm:t>
        <a:bodyPr/>
        <a:lstStyle/>
        <a:p>
          <a:endParaRPr lang="pt-PT" sz="2000"/>
        </a:p>
      </dgm:t>
    </dgm:pt>
    <dgm:pt modelId="{27A905AA-3AF3-4AAF-A47D-1EFA4243C4FA}" type="sibTrans" cxnId="{BC6D2FE6-80FD-47E6-8C68-7E94F8E406EC}">
      <dgm:prSet/>
      <dgm:spPr/>
      <dgm:t>
        <a:bodyPr/>
        <a:lstStyle/>
        <a:p>
          <a:endParaRPr lang="pt-PT" sz="2000"/>
        </a:p>
      </dgm:t>
    </dgm:pt>
    <dgm:pt modelId="{30C65F6E-489A-471D-9AC6-4CFA2AC09C1B}">
      <dgm:prSet phldrT="[Text]" custT="1"/>
      <dgm:spPr/>
      <dgm:t>
        <a:bodyPr/>
        <a:lstStyle/>
        <a:p>
          <a:r>
            <a:rPr lang="pt-PT" sz="1400" b="1" noProof="0" dirty="0" smtClean="0"/>
            <a:t>duas áreas científicas: Artes e Engenharia</a:t>
          </a:r>
          <a:endParaRPr lang="pt-PT" sz="1400" b="1" noProof="0" dirty="0"/>
        </a:p>
      </dgm:t>
    </dgm:pt>
    <dgm:pt modelId="{24AE9CBD-08DB-4B46-8987-601CE5D22572}" type="parTrans" cxnId="{9E0F616C-A174-40BA-8456-0325A50CAE54}">
      <dgm:prSet/>
      <dgm:spPr/>
      <dgm:t>
        <a:bodyPr/>
        <a:lstStyle/>
        <a:p>
          <a:endParaRPr lang="pt-PT" sz="2000"/>
        </a:p>
      </dgm:t>
    </dgm:pt>
    <dgm:pt modelId="{084D46B1-2329-4A1F-B88E-A1649B2713BC}" type="sibTrans" cxnId="{9E0F616C-A174-40BA-8456-0325A50CAE54}">
      <dgm:prSet/>
      <dgm:spPr/>
      <dgm:t>
        <a:bodyPr/>
        <a:lstStyle/>
        <a:p>
          <a:endParaRPr lang="pt-PT" sz="2000"/>
        </a:p>
      </dgm:t>
    </dgm:pt>
    <dgm:pt modelId="{058D3971-8774-4BCA-BC67-50224DD9BF2E}">
      <dgm:prSet phldrT="[Text]" custT="1"/>
      <dgm:spPr/>
      <dgm:t>
        <a:bodyPr/>
        <a:lstStyle/>
        <a:p>
          <a:r>
            <a:rPr lang="pt-PT" sz="1400" b="1" noProof="0" dirty="0" smtClean="0"/>
            <a:t>documentos legais e institucionais</a:t>
          </a:r>
          <a:endParaRPr lang="pt-PT" sz="1400" b="1" noProof="0" dirty="0"/>
        </a:p>
      </dgm:t>
    </dgm:pt>
    <dgm:pt modelId="{3D10F2A2-CAC8-488E-A784-706972FFEBAC}" type="parTrans" cxnId="{B11FF9F5-F5A7-45FA-824A-7206E3178A96}">
      <dgm:prSet/>
      <dgm:spPr/>
      <dgm:t>
        <a:bodyPr/>
        <a:lstStyle/>
        <a:p>
          <a:endParaRPr lang="pt-PT" sz="2000"/>
        </a:p>
      </dgm:t>
    </dgm:pt>
    <dgm:pt modelId="{F430A04B-8DA3-45CB-BD6B-2A4A8FFB9C2E}" type="sibTrans" cxnId="{B11FF9F5-F5A7-45FA-824A-7206E3178A96}">
      <dgm:prSet/>
      <dgm:spPr/>
      <dgm:t>
        <a:bodyPr/>
        <a:lstStyle/>
        <a:p>
          <a:endParaRPr lang="pt-PT" sz="2000"/>
        </a:p>
      </dgm:t>
    </dgm:pt>
    <dgm:pt modelId="{35000D0C-582D-4DE4-B378-35FE94FC5E15}">
      <dgm:prSet phldrT="[Text]" custT="1"/>
      <dgm:spPr/>
      <dgm:t>
        <a:bodyPr/>
        <a:lstStyle/>
        <a:p>
          <a:r>
            <a:rPr lang="pt-PT" sz="1400" b="1" noProof="0" dirty="0" smtClean="0"/>
            <a:t>entrevistas </a:t>
          </a:r>
          <a:r>
            <a:rPr lang="pt-PT" sz="1400" b="1" noProof="0" dirty="0" err="1" smtClean="0"/>
            <a:t>semi</a:t>
          </a:r>
          <a:r>
            <a:rPr lang="pt-PT" sz="1400" b="1" noProof="0" dirty="0" smtClean="0"/>
            <a:t> -estruturadas </a:t>
          </a:r>
          <a:r>
            <a:rPr lang="pt-PT" sz="1200" b="1" noProof="0" dirty="0" smtClean="0"/>
            <a:t>(IES - nível central e unidades orgânicas; escolas - diretores)</a:t>
          </a:r>
          <a:endParaRPr lang="pt-PT" sz="1200" b="1" noProof="0" dirty="0"/>
        </a:p>
      </dgm:t>
    </dgm:pt>
    <dgm:pt modelId="{40593AEC-BAF4-4C9B-8FFF-CD4664A01B4B}" type="parTrans" cxnId="{57CD26ED-A198-45EC-A864-C92F87AFF78D}">
      <dgm:prSet/>
      <dgm:spPr/>
      <dgm:t>
        <a:bodyPr/>
        <a:lstStyle/>
        <a:p>
          <a:endParaRPr lang="pt-PT" sz="2000"/>
        </a:p>
      </dgm:t>
    </dgm:pt>
    <dgm:pt modelId="{040C1BA9-2FB7-45E9-AF5D-9E6B165EE739}" type="sibTrans" cxnId="{57CD26ED-A198-45EC-A864-C92F87AFF78D}">
      <dgm:prSet/>
      <dgm:spPr/>
      <dgm:t>
        <a:bodyPr/>
        <a:lstStyle/>
        <a:p>
          <a:endParaRPr lang="pt-PT" sz="2000"/>
        </a:p>
      </dgm:t>
    </dgm:pt>
    <dgm:pt modelId="{D45F6001-0F3F-4A4A-9B8F-72979392EB89}">
      <dgm:prSet phldrT="[Text]" custT="1"/>
      <dgm:spPr/>
      <dgm:t>
        <a:bodyPr/>
        <a:lstStyle/>
        <a:p>
          <a:endParaRPr lang="en-GB" dirty="0"/>
        </a:p>
      </dgm:t>
    </dgm:pt>
    <dgm:pt modelId="{25140CFA-1C0F-4B37-AC3E-93C55E94B1B7}" type="parTrans" cxnId="{E3EDAFE8-B18D-485A-9A7E-3DBF79090C58}">
      <dgm:prSet/>
      <dgm:spPr/>
      <dgm:t>
        <a:bodyPr/>
        <a:lstStyle/>
        <a:p>
          <a:endParaRPr lang="pt-PT" sz="2000"/>
        </a:p>
      </dgm:t>
    </dgm:pt>
    <dgm:pt modelId="{EF24733A-453E-482C-BA65-AFE0E8181FDF}" type="sibTrans" cxnId="{E3EDAFE8-B18D-485A-9A7E-3DBF79090C58}">
      <dgm:prSet/>
      <dgm:spPr/>
      <dgm:t>
        <a:bodyPr/>
        <a:lstStyle/>
        <a:p>
          <a:endParaRPr lang="pt-PT" sz="2000"/>
        </a:p>
      </dgm:t>
    </dgm:pt>
    <dgm:pt modelId="{F4BED247-F97A-4B89-AE49-936A933CE821}">
      <dgm:prSet phldrT="[Text]" custT="1"/>
      <dgm:spPr/>
      <dgm:t>
        <a:bodyPr/>
        <a:lstStyle/>
        <a:p>
          <a:r>
            <a:rPr lang="pt-PT" sz="1400" b="1" noProof="0" dirty="0" smtClean="0"/>
            <a:t>nove escolas secundárias públicas </a:t>
          </a:r>
          <a:r>
            <a:rPr lang="pt-PT" sz="1200" b="1" noProof="0" dirty="0" smtClean="0"/>
            <a:t>(mesma localização que as IES)</a:t>
          </a:r>
          <a:endParaRPr lang="pt-PT" sz="1200" b="1" noProof="0" dirty="0"/>
        </a:p>
      </dgm:t>
    </dgm:pt>
    <dgm:pt modelId="{3B6CC9EB-EF72-46DB-A3C6-3697789F765D}" type="parTrans" cxnId="{E6FF5EDA-1E34-46C4-9BAF-EBB99E2EFF73}">
      <dgm:prSet/>
      <dgm:spPr/>
      <dgm:t>
        <a:bodyPr/>
        <a:lstStyle/>
        <a:p>
          <a:endParaRPr lang="en-GB"/>
        </a:p>
      </dgm:t>
    </dgm:pt>
    <dgm:pt modelId="{409AA8AD-FA01-4C87-A6C1-0B3192D4ADD8}" type="sibTrans" cxnId="{E6FF5EDA-1E34-46C4-9BAF-EBB99E2EFF73}">
      <dgm:prSet/>
      <dgm:spPr/>
      <dgm:t>
        <a:bodyPr/>
        <a:lstStyle/>
        <a:p>
          <a:endParaRPr lang="en-GB"/>
        </a:p>
      </dgm:t>
    </dgm:pt>
    <dgm:pt modelId="{6D325F73-F496-439A-8B08-62821F69CAE1}" type="pres">
      <dgm:prSet presAssocID="{9336C6B8-1277-43D1-B6B5-6FD31E6E54C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40728E7C-2250-4969-8E76-13A77E542411}" type="pres">
      <dgm:prSet presAssocID="{2A2356A2-A057-4F13-9F2D-AB2D8DCF31F6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pt-PT"/>
        </a:p>
      </dgm:t>
    </dgm:pt>
    <dgm:pt modelId="{6DFDD7D8-811A-47B0-BB5B-7E0B0CFB9AD7}" type="pres">
      <dgm:prSet presAssocID="{8B5EC469-8BBA-4BB7-9A47-ED3CBD33EC97}" presName="Accent1" presStyleCnt="0"/>
      <dgm:spPr/>
    </dgm:pt>
    <dgm:pt modelId="{670E8711-0070-4D01-8B38-93E8825583A7}" type="pres">
      <dgm:prSet presAssocID="{8B5EC469-8BBA-4BB7-9A47-ED3CBD33EC97}" presName="Accent" presStyleLbl="bgShp" presStyleIdx="0" presStyleCnt="6"/>
      <dgm:spPr/>
    </dgm:pt>
    <dgm:pt modelId="{A6A33638-6568-45AB-8039-5E8E3D80AD1B}" type="pres">
      <dgm:prSet presAssocID="{8B5EC469-8BBA-4BB7-9A47-ED3CBD33EC97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9F92B41-01DA-4305-B29E-85F08DD575AB}" type="pres">
      <dgm:prSet presAssocID="{343C6CC1-02AB-40DA-B329-7B8A1CD43A50}" presName="Accent2" presStyleCnt="0"/>
      <dgm:spPr/>
    </dgm:pt>
    <dgm:pt modelId="{62A9D008-0733-4E85-BCF7-DEDEC4F9A309}" type="pres">
      <dgm:prSet presAssocID="{343C6CC1-02AB-40DA-B329-7B8A1CD43A50}" presName="Accent" presStyleLbl="bgShp" presStyleIdx="1" presStyleCnt="6"/>
      <dgm:spPr/>
    </dgm:pt>
    <dgm:pt modelId="{8F66931A-FD16-4BD0-874A-17903C75CC76}" type="pres">
      <dgm:prSet presAssocID="{343C6CC1-02AB-40DA-B329-7B8A1CD43A50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7010BD6-DC6D-411E-8169-E2CDEC61D2B1}" type="pres">
      <dgm:prSet presAssocID="{30C65F6E-489A-471D-9AC6-4CFA2AC09C1B}" presName="Accent3" presStyleCnt="0"/>
      <dgm:spPr/>
    </dgm:pt>
    <dgm:pt modelId="{05089A6D-2158-4581-AA16-DE75C9B4E0C0}" type="pres">
      <dgm:prSet presAssocID="{30C65F6E-489A-471D-9AC6-4CFA2AC09C1B}" presName="Accent" presStyleLbl="bgShp" presStyleIdx="2" presStyleCnt="6"/>
      <dgm:spPr/>
    </dgm:pt>
    <dgm:pt modelId="{5A338445-DEEE-4345-842C-A8AC44B936D2}" type="pres">
      <dgm:prSet presAssocID="{30C65F6E-489A-471D-9AC6-4CFA2AC09C1B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2F6EEC7-1557-4C03-8775-0BCAE5853F28}" type="pres">
      <dgm:prSet presAssocID="{F4BED247-F97A-4B89-AE49-936A933CE821}" presName="Accent4" presStyleCnt="0"/>
      <dgm:spPr/>
    </dgm:pt>
    <dgm:pt modelId="{A43969DE-665D-4B31-860B-2D12D266F1C3}" type="pres">
      <dgm:prSet presAssocID="{F4BED247-F97A-4B89-AE49-936A933CE821}" presName="Accent" presStyleLbl="bgShp" presStyleIdx="3" presStyleCnt="6"/>
      <dgm:spPr/>
    </dgm:pt>
    <dgm:pt modelId="{F3CDE66E-75EB-493E-AB57-B163DDD4F7CB}" type="pres">
      <dgm:prSet presAssocID="{F4BED247-F97A-4B89-AE49-936A933CE821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494E17-E44E-4904-AF51-F611EE2453D4}" type="pres">
      <dgm:prSet presAssocID="{058D3971-8774-4BCA-BC67-50224DD9BF2E}" presName="Accent5" presStyleCnt="0"/>
      <dgm:spPr/>
    </dgm:pt>
    <dgm:pt modelId="{3E7B7315-EC6B-4DC0-89AF-79ED386E23C2}" type="pres">
      <dgm:prSet presAssocID="{058D3971-8774-4BCA-BC67-50224DD9BF2E}" presName="Accent" presStyleLbl="bgShp" presStyleIdx="4" presStyleCnt="6"/>
      <dgm:spPr/>
    </dgm:pt>
    <dgm:pt modelId="{9FF8B41D-171D-4BD6-A391-390943088515}" type="pres">
      <dgm:prSet presAssocID="{058D3971-8774-4BCA-BC67-50224DD9BF2E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9272E6-F9C7-4C61-A771-2790B18819EC}" type="pres">
      <dgm:prSet presAssocID="{35000D0C-582D-4DE4-B378-35FE94FC5E15}" presName="Accent6" presStyleCnt="0"/>
      <dgm:spPr/>
    </dgm:pt>
    <dgm:pt modelId="{76C6F60E-4022-434C-92B5-A84253D6095D}" type="pres">
      <dgm:prSet presAssocID="{35000D0C-582D-4DE4-B378-35FE94FC5E15}" presName="Accent" presStyleLbl="bgShp" presStyleIdx="5" presStyleCnt="6"/>
      <dgm:spPr/>
    </dgm:pt>
    <dgm:pt modelId="{CAE4A5AB-8DD6-48ED-907E-D64091743D7A}" type="pres">
      <dgm:prSet presAssocID="{35000D0C-582D-4DE4-B378-35FE94FC5E15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7CD26ED-A198-45EC-A864-C92F87AFF78D}" srcId="{2A2356A2-A057-4F13-9F2D-AB2D8DCF31F6}" destId="{35000D0C-582D-4DE4-B378-35FE94FC5E15}" srcOrd="5" destOrd="0" parTransId="{40593AEC-BAF4-4C9B-8FFF-CD4664A01B4B}" sibTransId="{040C1BA9-2FB7-45E9-AF5D-9E6B165EE739}"/>
    <dgm:cxn modelId="{B11FF9F5-F5A7-45FA-824A-7206E3178A96}" srcId="{2A2356A2-A057-4F13-9F2D-AB2D8DCF31F6}" destId="{058D3971-8774-4BCA-BC67-50224DD9BF2E}" srcOrd="4" destOrd="0" parTransId="{3D10F2A2-CAC8-488E-A784-706972FFEBAC}" sibTransId="{F430A04B-8DA3-45CB-BD6B-2A4A8FFB9C2E}"/>
    <dgm:cxn modelId="{4C06D115-0F5E-47E5-AC8E-5667042895D8}" type="presOf" srcId="{8B5EC469-8BBA-4BB7-9A47-ED3CBD33EC97}" destId="{A6A33638-6568-45AB-8039-5E8E3D80AD1B}" srcOrd="0" destOrd="0" presId="urn:microsoft.com/office/officeart/2011/layout/HexagonRadial#1"/>
    <dgm:cxn modelId="{00A3B4EC-7EAA-4C04-B35B-B502CCB28815}" type="presOf" srcId="{F4BED247-F97A-4B89-AE49-936A933CE821}" destId="{F3CDE66E-75EB-493E-AB57-B163DDD4F7CB}" srcOrd="0" destOrd="0" presId="urn:microsoft.com/office/officeart/2011/layout/HexagonRadial#1"/>
    <dgm:cxn modelId="{6EBFD79E-0C42-479D-AB14-37EBBDB241E3}" type="presOf" srcId="{35000D0C-582D-4DE4-B378-35FE94FC5E15}" destId="{CAE4A5AB-8DD6-48ED-907E-D64091743D7A}" srcOrd="0" destOrd="0" presId="urn:microsoft.com/office/officeart/2011/layout/HexagonRadial#1"/>
    <dgm:cxn modelId="{E89197AD-9404-4111-ADFD-FC7256C8AC21}" type="presOf" srcId="{058D3971-8774-4BCA-BC67-50224DD9BF2E}" destId="{9FF8B41D-171D-4BD6-A391-390943088515}" srcOrd="0" destOrd="0" presId="urn:microsoft.com/office/officeart/2011/layout/HexagonRadial#1"/>
    <dgm:cxn modelId="{13110015-E70D-4B75-B6B7-EEDD8A7C8A7F}" type="presOf" srcId="{2A2356A2-A057-4F13-9F2D-AB2D8DCF31F6}" destId="{40728E7C-2250-4969-8E76-13A77E542411}" srcOrd="0" destOrd="0" presId="urn:microsoft.com/office/officeart/2011/layout/HexagonRadial#1"/>
    <dgm:cxn modelId="{39A3D9C0-F4C2-485B-BFD4-905298F5D773}" srcId="{2A2356A2-A057-4F13-9F2D-AB2D8DCF31F6}" destId="{8B5EC469-8BBA-4BB7-9A47-ED3CBD33EC97}" srcOrd="0" destOrd="0" parTransId="{4836343A-F105-4063-B8C7-974411A4CA8E}" sibTransId="{4360A727-0813-4DDC-BE15-F4B214170C44}"/>
    <dgm:cxn modelId="{5ED7EA03-2601-4148-A74F-997A33946B66}" type="presOf" srcId="{30C65F6E-489A-471D-9AC6-4CFA2AC09C1B}" destId="{5A338445-DEEE-4345-842C-A8AC44B936D2}" srcOrd="0" destOrd="0" presId="urn:microsoft.com/office/officeart/2011/layout/HexagonRadial#1"/>
    <dgm:cxn modelId="{E6FF5EDA-1E34-46C4-9BAF-EBB99E2EFF73}" srcId="{2A2356A2-A057-4F13-9F2D-AB2D8DCF31F6}" destId="{F4BED247-F97A-4B89-AE49-936A933CE821}" srcOrd="3" destOrd="0" parTransId="{3B6CC9EB-EF72-46DB-A3C6-3697789F765D}" sibTransId="{409AA8AD-FA01-4C87-A6C1-0B3192D4ADD8}"/>
    <dgm:cxn modelId="{E3EDAFE8-B18D-485A-9A7E-3DBF79090C58}" srcId="{2A2356A2-A057-4F13-9F2D-AB2D8DCF31F6}" destId="{D45F6001-0F3F-4A4A-9B8F-72979392EB89}" srcOrd="6" destOrd="0" parTransId="{25140CFA-1C0F-4B37-AC3E-93C55E94B1B7}" sibTransId="{EF24733A-453E-482C-BA65-AFE0E8181FDF}"/>
    <dgm:cxn modelId="{68B739B4-7797-42E3-A405-B3A8AB91FCE5}" type="presOf" srcId="{9336C6B8-1277-43D1-B6B5-6FD31E6E54CE}" destId="{6D325F73-F496-439A-8B08-62821F69CAE1}" srcOrd="0" destOrd="0" presId="urn:microsoft.com/office/officeart/2011/layout/HexagonRadial#1"/>
    <dgm:cxn modelId="{B213EEF5-C63E-4DFB-AD3A-998235CF9DC4}" srcId="{9336C6B8-1277-43D1-B6B5-6FD31E6E54CE}" destId="{2A2356A2-A057-4F13-9F2D-AB2D8DCF31F6}" srcOrd="0" destOrd="0" parTransId="{3A4428AE-1052-4DFC-8C18-0095355C2369}" sibTransId="{D860B076-7402-4241-A170-812898D0F098}"/>
    <dgm:cxn modelId="{2D6220FB-756E-4205-A6C9-64743476F675}" type="presOf" srcId="{343C6CC1-02AB-40DA-B329-7B8A1CD43A50}" destId="{8F66931A-FD16-4BD0-874A-17903C75CC76}" srcOrd="0" destOrd="0" presId="urn:microsoft.com/office/officeart/2011/layout/HexagonRadial#1"/>
    <dgm:cxn modelId="{BC6D2FE6-80FD-47E6-8C68-7E94F8E406EC}" srcId="{2A2356A2-A057-4F13-9F2D-AB2D8DCF31F6}" destId="{343C6CC1-02AB-40DA-B329-7B8A1CD43A50}" srcOrd="1" destOrd="0" parTransId="{346FC9AA-AE0F-497D-9BE5-F24D1C316A68}" sibTransId="{27A905AA-3AF3-4AAF-A47D-1EFA4243C4FA}"/>
    <dgm:cxn modelId="{9E0F616C-A174-40BA-8456-0325A50CAE54}" srcId="{2A2356A2-A057-4F13-9F2D-AB2D8DCF31F6}" destId="{30C65F6E-489A-471D-9AC6-4CFA2AC09C1B}" srcOrd="2" destOrd="0" parTransId="{24AE9CBD-08DB-4B46-8987-601CE5D22572}" sibTransId="{084D46B1-2329-4A1F-B88E-A1649B2713BC}"/>
    <dgm:cxn modelId="{BB5FCDAF-7A65-4E56-8EA8-622FAB7FBC11}" type="presParOf" srcId="{6D325F73-F496-439A-8B08-62821F69CAE1}" destId="{40728E7C-2250-4969-8E76-13A77E542411}" srcOrd="0" destOrd="0" presId="urn:microsoft.com/office/officeart/2011/layout/HexagonRadial#1"/>
    <dgm:cxn modelId="{020FA8AF-05C7-47FE-BBA0-5D217A3276E1}" type="presParOf" srcId="{6D325F73-F496-439A-8B08-62821F69CAE1}" destId="{6DFDD7D8-811A-47B0-BB5B-7E0B0CFB9AD7}" srcOrd="1" destOrd="0" presId="urn:microsoft.com/office/officeart/2011/layout/HexagonRadial#1"/>
    <dgm:cxn modelId="{30FD84C3-FEF6-40B6-91F4-9E75948BA0B1}" type="presParOf" srcId="{6DFDD7D8-811A-47B0-BB5B-7E0B0CFB9AD7}" destId="{670E8711-0070-4D01-8B38-93E8825583A7}" srcOrd="0" destOrd="0" presId="urn:microsoft.com/office/officeart/2011/layout/HexagonRadial#1"/>
    <dgm:cxn modelId="{2DCE6180-5CB8-4F5E-B897-2A2E00247EE1}" type="presParOf" srcId="{6D325F73-F496-439A-8B08-62821F69CAE1}" destId="{A6A33638-6568-45AB-8039-5E8E3D80AD1B}" srcOrd="2" destOrd="0" presId="urn:microsoft.com/office/officeart/2011/layout/HexagonRadial#1"/>
    <dgm:cxn modelId="{1C52C6B5-E5EA-4AEF-BCD0-AAEC4889C20F}" type="presParOf" srcId="{6D325F73-F496-439A-8B08-62821F69CAE1}" destId="{09F92B41-01DA-4305-B29E-85F08DD575AB}" srcOrd="3" destOrd="0" presId="urn:microsoft.com/office/officeart/2011/layout/HexagonRadial#1"/>
    <dgm:cxn modelId="{C8882904-A497-4354-B3C3-81C91137FF6E}" type="presParOf" srcId="{09F92B41-01DA-4305-B29E-85F08DD575AB}" destId="{62A9D008-0733-4E85-BCF7-DEDEC4F9A309}" srcOrd="0" destOrd="0" presId="urn:microsoft.com/office/officeart/2011/layout/HexagonRadial#1"/>
    <dgm:cxn modelId="{9DBA0A3E-A797-426D-B0B2-4657E4AA52C1}" type="presParOf" srcId="{6D325F73-F496-439A-8B08-62821F69CAE1}" destId="{8F66931A-FD16-4BD0-874A-17903C75CC76}" srcOrd="4" destOrd="0" presId="urn:microsoft.com/office/officeart/2011/layout/HexagonRadial#1"/>
    <dgm:cxn modelId="{FD2A2DA1-69B8-49BD-812D-B0D78606CBC9}" type="presParOf" srcId="{6D325F73-F496-439A-8B08-62821F69CAE1}" destId="{C7010BD6-DC6D-411E-8169-E2CDEC61D2B1}" srcOrd="5" destOrd="0" presId="urn:microsoft.com/office/officeart/2011/layout/HexagonRadial#1"/>
    <dgm:cxn modelId="{B116F1C7-49E1-4336-A600-8372C387EB59}" type="presParOf" srcId="{C7010BD6-DC6D-411E-8169-E2CDEC61D2B1}" destId="{05089A6D-2158-4581-AA16-DE75C9B4E0C0}" srcOrd="0" destOrd="0" presId="urn:microsoft.com/office/officeart/2011/layout/HexagonRadial#1"/>
    <dgm:cxn modelId="{2DE16916-B8A9-491C-80DC-1E816D12E6A5}" type="presParOf" srcId="{6D325F73-F496-439A-8B08-62821F69CAE1}" destId="{5A338445-DEEE-4345-842C-A8AC44B936D2}" srcOrd="6" destOrd="0" presId="urn:microsoft.com/office/officeart/2011/layout/HexagonRadial#1"/>
    <dgm:cxn modelId="{5D5B3967-23F9-4286-8AE0-0A1E47778A16}" type="presParOf" srcId="{6D325F73-F496-439A-8B08-62821F69CAE1}" destId="{82F6EEC7-1557-4C03-8775-0BCAE5853F28}" srcOrd="7" destOrd="0" presId="urn:microsoft.com/office/officeart/2011/layout/HexagonRadial#1"/>
    <dgm:cxn modelId="{1BB06106-362C-4B3C-85A4-5919F7B3831A}" type="presParOf" srcId="{82F6EEC7-1557-4C03-8775-0BCAE5853F28}" destId="{A43969DE-665D-4B31-860B-2D12D266F1C3}" srcOrd="0" destOrd="0" presId="urn:microsoft.com/office/officeart/2011/layout/HexagonRadial#1"/>
    <dgm:cxn modelId="{F0D3AC27-73D9-40B1-B53B-4FD7688FA90F}" type="presParOf" srcId="{6D325F73-F496-439A-8B08-62821F69CAE1}" destId="{F3CDE66E-75EB-493E-AB57-B163DDD4F7CB}" srcOrd="8" destOrd="0" presId="urn:microsoft.com/office/officeart/2011/layout/HexagonRadial#1"/>
    <dgm:cxn modelId="{C18A8946-F900-4497-A60F-72826AC9BFA6}" type="presParOf" srcId="{6D325F73-F496-439A-8B08-62821F69CAE1}" destId="{50494E17-E44E-4904-AF51-F611EE2453D4}" srcOrd="9" destOrd="0" presId="urn:microsoft.com/office/officeart/2011/layout/HexagonRadial#1"/>
    <dgm:cxn modelId="{99331775-C986-44A8-B891-D81033DD13BE}" type="presParOf" srcId="{50494E17-E44E-4904-AF51-F611EE2453D4}" destId="{3E7B7315-EC6B-4DC0-89AF-79ED386E23C2}" srcOrd="0" destOrd="0" presId="urn:microsoft.com/office/officeart/2011/layout/HexagonRadial#1"/>
    <dgm:cxn modelId="{F30716E4-F1AB-44D6-9272-5EBEDCD31F3A}" type="presParOf" srcId="{6D325F73-F496-439A-8B08-62821F69CAE1}" destId="{9FF8B41D-171D-4BD6-A391-390943088515}" srcOrd="10" destOrd="0" presId="urn:microsoft.com/office/officeart/2011/layout/HexagonRadial#1"/>
    <dgm:cxn modelId="{1C214663-50AB-411C-9EA6-E01877DE2CA7}" type="presParOf" srcId="{6D325F73-F496-439A-8B08-62821F69CAE1}" destId="{E09272E6-F9C7-4C61-A771-2790B18819EC}" srcOrd="11" destOrd="0" presId="urn:microsoft.com/office/officeart/2011/layout/HexagonRadial#1"/>
    <dgm:cxn modelId="{287E4AF3-60BD-43D5-A5A8-5A0F6D3CE004}" type="presParOf" srcId="{E09272E6-F9C7-4C61-A771-2790B18819EC}" destId="{76C6F60E-4022-434C-92B5-A84253D6095D}" srcOrd="0" destOrd="0" presId="urn:microsoft.com/office/officeart/2011/layout/HexagonRadial#1"/>
    <dgm:cxn modelId="{C1D7084E-0A67-4712-A250-A48846B1D2D8}" type="presParOf" srcId="{6D325F73-F496-439A-8B08-62821F69CAE1}" destId="{CAE4A5AB-8DD6-48ED-907E-D64091743D7A}" srcOrd="12" destOrd="0" presId="urn:microsoft.com/office/officeart/2011/layout/HexagonRadial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62F54-5F11-4104-A02E-5128392D5F2A}">
      <dsp:nvSpPr>
        <dsp:cNvPr id="0" name=""/>
        <dsp:cNvSpPr/>
      </dsp:nvSpPr>
      <dsp:spPr>
        <a:xfrm>
          <a:off x="1580829" y="156453"/>
          <a:ext cx="3426968" cy="3427154"/>
        </a:xfrm>
        <a:prstGeom prst="ellipse">
          <a:avLst/>
        </a:prstGeom>
        <a:solidFill>
          <a:srgbClr val="A21D2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i="1" kern="1200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Como é que os dois setores comunicam e alinham estratégias no sentido de melhorarem a qualidade das suas atividades de ensino e aprendizagem?</a:t>
          </a:r>
          <a:endParaRPr lang="pt-PT" sz="1800" b="1" i="1" kern="1200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82697" y="658348"/>
        <a:ext cx="2423232" cy="2423364"/>
      </dsp:txXfrm>
    </dsp:sp>
    <dsp:sp modelId="{7BC580E9-9888-48F3-B002-19B3FF3F2442}">
      <dsp:nvSpPr>
        <dsp:cNvPr id="0" name=""/>
        <dsp:cNvSpPr/>
      </dsp:nvSpPr>
      <dsp:spPr>
        <a:xfrm>
          <a:off x="3536486" y="0"/>
          <a:ext cx="381008" cy="381419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4FDF5E-8825-4F17-A400-379F09C9757C}">
      <dsp:nvSpPr>
        <dsp:cNvPr id="0" name=""/>
        <dsp:cNvSpPr/>
      </dsp:nvSpPr>
      <dsp:spPr>
        <a:xfrm>
          <a:off x="2634578" y="3328987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2242"/>
                <a:satOff val="-251"/>
                <a:lumOff val="1605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242"/>
                <a:satOff val="-251"/>
                <a:lumOff val="160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242"/>
                <a:satOff val="-251"/>
                <a:lumOff val="16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21B18B-3793-4034-A3A4-E05FACAF8D75}">
      <dsp:nvSpPr>
        <dsp:cNvPr id="0" name=""/>
        <dsp:cNvSpPr/>
      </dsp:nvSpPr>
      <dsp:spPr>
        <a:xfrm>
          <a:off x="5228530" y="1547153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4484"/>
                <a:satOff val="-503"/>
                <a:lumOff val="321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4484"/>
                <a:satOff val="-503"/>
                <a:lumOff val="321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4484"/>
                <a:satOff val="-503"/>
                <a:lumOff val="321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06F4D1F-0F7C-4BED-931E-C709CC4FC011}">
      <dsp:nvSpPr>
        <dsp:cNvPr id="0" name=""/>
        <dsp:cNvSpPr/>
      </dsp:nvSpPr>
      <dsp:spPr>
        <a:xfrm>
          <a:off x="3908356" y="3622465"/>
          <a:ext cx="381008" cy="381419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6726"/>
                <a:satOff val="-754"/>
                <a:lumOff val="4815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6726"/>
                <a:satOff val="-754"/>
                <a:lumOff val="481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6726"/>
                <a:satOff val="-754"/>
                <a:lumOff val="48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AC07956-7B00-42DB-A9FE-41582C9B0BFD}">
      <dsp:nvSpPr>
        <dsp:cNvPr id="0" name=""/>
        <dsp:cNvSpPr/>
      </dsp:nvSpPr>
      <dsp:spPr>
        <a:xfrm>
          <a:off x="2592289" y="216025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8968"/>
                <a:satOff val="-1006"/>
                <a:lumOff val="64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8968"/>
                <a:satOff val="-1006"/>
                <a:lumOff val="64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8968"/>
                <a:satOff val="-1006"/>
                <a:lumOff val="64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91060D-FDB7-4B0F-AB35-F4E99BC45C12}">
      <dsp:nvSpPr>
        <dsp:cNvPr id="0" name=""/>
        <dsp:cNvSpPr/>
      </dsp:nvSpPr>
      <dsp:spPr>
        <a:xfrm>
          <a:off x="1842333" y="2122350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11210"/>
                <a:satOff val="-1257"/>
                <a:lumOff val="8025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210"/>
                <a:satOff val="-1257"/>
                <a:lumOff val="802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210"/>
                <a:satOff val="-1257"/>
                <a:lumOff val="80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DEFE54E-1FE3-4BBD-A2BA-7E617356815A}">
      <dsp:nvSpPr>
        <dsp:cNvPr id="0" name=""/>
        <dsp:cNvSpPr/>
      </dsp:nvSpPr>
      <dsp:spPr>
        <a:xfrm>
          <a:off x="0" y="432053"/>
          <a:ext cx="1969920" cy="1934340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 práticas de qualidade devem ter em consideração a relação entre os dois níveis de educação</a:t>
          </a:r>
          <a:endParaRPr lang="pt-PT" sz="1400" kern="1200" noProof="0" dirty="0"/>
        </a:p>
      </dsp:txBody>
      <dsp:txXfrm>
        <a:off x="288488" y="715331"/>
        <a:ext cx="1392944" cy="1367784"/>
      </dsp:txXfrm>
    </dsp:sp>
    <dsp:sp modelId="{FF80C581-79B7-4DAA-A0B8-94A05926024E}">
      <dsp:nvSpPr>
        <dsp:cNvPr id="0" name=""/>
        <dsp:cNvSpPr/>
      </dsp:nvSpPr>
      <dsp:spPr>
        <a:xfrm>
          <a:off x="3024334" y="72009"/>
          <a:ext cx="381008" cy="381419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15694"/>
                <a:satOff val="-1760"/>
                <a:lumOff val="11235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5694"/>
                <a:satOff val="-1760"/>
                <a:lumOff val="1123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5694"/>
                <a:satOff val="-1760"/>
                <a:lumOff val="1123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0500D52-3309-455B-A45D-B4A52EF664E7}">
      <dsp:nvSpPr>
        <dsp:cNvPr id="0" name=""/>
        <dsp:cNvSpPr/>
      </dsp:nvSpPr>
      <dsp:spPr>
        <a:xfrm>
          <a:off x="640961" y="2575861"/>
          <a:ext cx="688908" cy="68921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5E97CD3-92FC-4EB7-B33F-8C2500E9891A}">
      <dsp:nvSpPr>
        <dsp:cNvPr id="0" name=""/>
        <dsp:cNvSpPr/>
      </dsp:nvSpPr>
      <dsp:spPr>
        <a:xfrm>
          <a:off x="5359985" y="119129"/>
          <a:ext cx="1393282" cy="1393255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Garantir a qualidade é central para escolas e IES </a:t>
          </a:r>
          <a:endParaRPr lang="pt-PT" sz="14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64026" y="323166"/>
        <a:ext cx="985200" cy="985181"/>
      </dsp:txXfrm>
    </dsp:sp>
    <dsp:sp modelId="{256EF07B-DE74-4438-8682-29E2F5BA567B}">
      <dsp:nvSpPr>
        <dsp:cNvPr id="0" name=""/>
        <dsp:cNvSpPr/>
      </dsp:nvSpPr>
      <dsp:spPr>
        <a:xfrm>
          <a:off x="4737858" y="1081371"/>
          <a:ext cx="381008" cy="381419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22420"/>
                <a:satOff val="-2515"/>
                <a:lumOff val="1605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2420"/>
                <a:satOff val="-2515"/>
                <a:lumOff val="1605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2420"/>
                <a:satOff val="-2515"/>
                <a:lumOff val="1605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61A8EBC-AA79-4B71-B21A-DBF75E86D895}">
      <dsp:nvSpPr>
        <dsp:cNvPr id="0" name=""/>
        <dsp:cNvSpPr/>
      </dsp:nvSpPr>
      <dsp:spPr>
        <a:xfrm>
          <a:off x="378754" y="3395965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24662"/>
                <a:satOff val="-2766"/>
                <a:lumOff val="17655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4662"/>
                <a:satOff val="-2766"/>
                <a:lumOff val="17655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4662"/>
                <a:satOff val="-2766"/>
                <a:lumOff val="1765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10E61C-F840-462D-968A-DB1F99910CB0}">
      <dsp:nvSpPr>
        <dsp:cNvPr id="0" name=""/>
        <dsp:cNvSpPr/>
      </dsp:nvSpPr>
      <dsp:spPr>
        <a:xfrm>
          <a:off x="3528392" y="3384376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26904"/>
                <a:satOff val="-3018"/>
                <a:lumOff val="192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6904"/>
                <a:satOff val="-3018"/>
                <a:lumOff val="192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6904"/>
                <a:satOff val="-3018"/>
                <a:lumOff val="192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8FDE63-C7E7-464E-B37D-56B24A99936A}">
      <dsp:nvSpPr>
        <dsp:cNvPr id="0" name=""/>
        <dsp:cNvSpPr/>
      </dsp:nvSpPr>
      <dsp:spPr>
        <a:xfrm>
          <a:off x="5151378" y="2160243"/>
          <a:ext cx="1975799" cy="1878680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Escolas secundárias e IES: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uma perspetiva  ‘fornecedor / cliente’</a:t>
          </a:r>
          <a:endParaRPr lang="pt-PT" sz="14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40727" y="2435369"/>
        <a:ext cx="1397101" cy="1328428"/>
      </dsp:txXfrm>
    </dsp:sp>
    <dsp:sp modelId="{4C201FFE-C8F2-459B-9A6B-1C420389C783}">
      <dsp:nvSpPr>
        <dsp:cNvPr id="0" name=""/>
        <dsp:cNvSpPr/>
      </dsp:nvSpPr>
      <dsp:spPr>
        <a:xfrm>
          <a:off x="5049677" y="2354494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31388"/>
                <a:satOff val="-3521"/>
                <a:lumOff val="2247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1388"/>
                <a:satOff val="-3521"/>
                <a:lumOff val="2247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1388"/>
                <a:satOff val="-3521"/>
                <a:lumOff val="2247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C76313-B69E-4337-B2BF-92EEEC913359}">
      <dsp:nvSpPr>
        <dsp:cNvPr id="0" name=""/>
        <dsp:cNvSpPr/>
      </dsp:nvSpPr>
      <dsp:spPr>
        <a:xfrm>
          <a:off x="2015966" y="3719610"/>
          <a:ext cx="1393282" cy="1393255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Projeto IBAR</a:t>
          </a:r>
          <a:endParaRPr lang="pt-PT" sz="14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20007" y="3923647"/>
        <a:ext cx="985200" cy="985181"/>
      </dsp:txXfrm>
    </dsp:sp>
    <dsp:sp modelId="{BE8143A3-D851-4E2B-938A-1CDC25DDA913}">
      <dsp:nvSpPr>
        <dsp:cNvPr id="0" name=""/>
        <dsp:cNvSpPr/>
      </dsp:nvSpPr>
      <dsp:spPr>
        <a:xfrm>
          <a:off x="3260219" y="3672571"/>
          <a:ext cx="276266" cy="276094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849E0-765C-442E-93E1-09703C6ED7CF}">
      <dsp:nvSpPr>
        <dsp:cNvPr id="0" name=""/>
        <dsp:cNvSpPr/>
      </dsp:nvSpPr>
      <dsp:spPr>
        <a:xfrm rot="4396374">
          <a:off x="1180338" y="1063487"/>
          <a:ext cx="4613575" cy="321739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E478D0-F9F4-4E22-9AE1-4A3D38625371}">
      <dsp:nvSpPr>
        <dsp:cNvPr id="0" name=""/>
        <dsp:cNvSpPr/>
      </dsp:nvSpPr>
      <dsp:spPr>
        <a:xfrm>
          <a:off x="2752810" y="1380984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B1A4BB71-EF7C-4464-A3B9-DEDBF86191B2}">
      <dsp:nvSpPr>
        <dsp:cNvPr id="0" name=""/>
        <dsp:cNvSpPr/>
      </dsp:nvSpPr>
      <dsp:spPr>
        <a:xfrm>
          <a:off x="3311296" y="1771657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91887547-4453-4C6F-B215-5BF74D26A7D8}">
      <dsp:nvSpPr>
        <dsp:cNvPr id="0" name=""/>
        <dsp:cNvSpPr/>
      </dsp:nvSpPr>
      <dsp:spPr>
        <a:xfrm>
          <a:off x="3781600" y="2226998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E01CFA01-59B5-4B47-9FED-2F9A099CC4C3}">
      <dsp:nvSpPr>
        <dsp:cNvPr id="0" name=""/>
        <dsp:cNvSpPr/>
      </dsp:nvSpPr>
      <dsp:spPr>
        <a:xfrm>
          <a:off x="871058" y="0"/>
          <a:ext cx="2175157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Só nos anos mais recentes é que os dois setores estão sob a alçada de mesmo ministério</a:t>
          </a:r>
        </a:p>
      </dsp:txBody>
      <dsp:txXfrm>
        <a:off x="871058" y="0"/>
        <a:ext cx="2175157" cy="855098"/>
      </dsp:txXfrm>
    </dsp:sp>
    <dsp:sp modelId="{775CC785-DCF7-44AD-B0A8-BDCE80EDD88E}">
      <dsp:nvSpPr>
        <dsp:cNvPr id="0" name=""/>
        <dsp:cNvSpPr/>
      </dsp:nvSpPr>
      <dsp:spPr>
        <a:xfrm>
          <a:off x="3457732" y="1011688"/>
          <a:ext cx="3292130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Ausência de legislação nacional determinando, ou pelo menos promovendo, a cooperação entre os dois setores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7732" y="1011688"/>
        <a:ext cx="3292130" cy="855098"/>
      </dsp:txXfrm>
    </dsp:sp>
    <dsp:sp modelId="{33AA3CC0-7AB9-4280-849B-4AA0D6C65CDE}">
      <dsp:nvSpPr>
        <dsp:cNvPr id="0" name=""/>
        <dsp:cNvSpPr/>
      </dsp:nvSpPr>
      <dsp:spPr>
        <a:xfrm>
          <a:off x="0" y="1440157"/>
          <a:ext cx="2857667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Não existe uma estrutura formal responsável pela implementação de mecanismos formais de comunicação </a:t>
          </a:r>
          <a:r>
            <a:rPr lang="pt-PT" sz="1400" kern="1200" noProof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wntre</a:t>
          </a: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os dois setores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440157"/>
        <a:ext cx="2857667" cy="855098"/>
      </dsp:txXfrm>
    </dsp:sp>
    <dsp:sp modelId="{DCAD8EA9-A440-430C-A56C-F55DDF358D3D}">
      <dsp:nvSpPr>
        <dsp:cNvPr id="0" name=""/>
        <dsp:cNvSpPr/>
      </dsp:nvSpPr>
      <dsp:spPr>
        <a:xfrm>
          <a:off x="4188414" y="2730437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5F42C606-ECF1-4036-A397-27A3CCA97A88}">
      <dsp:nvSpPr>
        <dsp:cNvPr id="0" name=""/>
        <dsp:cNvSpPr/>
      </dsp:nvSpPr>
      <dsp:spPr>
        <a:xfrm>
          <a:off x="4287157" y="1800196"/>
          <a:ext cx="3337830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The secondary education curriculum is nationally established and cannot be changed at school level</a:t>
          </a:r>
          <a:endParaRPr lang="en-GB" sz="1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87157" y="1800196"/>
        <a:ext cx="3337830" cy="855098"/>
      </dsp:txXfrm>
    </dsp:sp>
    <dsp:sp modelId="{8D99232A-82F6-47A9-8D67-01E0D7A63206}">
      <dsp:nvSpPr>
        <dsp:cNvPr id="0" name=""/>
        <dsp:cNvSpPr/>
      </dsp:nvSpPr>
      <dsp:spPr>
        <a:xfrm>
          <a:off x="4832476" y="2736307"/>
          <a:ext cx="2965239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Desalinhamento nos conteúdos curriculares das disciplinas básicas</a:t>
          </a:r>
          <a:endParaRPr lang="en-GB" sz="1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32476" y="2736307"/>
        <a:ext cx="2965239" cy="855098"/>
      </dsp:txXfrm>
    </dsp:sp>
    <dsp:sp modelId="{F839D5EC-425E-42EF-A183-144B243F5257}">
      <dsp:nvSpPr>
        <dsp:cNvPr id="0" name=""/>
        <dsp:cNvSpPr/>
      </dsp:nvSpPr>
      <dsp:spPr>
        <a:xfrm>
          <a:off x="4516451" y="3244031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6975B82E-624B-4BA6-A2BE-BE943C72A003}">
      <dsp:nvSpPr>
        <dsp:cNvPr id="0" name=""/>
        <dsp:cNvSpPr/>
      </dsp:nvSpPr>
      <dsp:spPr>
        <a:xfrm>
          <a:off x="748992" y="2808311"/>
          <a:ext cx="3294168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As políticas institucionais das IES não incluem preocupações com a qualidade a progressão dos estudantes do ensino secundário para o superior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8992" y="2808311"/>
        <a:ext cx="3294168" cy="855098"/>
      </dsp:txXfrm>
    </dsp:sp>
    <dsp:sp modelId="{27EA6AFD-3AB5-48C4-B7B1-63B2EFB7E31C}">
      <dsp:nvSpPr>
        <dsp:cNvPr id="0" name=""/>
        <dsp:cNvSpPr/>
      </dsp:nvSpPr>
      <dsp:spPr>
        <a:xfrm>
          <a:off x="4116555" y="4648762"/>
          <a:ext cx="2327213" cy="536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Barreiras a um Alinhamento Eficaz</a:t>
          </a:r>
          <a:endParaRPr lang="pt-PT" sz="1800" b="1" kern="1200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16555" y="4648762"/>
        <a:ext cx="2327213" cy="53611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849E0-765C-442E-93E1-09703C6ED7CF}">
      <dsp:nvSpPr>
        <dsp:cNvPr id="0" name=""/>
        <dsp:cNvSpPr/>
      </dsp:nvSpPr>
      <dsp:spPr>
        <a:xfrm rot="4396374">
          <a:off x="1180338" y="1063487"/>
          <a:ext cx="4613575" cy="321739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E478D0-F9F4-4E22-9AE1-4A3D38625371}">
      <dsp:nvSpPr>
        <dsp:cNvPr id="0" name=""/>
        <dsp:cNvSpPr/>
      </dsp:nvSpPr>
      <dsp:spPr>
        <a:xfrm>
          <a:off x="2752810" y="1380984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B1A4BB71-EF7C-4464-A3B9-DEDBF86191B2}">
      <dsp:nvSpPr>
        <dsp:cNvPr id="0" name=""/>
        <dsp:cNvSpPr/>
      </dsp:nvSpPr>
      <dsp:spPr>
        <a:xfrm>
          <a:off x="3311296" y="1771657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91887547-4453-4C6F-B215-5BF74D26A7D8}">
      <dsp:nvSpPr>
        <dsp:cNvPr id="0" name=""/>
        <dsp:cNvSpPr/>
      </dsp:nvSpPr>
      <dsp:spPr>
        <a:xfrm>
          <a:off x="3781600" y="2226998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E01CFA01-59B5-4B47-9FED-2F9A099CC4C3}">
      <dsp:nvSpPr>
        <dsp:cNvPr id="0" name=""/>
        <dsp:cNvSpPr/>
      </dsp:nvSpPr>
      <dsp:spPr>
        <a:xfrm>
          <a:off x="664820" y="0"/>
          <a:ext cx="2587632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b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Estratégias desenvolvidas pelas IES para ultrapassar as deficiências identificadas nos alunos do 1º ano</a:t>
          </a:r>
        </a:p>
      </dsp:txBody>
      <dsp:txXfrm>
        <a:off x="664820" y="0"/>
        <a:ext cx="2587632" cy="855098"/>
      </dsp:txXfrm>
    </dsp:sp>
    <dsp:sp modelId="{775CC785-DCF7-44AD-B0A8-BDCE80EDD88E}">
      <dsp:nvSpPr>
        <dsp:cNvPr id="0" name=""/>
        <dsp:cNvSpPr/>
      </dsp:nvSpPr>
      <dsp:spPr>
        <a:xfrm>
          <a:off x="3324466" y="936106"/>
          <a:ext cx="3292130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Esforços feitos pelas escolas secundárias para melhorar o nível académico dos alunos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24466" y="936106"/>
        <a:ext cx="3292130" cy="855098"/>
      </dsp:txXfrm>
    </dsp:sp>
    <dsp:sp modelId="{33AA3CC0-7AB9-4280-849B-4AA0D6C65CDE}">
      <dsp:nvSpPr>
        <dsp:cNvPr id="0" name=""/>
        <dsp:cNvSpPr/>
      </dsp:nvSpPr>
      <dsp:spPr>
        <a:xfrm>
          <a:off x="0" y="1440157"/>
          <a:ext cx="2857667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Serviços de orientação vocacional existentes nas escolas secundárias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440157"/>
        <a:ext cx="2857667" cy="855098"/>
      </dsp:txXfrm>
    </dsp:sp>
    <dsp:sp modelId="{DCAD8EA9-A440-430C-A56C-F55DDF358D3D}">
      <dsp:nvSpPr>
        <dsp:cNvPr id="0" name=""/>
        <dsp:cNvSpPr/>
      </dsp:nvSpPr>
      <dsp:spPr>
        <a:xfrm>
          <a:off x="4188414" y="2730437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5F42C606-ECF1-4036-A397-27A3CCA97A88}">
      <dsp:nvSpPr>
        <dsp:cNvPr id="0" name=""/>
        <dsp:cNvSpPr/>
      </dsp:nvSpPr>
      <dsp:spPr>
        <a:xfrm>
          <a:off x="4287157" y="1800196"/>
          <a:ext cx="3337830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Visitas feitas pelas IES às escolas e as visitas que os alunos do secundário fazem às IES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87157" y="1800196"/>
        <a:ext cx="3337830" cy="855098"/>
      </dsp:txXfrm>
    </dsp:sp>
    <dsp:sp modelId="{8D99232A-82F6-47A9-8D67-01E0D7A63206}">
      <dsp:nvSpPr>
        <dsp:cNvPr id="0" name=""/>
        <dsp:cNvSpPr/>
      </dsp:nvSpPr>
      <dsp:spPr>
        <a:xfrm>
          <a:off x="4832476" y="2736307"/>
          <a:ext cx="2965239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Presença de representantes das IES nos conselhos gerais das escolas secundárias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32476" y="2736307"/>
        <a:ext cx="2965239" cy="855098"/>
      </dsp:txXfrm>
    </dsp:sp>
    <dsp:sp modelId="{F839D5EC-425E-42EF-A183-144B243F5257}">
      <dsp:nvSpPr>
        <dsp:cNvPr id="0" name=""/>
        <dsp:cNvSpPr/>
      </dsp:nvSpPr>
      <dsp:spPr>
        <a:xfrm>
          <a:off x="4516451" y="3244031"/>
          <a:ext cx="116507" cy="116507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6975B82E-624B-4BA6-A2BE-BE943C72A003}">
      <dsp:nvSpPr>
        <dsp:cNvPr id="0" name=""/>
        <dsp:cNvSpPr/>
      </dsp:nvSpPr>
      <dsp:spPr>
        <a:xfrm>
          <a:off x="748992" y="2808311"/>
          <a:ext cx="3294168" cy="8550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Estágios realizados nas escolas pelos estudantes universitários dos cursos de formação de professores</a:t>
          </a:r>
          <a:endParaRPr lang="pt-PT" sz="14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48992" y="2808311"/>
        <a:ext cx="3294168" cy="855098"/>
      </dsp:txXfrm>
    </dsp:sp>
    <dsp:sp modelId="{27EA6AFD-3AB5-48C4-B7B1-63B2EFB7E31C}">
      <dsp:nvSpPr>
        <dsp:cNvPr id="0" name=""/>
        <dsp:cNvSpPr/>
      </dsp:nvSpPr>
      <dsp:spPr>
        <a:xfrm>
          <a:off x="3810460" y="4648762"/>
          <a:ext cx="2939402" cy="536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Boas Práticas para um Alinhamento Eficaz</a:t>
          </a:r>
          <a:endParaRPr lang="pt-PT" sz="1800" b="1" kern="1200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10460" y="4648762"/>
        <a:ext cx="2939402" cy="53611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6AECFE-4BDD-4529-9BCD-72DEFBAF961F}">
      <dsp:nvSpPr>
        <dsp:cNvPr id="0" name=""/>
        <dsp:cNvSpPr/>
      </dsp:nvSpPr>
      <dsp:spPr>
        <a:xfrm>
          <a:off x="0" y="1206524"/>
          <a:ext cx="1778971" cy="17788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noProof="0" dirty="0" smtClean="0"/>
            <a:t>Dois Mundos Aparte?</a:t>
          </a:r>
          <a:endParaRPr lang="pt-PT" sz="2700" kern="1200" noProof="0" dirty="0"/>
        </a:p>
      </dsp:txBody>
      <dsp:txXfrm>
        <a:off x="260524" y="1467025"/>
        <a:ext cx="1257923" cy="1257810"/>
      </dsp:txXfrm>
    </dsp:sp>
    <dsp:sp modelId="{74403484-2C52-4294-BA30-DB04F1093077}">
      <dsp:nvSpPr>
        <dsp:cNvPr id="0" name=""/>
        <dsp:cNvSpPr/>
      </dsp:nvSpPr>
      <dsp:spPr>
        <a:xfrm>
          <a:off x="-1222990" y="217352"/>
          <a:ext cx="3585625" cy="3737660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E33DCD-64D1-4CF8-AE00-C971BDF37872}">
      <dsp:nvSpPr>
        <dsp:cNvPr id="0" name=""/>
        <dsp:cNvSpPr/>
      </dsp:nvSpPr>
      <dsp:spPr>
        <a:xfrm>
          <a:off x="996150" y="70617"/>
          <a:ext cx="953207" cy="95300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E5533A-7322-4F07-AD7C-14D7A625DD04}">
      <dsp:nvSpPr>
        <dsp:cNvPr id="0" name=""/>
        <dsp:cNvSpPr/>
      </dsp:nvSpPr>
      <dsp:spPr>
        <a:xfrm>
          <a:off x="2281219" y="56325"/>
          <a:ext cx="4867640" cy="9225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Ausência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uma política nacional a este nível; </a:t>
          </a: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inexistência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estruturas formais</a:t>
          </a:r>
          <a:endParaRPr lang="pt-PT" sz="16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81219" y="56325"/>
        <a:ext cx="4867640" cy="922528"/>
      </dsp:txXfrm>
    </dsp:sp>
    <dsp:sp modelId="{B59FAE26-41D8-4DAF-BD77-E538377B701F}">
      <dsp:nvSpPr>
        <dsp:cNvPr id="0" name=""/>
        <dsp:cNvSpPr/>
      </dsp:nvSpPr>
      <dsp:spPr>
        <a:xfrm>
          <a:off x="1700217" y="958195"/>
          <a:ext cx="953207" cy="95300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E46D4A-55AF-42D3-8A6D-4419CAA778C4}">
      <dsp:nvSpPr>
        <dsp:cNvPr id="0" name=""/>
        <dsp:cNvSpPr/>
      </dsp:nvSpPr>
      <dsp:spPr>
        <a:xfrm>
          <a:off x="2982675" y="948373"/>
          <a:ext cx="4867640" cy="9225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 </a:t>
          </a: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políticas das IES 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não incluem preocupações com a transição dos estudantes do ensino secundário</a:t>
          </a:r>
          <a:endParaRPr lang="pt-PT" sz="16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82675" y="948373"/>
        <a:ext cx="4867640" cy="922528"/>
      </dsp:txXfrm>
    </dsp:sp>
    <dsp:sp modelId="{83C76F52-540C-4CD0-A346-4F7785FB5777}">
      <dsp:nvSpPr>
        <dsp:cNvPr id="0" name=""/>
        <dsp:cNvSpPr/>
      </dsp:nvSpPr>
      <dsp:spPr>
        <a:xfrm>
          <a:off x="1696561" y="2263145"/>
          <a:ext cx="953207" cy="95300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37B8E-F898-46EF-B14B-F6473DCB9D22}">
      <dsp:nvSpPr>
        <dsp:cNvPr id="0" name=""/>
        <dsp:cNvSpPr/>
      </dsp:nvSpPr>
      <dsp:spPr>
        <a:xfrm>
          <a:off x="2952326" y="2232252"/>
          <a:ext cx="5249762" cy="9225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Os Diretores das Escolas </a:t>
          </a: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não conhecem o trabalho das IES 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 os seus alunos do 1º ano; Os representantes das IES </a:t>
          </a: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desconhecem as medidas tomadas pelas escolas 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para melhorar a preparação dos alunos para a frequência do ensino superior</a:t>
          </a:r>
          <a:endParaRPr lang="pt-PT" sz="16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52326" y="2232252"/>
        <a:ext cx="5249762" cy="922528"/>
      </dsp:txXfrm>
    </dsp:sp>
    <dsp:sp modelId="{C18552C9-C0E7-4688-B174-74C3B8FF4DEA}">
      <dsp:nvSpPr>
        <dsp:cNvPr id="0" name=""/>
        <dsp:cNvSpPr/>
      </dsp:nvSpPr>
      <dsp:spPr>
        <a:xfrm>
          <a:off x="894881" y="3110991"/>
          <a:ext cx="953207" cy="95300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17C84-46A6-42F7-8FA6-093407B52877}">
      <dsp:nvSpPr>
        <dsp:cNvPr id="0" name=""/>
        <dsp:cNvSpPr/>
      </dsp:nvSpPr>
      <dsp:spPr>
        <a:xfrm>
          <a:off x="2280735" y="3528390"/>
          <a:ext cx="5492774" cy="4367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Desconhecimento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de cada setor sobre os </a:t>
          </a:r>
          <a:r>
            <a:rPr lang="pt-PT" sz="1600" b="1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mecanismos de garantia da qualidade</a:t>
          </a:r>
          <a:r>
            <a:rPr lang="pt-PT" sz="16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existentes no outro setor</a:t>
          </a:r>
          <a:endParaRPr lang="pt-PT" sz="16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80735" y="3528390"/>
        <a:ext cx="5492774" cy="43671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F9325E-CF38-416C-872D-55CF248087C5}">
      <dsp:nvSpPr>
        <dsp:cNvPr id="0" name=""/>
        <dsp:cNvSpPr/>
      </dsp:nvSpPr>
      <dsp:spPr>
        <a:xfrm>
          <a:off x="3369974" y="0"/>
          <a:ext cx="5054961" cy="14626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Criação de um grupo de trabalho para articulação com as escolas secundárias (conteúdos curriculares)</a:t>
          </a:r>
          <a:endParaRPr lang="pt-PT" sz="1200" kern="1200" noProof="0" dirty="0">
            <a:solidFill>
              <a:schemeClr val="tx1"/>
            </a:solidFill>
            <a:effectLst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Dar feedback às escolas secundárias e ao Ministério acerca das dificuldades dos estudantes quando acedem ao ensino superior</a:t>
          </a:r>
          <a:endParaRPr lang="pt-PT" sz="1200" kern="1200" noProof="0" dirty="0">
            <a:solidFill>
              <a:schemeClr val="tx1"/>
            </a:solidFill>
            <a:effectLst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Comportamento proactivo relativamente ao acesso ao ensino superior </a:t>
          </a:r>
          <a:endParaRPr lang="pt-PT" sz="1200" kern="1200" noProof="0" dirty="0">
            <a:solidFill>
              <a:schemeClr val="tx1"/>
            </a:solidFill>
            <a:effectLst/>
          </a:endParaRPr>
        </a:p>
      </dsp:txBody>
      <dsp:txXfrm>
        <a:off x="3369974" y="182833"/>
        <a:ext cx="4506463" cy="1096996"/>
      </dsp:txXfrm>
    </dsp:sp>
    <dsp:sp modelId="{91C7F889-C1B1-411B-84AB-68BF4081567C}">
      <dsp:nvSpPr>
        <dsp:cNvPr id="0" name=""/>
        <dsp:cNvSpPr/>
      </dsp:nvSpPr>
      <dsp:spPr>
        <a:xfrm>
          <a:off x="0" y="0"/>
          <a:ext cx="3369974" cy="146266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effectLst/>
            </a:rPr>
            <a:t>IES</a:t>
          </a:r>
          <a:endParaRPr lang="en-GB" sz="2000" b="1" kern="1200" dirty="0">
            <a:effectLst/>
          </a:endParaRPr>
        </a:p>
      </dsp:txBody>
      <dsp:txXfrm>
        <a:off x="71401" y="71401"/>
        <a:ext cx="3227172" cy="1319860"/>
      </dsp:txXfrm>
    </dsp:sp>
    <dsp:sp modelId="{7B08787F-5988-4A64-9D13-4B8012EF3337}">
      <dsp:nvSpPr>
        <dsp:cNvPr id="0" name=""/>
        <dsp:cNvSpPr/>
      </dsp:nvSpPr>
      <dsp:spPr>
        <a:xfrm>
          <a:off x="3369974" y="1608928"/>
          <a:ext cx="5054961" cy="14626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Criação de um grupo de trabalho para articulação com as IES (especialmente as mais próximas)</a:t>
          </a:r>
          <a:endParaRPr lang="pt-PT" sz="1200" kern="1200" noProof="0" dirty="0">
            <a:solidFill>
              <a:schemeClr val="tx1"/>
            </a:solidFill>
            <a:effectLst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Promoção da participação em programas e atividades desenvolvidas pelas IES</a:t>
          </a:r>
          <a:endParaRPr lang="pt-PT" sz="1200" kern="1200" noProof="0" dirty="0">
            <a:solidFill>
              <a:schemeClr val="tx1"/>
            </a:solidFill>
            <a:effectLst/>
          </a:endParaRPr>
        </a:p>
      </dsp:txBody>
      <dsp:txXfrm>
        <a:off x="3369974" y="1791761"/>
        <a:ext cx="4506463" cy="1096996"/>
      </dsp:txXfrm>
    </dsp:sp>
    <dsp:sp modelId="{329FCC02-1D3A-48C9-8ACB-81E0FF42020F}">
      <dsp:nvSpPr>
        <dsp:cNvPr id="0" name=""/>
        <dsp:cNvSpPr/>
      </dsp:nvSpPr>
      <dsp:spPr>
        <a:xfrm>
          <a:off x="0" y="1608928"/>
          <a:ext cx="3369974" cy="146266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noProof="0" dirty="0" smtClean="0">
              <a:effectLst/>
            </a:rPr>
            <a:t>Escolas Secundárias</a:t>
          </a:r>
          <a:endParaRPr lang="pt-PT" sz="2000" b="1" kern="1200" noProof="0" dirty="0">
            <a:effectLst/>
          </a:endParaRPr>
        </a:p>
      </dsp:txBody>
      <dsp:txXfrm>
        <a:off x="71401" y="1680329"/>
        <a:ext cx="3227172" cy="1319860"/>
      </dsp:txXfrm>
    </dsp:sp>
    <dsp:sp modelId="{CE76376E-8854-469F-8F38-C3C0AC1C38B8}">
      <dsp:nvSpPr>
        <dsp:cNvPr id="0" name=""/>
        <dsp:cNvSpPr/>
      </dsp:nvSpPr>
      <dsp:spPr>
        <a:xfrm>
          <a:off x="3369974" y="3217857"/>
          <a:ext cx="5054961" cy="14626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Criação de um fórum onde a comunicação e a articulação entre os dois setores possam ser promovidas</a:t>
          </a:r>
          <a:endParaRPr lang="pt-PT" sz="1200" kern="1200" noProof="0" dirty="0">
            <a:solidFill>
              <a:schemeClr val="tx1"/>
            </a:solidFill>
            <a:effectLst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200" kern="1200" noProof="0" dirty="0" smtClean="0">
              <a:solidFill>
                <a:schemeClr val="tx1"/>
              </a:solidFill>
              <a:effectLst/>
            </a:rPr>
            <a:t>Promover a conceção de conteúdos curriculares para o ensino secundário articulados com as necessidades do ensino superior</a:t>
          </a:r>
          <a:endParaRPr lang="pt-PT" sz="1200" kern="1200" noProof="0" dirty="0">
            <a:solidFill>
              <a:schemeClr val="tx1"/>
            </a:solidFill>
            <a:effectLst/>
          </a:endParaRPr>
        </a:p>
      </dsp:txBody>
      <dsp:txXfrm>
        <a:off x="3369974" y="3400690"/>
        <a:ext cx="4506463" cy="1096996"/>
      </dsp:txXfrm>
    </dsp:sp>
    <dsp:sp modelId="{2EEB9679-93F5-48B7-8FAC-87C3E8CEC8D1}">
      <dsp:nvSpPr>
        <dsp:cNvPr id="0" name=""/>
        <dsp:cNvSpPr/>
      </dsp:nvSpPr>
      <dsp:spPr>
        <a:xfrm>
          <a:off x="0" y="3217857"/>
          <a:ext cx="3369974" cy="146266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noProof="0" dirty="0" smtClean="0">
              <a:effectLst/>
            </a:rPr>
            <a:t>Decisores Políticos</a:t>
          </a:r>
          <a:endParaRPr lang="pt-PT" sz="2000" b="1" kern="1200" noProof="0" dirty="0">
            <a:effectLst/>
          </a:endParaRPr>
        </a:p>
      </dsp:txBody>
      <dsp:txXfrm>
        <a:off x="71401" y="3289258"/>
        <a:ext cx="3227172" cy="13198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C2F24-808E-4AB5-AB42-A0336ADEE501}">
      <dsp:nvSpPr>
        <dsp:cNvPr id="0" name=""/>
        <dsp:cNvSpPr/>
      </dsp:nvSpPr>
      <dsp:spPr>
        <a:xfrm>
          <a:off x="383232" y="136684"/>
          <a:ext cx="3205824" cy="1113340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553524-6402-4EBE-8E8A-ACB7B7D6F426}">
      <dsp:nvSpPr>
        <dsp:cNvPr id="0" name=""/>
        <dsp:cNvSpPr/>
      </dsp:nvSpPr>
      <dsp:spPr>
        <a:xfrm>
          <a:off x="1680475" y="2862875"/>
          <a:ext cx="621283" cy="397621"/>
        </a:xfrm>
        <a:prstGeom prst="downArrow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4A6AE-8D46-470D-B09C-2C5A96A46DB1}">
      <dsp:nvSpPr>
        <dsp:cNvPr id="0" name=""/>
        <dsp:cNvSpPr/>
      </dsp:nvSpPr>
      <dsp:spPr>
        <a:xfrm>
          <a:off x="500041" y="3180975"/>
          <a:ext cx="2982162" cy="745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noProof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Gestão da Qualidade</a:t>
          </a:r>
          <a:endParaRPr lang="pt-PT" sz="2400" b="1" kern="1200" noProof="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0041" y="3180975"/>
        <a:ext cx="2982162" cy="745540"/>
      </dsp:txXfrm>
    </dsp:sp>
    <dsp:sp modelId="{B03C040A-47E9-47F6-B1D6-B8510F0D1938}">
      <dsp:nvSpPr>
        <dsp:cNvPr id="0" name=""/>
        <dsp:cNvSpPr/>
      </dsp:nvSpPr>
      <dsp:spPr>
        <a:xfrm>
          <a:off x="1548760" y="1336011"/>
          <a:ext cx="1118310" cy="111831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Práticas e técnicas</a:t>
          </a:r>
          <a:endParaRPr lang="pt-PT" sz="1400" kern="1200" noProof="0" dirty="0"/>
        </a:p>
      </dsp:txBody>
      <dsp:txXfrm>
        <a:off x="1712533" y="1499784"/>
        <a:ext cx="790764" cy="790764"/>
      </dsp:txXfrm>
    </dsp:sp>
    <dsp:sp modelId="{F0B5069D-3751-428E-8528-209CFDCB0D2B}">
      <dsp:nvSpPr>
        <dsp:cNvPr id="0" name=""/>
        <dsp:cNvSpPr/>
      </dsp:nvSpPr>
      <dsp:spPr>
        <a:xfrm>
          <a:off x="647703" y="360042"/>
          <a:ext cx="1488035" cy="129796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Princípios orientadores</a:t>
          </a:r>
          <a:endParaRPr lang="pt-PT" sz="1400" kern="1200" noProof="0" dirty="0"/>
        </a:p>
      </dsp:txBody>
      <dsp:txXfrm>
        <a:off x="865621" y="550125"/>
        <a:ext cx="1052199" cy="917801"/>
      </dsp:txXfrm>
    </dsp:sp>
    <dsp:sp modelId="{AFCB01AC-5776-42DE-9AF1-045FC4D39058}">
      <dsp:nvSpPr>
        <dsp:cNvPr id="0" name=""/>
        <dsp:cNvSpPr/>
      </dsp:nvSpPr>
      <dsp:spPr>
        <a:xfrm>
          <a:off x="1844762" y="119165"/>
          <a:ext cx="1556196" cy="140303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Abordagem à gestão</a:t>
          </a:r>
          <a:endParaRPr lang="pt-PT" sz="1400" kern="1200" noProof="0" dirty="0"/>
        </a:p>
      </dsp:txBody>
      <dsp:txXfrm>
        <a:off x="2072662" y="324634"/>
        <a:ext cx="1100396" cy="992094"/>
      </dsp:txXfrm>
    </dsp:sp>
    <dsp:sp modelId="{E534468A-18F9-4823-9EAB-8CB37AD5FBD2}">
      <dsp:nvSpPr>
        <dsp:cNvPr id="0" name=""/>
        <dsp:cNvSpPr/>
      </dsp:nvSpPr>
      <dsp:spPr>
        <a:xfrm>
          <a:off x="251532" y="0"/>
          <a:ext cx="3479189" cy="278335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DB02A-AB98-4E35-A196-1C7039CCCA25}">
      <dsp:nvSpPr>
        <dsp:cNvPr id="0" name=""/>
        <dsp:cNvSpPr/>
      </dsp:nvSpPr>
      <dsp:spPr>
        <a:xfrm>
          <a:off x="0" y="111064"/>
          <a:ext cx="6330585" cy="395661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75000"/>
          </a:schemeClr>
        </a:solidFill>
        <a:ln>
          <a:solidFill>
            <a:schemeClr val="accent2">
              <a:lumMod val="20000"/>
              <a:lumOff val="8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8096B8-1A57-424D-9923-2B51A53C9043}">
      <dsp:nvSpPr>
        <dsp:cNvPr id="0" name=""/>
        <dsp:cNvSpPr/>
      </dsp:nvSpPr>
      <dsp:spPr>
        <a:xfrm>
          <a:off x="803984" y="2841920"/>
          <a:ext cx="164595" cy="164595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D8DE3-FCFC-4C03-A3C3-324FE8E91B7F}">
      <dsp:nvSpPr>
        <dsp:cNvPr id="0" name=""/>
        <dsp:cNvSpPr/>
      </dsp:nvSpPr>
      <dsp:spPr>
        <a:xfrm>
          <a:off x="792086" y="3096343"/>
          <a:ext cx="1475026" cy="562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216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Foco no Cliente</a:t>
          </a:r>
          <a:endParaRPr lang="pt-PT" sz="17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2086" y="3096343"/>
        <a:ext cx="1475026" cy="562834"/>
      </dsp:txXfrm>
    </dsp:sp>
    <dsp:sp modelId="{C166C791-3BD0-4060-A59F-293A76B2F02F}">
      <dsp:nvSpPr>
        <dsp:cNvPr id="0" name=""/>
        <dsp:cNvSpPr/>
      </dsp:nvSpPr>
      <dsp:spPr>
        <a:xfrm>
          <a:off x="2256853" y="1766512"/>
          <a:ext cx="297537" cy="29753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7E0BE-1F1A-4457-A743-40CAAD1CC76C}">
      <dsp:nvSpPr>
        <dsp:cNvPr id="0" name=""/>
        <dsp:cNvSpPr/>
      </dsp:nvSpPr>
      <dsp:spPr>
        <a:xfrm>
          <a:off x="2201590" y="2160245"/>
          <a:ext cx="1927404" cy="1662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7659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Relações Mutuamente Benéficas com os Fornecedores</a:t>
          </a:r>
          <a:endParaRPr lang="pt-PT" sz="17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01590" y="2160245"/>
        <a:ext cx="1927404" cy="1662469"/>
      </dsp:txXfrm>
    </dsp:sp>
    <dsp:sp modelId="{E45CB0F6-3941-4C23-8B52-2D59A32C02E6}">
      <dsp:nvSpPr>
        <dsp:cNvPr id="0" name=""/>
        <dsp:cNvSpPr/>
      </dsp:nvSpPr>
      <dsp:spPr>
        <a:xfrm>
          <a:off x="4004095" y="1112088"/>
          <a:ext cx="411488" cy="41148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320388-CCE7-4D35-8C3E-948B7F2A4DE6}">
      <dsp:nvSpPr>
        <dsp:cNvPr id="0" name=""/>
        <dsp:cNvSpPr/>
      </dsp:nvSpPr>
      <dsp:spPr>
        <a:xfrm>
          <a:off x="4032448" y="1656187"/>
          <a:ext cx="2158329" cy="22761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8039" tIns="0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 organizações precisam de estabelecer relacionamentos com os seus fornecedores e clientes de maneira a gerirem adequadamente a sua qualidade</a:t>
          </a:r>
          <a:endParaRPr lang="pt-PT" sz="17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32448" y="1656187"/>
        <a:ext cx="2158329" cy="22761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DB0BED-5E44-488C-AD9D-2FE0A776661E}">
      <dsp:nvSpPr>
        <dsp:cNvPr id="0" name=""/>
        <dsp:cNvSpPr/>
      </dsp:nvSpPr>
      <dsp:spPr>
        <a:xfrm>
          <a:off x="0" y="216021"/>
          <a:ext cx="8496944" cy="82852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noProof="0" dirty="0" smtClean="0"/>
            <a:t>Qual a situação atual? Qual o caminho a seguir?</a:t>
          </a:r>
          <a:endParaRPr lang="pt-PT" sz="2000" b="1" kern="1200" noProof="0" dirty="0"/>
        </a:p>
      </dsp:txBody>
      <dsp:txXfrm>
        <a:off x="24267" y="240288"/>
        <a:ext cx="8448410" cy="779994"/>
      </dsp:txXfrm>
    </dsp:sp>
    <dsp:sp modelId="{38719880-3967-42A0-91EF-40AA0171D251}">
      <dsp:nvSpPr>
        <dsp:cNvPr id="0" name=""/>
        <dsp:cNvSpPr/>
      </dsp:nvSpPr>
      <dsp:spPr>
        <a:xfrm>
          <a:off x="0" y="1386155"/>
          <a:ext cx="574060" cy="723371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90FFE2-BAB1-4E44-9A73-26B03FD5354F}">
      <dsp:nvSpPr>
        <dsp:cNvPr id="0" name=""/>
        <dsp:cNvSpPr/>
      </dsp:nvSpPr>
      <dsp:spPr>
        <a:xfrm>
          <a:off x="697549" y="1386155"/>
          <a:ext cx="7784234" cy="723371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As IES precisam de estabelecer uma relação com diferentes tipos de </a:t>
          </a:r>
          <a:r>
            <a:rPr lang="pt-PT" sz="1600" i="1" kern="1200" noProof="0" dirty="0" err="1" smtClean="0"/>
            <a:t>stakeholders</a:t>
          </a:r>
          <a:r>
            <a:rPr lang="pt-PT" sz="1600" kern="1200" noProof="0" dirty="0" smtClean="0"/>
            <a:t> (“set out </a:t>
          </a:r>
          <a:r>
            <a:rPr lang="pt-PT" sz="1600" kern="1200" noProof="0" dirty="0" err="1" smtClean="0"/>
            <a:t>of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its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traditional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ivory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tower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and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outreach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towards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its</a:t>
          </a:r>
          <a:r>
            <a:rPr lang="pt-PT" sz="1600" kern="1200" noProof="0" dirty="0" smtClean="0"/>
            <a:t> </a:t>
          </a:r>
          <a:r>
            <a:rPr lang="pt-PT" sz="1600" kern="1200" noProof="0" dirty="0" err="1" smtClean="0"/>
            <a:t>environment</a:t>
          </a:r>
          <a:r>
            <a:rPr lang="pt-PT" sz="1600" kern="1200" noProof="0" dirty="0" smtClean="0"/>
            <a:t>” (Santiago </a:t>
          </a:r>
          <a:r>
            <a:rPr lang="pt-PT" sz="1600" kern="1200" noProof="0" dirty="0" err="1" smtClean="0"/>
            <a:t>et</a:t>
          </a:r>
          <a:r>
            <a:rPr lang="pt-PT" sz="1600" kern="1200" noProof="0" dirty="0" smtClean="0"/>
            <a:t> al., 2008)</a:t>
          </a:r>
          <a:endParaRPr lang="pt-PT" sz="1600" kern="1200" noProof="0" dirty="0"/>
        </a:p>
      </dsp:txBody>
      <dsp:txXfrm>
        <a:off x="732867" y="1421473"/>
        <a:ext cx="7713598" cy="652735"/>
      </dsp:txXfrm>
    </dsp:sp>
    <dsp:sp modelId="{3E0D43E1-13B1-4B09-8A2C-8CF400F03708}">
      <dsp:nvSpPr>
        <dsp:cNvPr id="0" name=""/>
        <dsp:cNvSpPr/>
      </dsp:nvSpPr>
      <dsp:spPr>
        <a:xfrm>
          <a:off x="0" y="2265546"/>
          <a:ext cx="574060" cy="541426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EBDFA3-D561-4E91-BDEB-F2BC4E5C54FA}">
      <dsp:nvSpPr>
        <dsp:cNvPr id="0" name=""/>
        <dsp:cNvSpPr/>
      </dsp:nvSpPr>
      <dsp:spPr>
        <a:xfrm>
          <a:off x="697549" y="2265546"/>
          <a:ext cx="7784234" cy="541426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Também as instituições de ensino  têm ‘clientes’ e ‘fornecedores’ – as escolas secundárias são um ‘fornecedor’ das IES; as IES são um ‘cliente’ das escolas secundárias</a:t>
          </a:r>
          <a:endParaRPr lang="pt-PT" sz="1600" kern="1200" noProof="0" dirty="0"/>
        </a:p>
      </dsp:txBody>
      <dsp:txXfrm>
        <a:off x="723984" y="2291981"/>
        <a:ext cx="7731364" cy="488556"/>
      </dsp:txXfrm>
    </dsp:sp>
    <dsp:sp modelId="{002ABEE2-88E1-44EE-817A-1D00E413CFE1}">
      <dsp:nvSpPr>
        <dsp:cNvPr id="0" name=""/>
        <dsp:cNvSpPr/>
      </dsp:nvSpPr>
      <dsp:spPr>
        <a:xfrm>
          <a:off x="0" y="2962992"/>
          <a:ext cx="574060" cy="1914060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E7B5ED-F1D9-4B20-B9C4-C9CCC635D965}">
      <dsp:nvSpPr>
        <dsp:cNvPr id="0" name=""/>
        <dsp:cNvSpPr/>
      </dsp:nvSpPr>
      <dsp:spPr>
        <a:xfrm>
          <a:off x="697549" y="2962992"/>
          <a:ext cx="7784234" cy="1914060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De acordo com a OCDE (2008), deve ser promovida uma melhor articulação entre ensino secundário e ensino superior: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- Informação aos alunos e orientação vocacional e profissional no ensino secundário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- Alinhamento entre os currículos do ensino secundário e do ensino superior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- Programas ‘especiais’ ao nível das IES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- Percursos entre o ensino secundário vocacional e o ensino superior</a:t>
          </a:r>
          <a:endParaRPr lang="pt-PT" sz="1400" kern="1200" noProof="0" dirty="0"/>
        </a:p>
      </dsp:txBody>
      <dsp:txXfrm>
        <a:off x="791003" y="3056446"/>
        <a:ext cx="7597326" cy="17271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8ECEE-18CF-4C4B-A838-FBDCCB375E90}">
      <dsp:nvSpPr>
        <dsp:cNvPr id="0" name=""/>
        <dsp:cNvSpPr/>
      </dsp:nvSpPr>
      <dsp:spPr>
        <a:xfrm rot="16200000">
          <a:off x="662" y="155478"/>
          <a:ext cx="3505467" cy="350546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As IES devem refletir acerca dos resultados do ensino secundário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(ex.: regimes de acesso)</a:t>
          </a:r>
          <a:endParaRPr lang="pt-PT" sz="1400" kern="1200" noProof="0" dirty="0"/>
        </a:p>
      </dsp:txBody>
      <dsp:txXfrm rot="5400000">
        <a:off x="663" y="1031844"/>
        <a:ext cx="2892010" cy="1752733"/>
      </dsp:txXfrm>
    </dsp:sp>
    <dsp:sp modelId="{63670754-6C33-4CBA-9CBE-42BD2EC49963}">
      <dsp:nvSpPr>
        <dsp:cNvPr id="0" name=""/>
        <dsp:cNvSpPr/>
      </dsp:nvSpPr>
      <dsp:spPr>
        <a:xfrm rot="5400000">
          <a:off x="3694669" y="155478"/>
          <a:ext cx="3505467" cy="350546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kern="1200" noProof="0" dirty="0" smtClean="0"/>
            <a:t>As escolas secundárias devem desenvolver mecanismos e procedimentos que assegurem uma adequada preparação dos seus alunos para que estes possam retirar o máximo proveito da sua experiência no ensino superior</a:t>
          </a:r>
          <a:endParaRPr lang="pt-PT" sz="1400" kern="1200" noProof="0" dirty="0"/>
        </a:p>
      </dsp:txBody>
      <dsp:txXfrm rot="-5400000">
        <a:off x="4308127" y="1031845"/>
        <a:ext cx="2892010" cy="17527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8508F1-07EB-4929-B2B8-F6899634151A}">
      <dsp:nvSpPr>
        <dsp:cNvPr id="0" name=""/>
        <dsp:cNvSpPr/>
      </dsp:nvSpPr>
      <dsp:spPr>
        <a:xfrm>
          <a:off x="39197" y="527701"/>
          <a:ext cx="7950361" cy="78923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noProof="0" dirty="0" smtClean="0"/>
            <a:t>O Contexto Português – Relações entre os ensinos secundário e superior</a:t>
          </a:r>
          <a:endParaRPr lang="pt-PT" sz="2000" b="1" kern="1200" noProof="0" dirty="0"/>
        </a:p>
      </dsp:txBody>
      <dsp:txXfrm>
        <a:off x="62313" y="550817"/>
        <a:ext cx="7904129" cy="743006"/>
      </dsp:txXfrm>
    </dsp:sp>
    <dsp:sp modelId="{F58F9399-8D77-42AD-8893-85D95E62ABE5}">
      <dsp:nvSpPr>
        <dsp:cNvPr id="0" name=""/>
        <dsp:cNvSpPr/>
      </dsp:nvSpPr>
      <dsp:spPr>
        <a:xfrm>
          <a:off x="1405" y="1554300"/>
          <a:ext cx="614712" cy="1017012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FFDAA-81D3-4CE1-9582-020621BA4F2F}">
      <dsp:nvSpPr>
        <dsp:cNvPr id="0" name=""/>
        <dsp:cNvSpPr/>
      </dsp:nvSpPr>
      <dsp:spPr>
        <a:xfrm>
          <a:off x="839179" y="1554300"/>
          <a:ext cx="7188171" cy="1017012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A maioria dos estudantes acede ao ensino superior através de um concurso nacional que tem em consideração as suas notas no ensino secundário e nos exames nacionais</a:t>
          </a:r>
          <a:endParaRPr lang="pt-PT" sz="1600" kern="1200" noProof="0" dirty="0"/>
        </a:p>
      </dsp:txBody>
      <dsp:txXfrm>
        <a:off x="888834" y="1603955"/>
        <a:ext cx="7088861" cy="917702"/>
      </dsp:txXfrm>
    </dsp:sp>
    <dsp:sp modelId="{11BA4F0E-014E-4772-8594-5A98685E16DE}">
      <dsp:nvSpPr>
        <dsp:cNvPr id="0" name=""/>
        <dsp:cNvSpPr/>
      </dsp:nvSpPr>
      <dsp:spPr>
        <a:xfrm>
          <a:off x="1405" y="2729554"/>
          <a:ext cx="614712" cy="905901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3ADE19-EC1E-4525-A342-7A8AF804EE60}">
      <dsp:nvSpPr>
        <dsp:cNvPr id="0" name=""/>
        <dsp:cNvSpPr/>
      </dsp:nvSpPr>
      <dsp:spPr>
        <a:xfrm>
          <a:off x="839179" y="2729554"/>
          <a:ext cx="7188171" cy="905901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Os dois setores estão sujeitos a sistemas nacionais de avaliação da qualidade, que apresentam algumas características comuns</a:t>
          </a:r>
          <a:endParaRPr lang="pt-PT" sz="1600" kern="1200" noProof="0" dirty="0"/>
        </a:p>
      </dsp:txBody>
      <dsp:txXfrm>
        <a:off x="883409" y="2773784"/>
        <a:ext cx="7099711" cy="817441"/>
      </dsp:txXfrm>
    </dsp:sp>
    <dsp:sp modelId="{1F747685-9886-4839-8E87-D6057780D590}">
      <dsp:nvSpPr>
        <dsp:cNvPr id="0" name=""/>
        <dsp:cNvSpPr/>
      </dsp:nvSpPr>
      <dsp:spPr>
        <a:xfrm>
          <a:off x="1405" y="3793696"/>
          <a:ext cx="614712" cy="862174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EDD7C5-1DE5-4CD5-B9F1-EEADC0EB508D}">
      <dsp:nvSpPr>
        <dsp:cNvPr id="0" name=""/>
        <dsp:cNvSpPr/>
      </dsp:nvSpPr>
      <dsp:spPr>
        <a:xfrm>
          <a:off x="839179" y="3793696"/>
          <a:ext cx="7188171" cy="862174"/>
        </a:xfrm>
        <a:prstGeom prst="roundRect">
          <a:avLst>
            <a:gd name="adj" fmla="val 166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noProof="0" dirty="0" smtClean="0"/>
            <a:t>No âmbito dos sistemas nacionais de avaliação da qualidade, quer as escolas quer as IES têm que desenvolver mecanismos internos de garantia da sua qualidade</a:t>
          </a:r>
          <a:endParaRPr lang="pt-PT" sz="1600" kern="1200" noProof="0" dirty="0"/>
        </a:p>
      </dsp:txBody>
      <dsp:txXfrm>
        <a:off x="881274" y="3835791"/>
        <a:ext cx="7103981" cy="77798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09FEB-93EB-4FBE-9362-BF701667686B}">
      <dsp:nvSpPr>
        <dsp:cNvPr id="0" name=""/>
        <dsp:cNvSpPr/>
      </dsp:nvSpPr>
      <dsp:spPr>
        <a:xfrm>
          <a:off x="7139074" y="2536839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FCAC96-A40D-404D-9591-4A388D693709}">
      <dsp:nvSpPr>
        <dsp:cNvPr id="0" name=""/>
        <dsp:cNvSpPr/>
      </dsp:nvSpPr>
      <dsp:spPr>
        <a:xfrm>
          <a:off x="6762924" y="2536839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51C8AB-3159-4CA4-8A3E-605876C06B71}">
      <dsp:nvSpPr>
        <dsp:cNvPr id="0" name=""/>
        <dsp:cNvSpPr/>
      </dsp:nvSpPr>
      <dsp:spPr>
        <a:xfrm>
          <a:off x="6386773" y="2536839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65C6A4-1387-4CA8-814C-952D6224977D}">
      <dsp:nvSpPr>
        <dsp:cNvPr id="0" name=""/>
        <dsp:cNvSpPr/>
      </dsp:nvSpPr>
      <dsp:spPr>
        <a:xfrm>
          <a:off x="6011338" y="2536839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730D96-DBC1-41E1-AB54-C3F26F30A4B9}">
      <dsp:nvSpPr>
        <dsp:cNvPr id="0" name=""/>
        <dsp:cNvSpPr/>
      </dsp:nvSpPr>
      <dsp:spPr>
        <a:xfrm>
          <a:off x="5635187" y="2536839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B102C-F0C4-412A-9F7F-51DB46B5C5DE}">
      <dsp:nvSpPr>
        <dsp:cNvPr id="0" name=""/>
        <dsp:cNvSpPr/>
      </dsp:nvSpPr>
      <dsp:spPr>
        <a:xfrm>
          <a:off x="5053798" y="2434222"/>
          <a:ext cx="410476" cy="41080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A1B40E-64D5-47B9-A550-7EAAD222FCF5}">
      <dsp:nvSpPr>
        <dsp:cNvPr id="0" name=""/>
        <dsp:cNvSpPr/>
      </dsp:nvSpPr>
      <dsp:spPr>
        <a:xfrm>
          <a:off x="6804400" y="2112867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43B72-A971-493B-A6FE-DF5D2ABCF835}">
      <dsp:nvSpPr>
        <dsp:cNvPr id="0" name=""/>
        <dsp:cNvSpPr/>
      </dsp:nvSpPr>
      <dsp:spPr>
        <a:xfrm>
          <a:off x="6804400" y="2963849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A1FE45-1089-40D7-AC66-7B38C778A402}">
      <dsp:nvSpPr>
        <dsp:cNvPr id="0" name=""/>
        <dsp:cNvSpPr/>
      </dsp:nvSpPr>
      <dsp:spPr>
        <a:xfrm>
          <a:off x="6987470" y="2297174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BC8B77-E340-4808-A617-BD85984B1363}">
      <dsp:nvSpPr>
        <dsp:cNvPr id="0" name=""/>
        <dsp:cNvSpPr/>
      </dsp:nvSpPr>
      <dsp:spPr>
        <a:xfrm>
          <a:off x="6999627" y="2780556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C71414-6841-47EF-B33F-FA133147B2F1}">
      <dsp:nvSpPr>
        <dsp:cNvPr id="0" name=""/>
        <dsp:cNvSpPr/>
      </dsp:nvSpPr>
      <dsp:spPr>
        <a:xfrm>
          <a:off x="2513758" y="1377501"/>
          <a:ext cx="2661558" cy="2524249"/>
        </a:xfrm>
        <a:prstGeom prst="ellips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noProof="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Estão os dois setores a trabalhar em conjunto ou são simplesmente dois mundos aparte?</a:t>
          </a:r>
          <a:endParaRPr lang="pt-PT" sz="2000" kern="1200" noProof="0" dirty="0">
            <a:solidFill>
              <a:srgbClr val="FEC33B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03534" y="1747169"/>
        <a:ext cx="1882006" cy="1784913"/>
      </dsp:txXfrm>
    </dsp:sp>
    <dsp:sp modelId="{72489E06-D143-47B1-AA47-58A7914E1F60}">
      <dsp:nvSpPr>
        <dsp:cNvPr id="0" name=""/>
        <dsp:cNvSpPr/>
      </dsp:nvSpPr>
      <dsp:spPr>
        <a:xfrm>
          <a:off x="2650295" y="1422900"/>
          <a:ext cx="410476" cy="41080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56AD42-022B-42BB-B746-EAD8E7D7426F}">
      <dsp:nvSpPr>
        <dsp:cNvPr id="0" name=""/>
        <dsp:cNvSpPr/>
      </dsp:nvSpPr>
      <dsp:spPr>
        <a:xfrm>
          <a:off x="2387133" y="1206188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083B6-9B8D-41D0-8344-859162D3CDB2}">
      <dsp:nvSpPr>
        <dsp:cNvPr id="0" name=""/>
        <dsp:cNvSpPr/>
      </dsp:nvSpPr>
      <dsp:spPr>
        <a:xfrm>
          <a:off x="1948767" y="1206188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FC988-4A77-4360-BC93-C1C7067B7B27}">
      <dsp:nvSpPr>
        <dsp:cNvPr id="0" name=""/>
        <dsp:cNvSpPr/>
      </dsp:nvSpPr>
      <dsp:spPr>
        <a:xfrm>
          <a:off x="1510401" y="1206188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A89D5C-54DC-43C3-9015-B1E1F367A1E0}">
      <dsp:nvSpPr>
        <dsp:cNvPr id="0" name=""/>
        <dsp:cNvSpPr/>
      </dsp:nvSpPr>
      <dsp:spPr>
        <a:xfrm>
          <a:off x="1072036" y="1206188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BFEA8-478E-4FF8-92F5-E0EFB8C826DD}">
      <dsp:nvSpPr>
        <dsp:cNvPr id="0" name=""/>
        <dsp:cNvSpPr/>
      </dsp:nvSpPr>
      <dsp:spPr>
        <a:xfrm>
          <a:off x="632955" y="1206188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4366CC-70AC-43F7-B0FC-1AB3199AD060}">
      <dsp:nvSpPr>
        <dsp:cNvPr id="0" name=""/>
        <dsp:cNvSpPr/>
      </dsp:nvSpPr>
      <dsp:spPr>
        <a:xfrm>
          <a:off x="194589" y="1206188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280B91-9865-463D-8BD2-1A760D6E22CF}">
      <dsp:nvSpPr>
        <dsp:cNvPr id="0" name=""/>
        <dsp:cNvSpPr/>
      </dsp:nvSpPr>
      <dsp:spPr>
        <a:xfrm>
          <a:off x="0" y="170411"/>
          <a:ext cx="2790960" cy="9295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 ensino secundário precede o ensino superior, funcionando com o seu principal fornecedor de estudantes</a:t>
          </a:r>
          <a:endParaRPr lang="pt-PT" sz="18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70411"/>
        <a:ext cx="2790960" cy="929591"/>
      </dsp:txXfrm>
    </dsp:sp>
    <dsp:sp modelId="{50DD74D8-B27B-4A96-8967-4ACC89E56BB2}">
      <dsp:nvSpPr>
        <dsp:cNvPr id="0" name=""/>
        <dsp:cNvSpPr/>
      </dsp:nvSpPr>
      <dsp:spPr>
        <a:xfrm>
          <a:off x="2650295" y="3428666"/>
          <a:ext cx="410476" cy="41080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A3D58D-FAEB-45D5-8BEB-5341999646E1}">
      <dsp:nvSpPr>
        <dsp:cNvPr id="0" name=""/>
        <dsp:cNvSpPr/>
      </dsp:nvSpPr>
      <dsp:spPr>
        <a:xfrm>
          <a:off x="2387133" y="3846900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87BCD-959F-4281-8BBD-5562AFEA5A19}">
      <dsp:nvSpPr>
        <dsp:cNvPr id="0" name=""/>
        <dsp:cNvSpPr/>
      </dsp:nvSpPr>
      <dsp:spPr>
        <a:xfrm>
          <a:off x="1948767" y="3846900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E0FF80-59E3-4C71-8966-5CD59BB12BAB}">
      <dsp:nvSpPr>
        <dsp:cNvPr id="0" name=""/>
        <dsp:cNvSpPr/>
      </dsp:nvSpPr>
      <dsp:spPr>
        <a:xfrm>
          <a:off x="1510401" y="3846900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36E37-1C8C-4718-AA6A-8588A03A68D3}">
      <dsp:nvSpPr>
        <dsp:cNvPr id="0" name=""/>
        <dsp:cNvSpPr/>
      </dsp:nvSpPr>
      <dsp:spPr>
        <a:xfrm>
          <a:off x="1072036" y="3846900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7C2D0-FBC0-4964-B0D6-2C11BD199F95}">
      <dsp:nvSpPr>
        <dsp:cNvPr id="0" name=""/>
        <dsp:cNvSpPr/>
      </dsp:nvSpPr>
      <dsp:spPr>
        <a:xfrm>
          <a:off x="632955" y="3846900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28F83F-2A1C-4E24-8F52-78A932461426}">
      <dsp:nvSpPr>
        <dsp:cNvPr id="0" name=""/>
        <dsp:cNvSpPr/>
      </dsp:nvSpPr>
      <dsp:spPr>
        <a:xfrm>
          <a:off x="194589" y="3846900"/>
          <a:ext cx="205238" cy="2052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B0688-54E7-4004-950C-06EEF2794054}">
      <dsp:nvSpPr>
        <dsp:cNvPr id="0" name=""/>
        <dsp:cNvSpPr/>
      </dsp:nvSpPr>
      <dsp:spPr>
        <a:xfrm>
          <a:off x="9" y="1959694"/>
          <a:ext cx="2405648" cy="185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noProof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Ambos os setores precisam de desenvolver mecanismos que lhes permitam garantir a qualidade do ensino e aprendizagem que oferecem</a:t>
          </a:r>
          <a:endParaRPr lang="pt-PT" sz="1800" kern="1200" noProof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" y="1959694"/>
        <a:ext cx="2405648" cy="185537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724527-918D-41C8-A64F-41B0BB5FE074}">
      <dsp:nvSpPr>
        <dsp:cNvPr id="0" name=""/>
        <dsp:cNvSpPr/>
      </dsp:nvSpPr>
      <dsp:spPr>
        <a:xfrm rot="10800000">
          <a:off x="1682562" y="1105"/>
          <a:ext cx="6022093" cy="662878"/>
        </a:xfrm>
        <a:prstGeom prst="homePlat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31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Em que medida é que as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políticas </a:t>
          </a:r>
          <a:r>
            <a:rPr lang="pt-PT" sz="1300" b="0" kern="1200" noProof="0" dirty="0" smtClean="0">
              <a:latin typeface="Arial" pitchFamily="34" charset="0"/>
              <a:cs typeface="Arial" pitchFamily="34" charset="0"/>
            </a:rPr>
            <a:t>definidas a </a:t>
          </a:r>
          <a:r>
            <a:rPr lang="pt-PT" sz="1300" b="0" kern="1200" noProof="0" dirty="0" err="1" smtClean="0">
              <a:latin typeface="Arial" pitchFamily="34" charset="0"/>
              <a:cs typeface="Arial" pitchFamily="34" charset="0"/>
            </a:rPr>
            <a:t>nivel</a:t>
          </a:r>
          <a:r>
            <a:rPr lang="pt-PT" sz="1300" b="0" kern="1200" noProof="0" dirty="0" smtClean="0">
              <a:latin typeface="Arial" pitchFamily="34" charset="0"/>
              <a:cs typeface="Arial" pitchFamily="34" charset="0"/>
            </a:rPr>
            <a:t>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nacional 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promovem um alinhamento entre o ensino secundário e o ensino superior?</a:t>
          </a:r>
          <a:endParaRPr lang="pt-PT" sz="1300" kern="1200" noProof="0" dirty="0"/>
        </a:p>
      </dsp:txBody>
      <dsp:txXfrm rot="10800000">
        <a:off x="1848281" y="1105"/>
        <a:ext cx="5856374" cy="662878"/>
      </dsp:txXfrm>
    </dsp:sp>
    <dsp:sp modelId="{323F7FEE-705B-433D-8A67-6AC453BDE5BB}">
      <dsp:nvSpPr>
        <dsp:cNvPr id="0" name=""/>
        <dsp:cNvSpPr/>
      </dsp:nvSpPr>
      <dsp:spPr>
        <a:xfrm>
          <a:off x="1351123" y="1105"/>
          <a:ext cx="662878" cy="66287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610F03-9046-41EA-AA0B-C2F75509E1C3}">
      <dsp:nvSpPr>
        <dsp:cNvPr id="0" name=""/>
        <dsp:cNvSpPr/>
      </dsp:nvSpPr>
      <dsp:spPr>
        <a:xfrm rot="10800000">
          <a:off x="1682562" y="861857"/>
          <a:ext cx="6022093" cy="662878"/>
        </a:xfrm>
        <a:prstGeom prst="homePlat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31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Em que medida é que a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política institucional 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definida em cada IES tem em consideração aspetos relacionados com a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progressão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 do ensino secundário para o ensino superior?</a:t>
          </a:r>
          <a:endParaRPr lang="pt-PT" sz="1300" kern="1200" noProof="0" dirty="0"/>
        </a:p>
      </dsp:txBody>
      <dsp:txXfrm rot="10800000">
        <a:off x="1848281" y="861857"/>
        <a:ext cx="5856374" cy="662878"/>
      </dsp:txXfrm>
    </dsp:sp>
    <dsp:sp modelId="{87DF175D-7E74-4544-84E1-E573EC3EEEF3}">
      <dsp:nvSpPr>
        <dsp:cNvPr id="0" name=""/>
        <dsp:cNvSpPr/>
      </dsp:nvSpPr>
      <dsp:spPr>
        <a:xfrm>
          <a:off x="1351123" y="861857"/>
          <a:ext cx="662878" cy="66287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705E9B-E311-49CC-8F31-AF4AC9C04246}">
      <dsp:nvSpPr>
        <dsp:cNvPr id="0" name=""/>
        <dsp:cNvSpPr/>
      </dsp:nvSpPr>
      <dsp:spPr>
        <a:xfrm rot="10800000">
          <a:off x="1682562" y="1722609"/>
          <a:ext cx="6022093" cy="662878"/>
        </a:xfrm>
        <a:prstGeom prst="homePlat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31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Até que pontos estão os estudantes que concluem o ensino secundário preparados para obter uma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vantagem máxima 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da sua frequência do ensino superior??</a:t>
          </a:r>
          <a:endParaRPr lang="pt-PT" sz="1300" kern="1200" noProof="0" dirty="0"/>
        </a:p>
      </dsp:txBody>
      <dsp:txXfrm rot="10800000">
        <a:off x="1848281" y="1722609"/>
        <a:ext cx="5856374" cy="662878"/>
      </dsp:txXfrm>
    </dsp:sp>
    <dsp:sp modelId="{D6BAD63A-80A7-4CFD-B5AC-A234D49F9CB6}">
      <dsp:nvSpPr>
        <dsp:cNvPr id="0" name=""/>
        <dsp:cNvSpPr/>
      </dsp:nvSpPr>
      <dsp:spPr>
        <a:xfrm>
          <a:off x="1351123" y="1722609"/>
          <a:ext cx="662878" cy="66287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0DE6CB-C890-4BA0-BBF6-A56A8E87A012}">
      <dsp:nvSpPr>
        <dsp:cNvPr id="0" name=""/>
        <dsp:cNvSpPr/>
      </dsp:nvSpPr>
      <dsp:spPr>
        <a:xfrm rot="10800000">
          <a:off x="1682562" y="2583362"/>
          <a:ext cx="6022093" cy="662878"/>
        </a:xfrm>
        <a:prstGeom prst="homePlat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31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Estão os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requisitos de garantia da qualidade 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para o ensino secundário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alinhados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 com os  do ensino superior? </a:t>
          </a:r>
          <a:endParaRPr lang="pt-PT" sz="1300" kern="1200" noProof="0" dirty="0"/>
        </a:p>
      </dsp:txBody>
      <dsp:txXfrm rot="10800000">
        <a:off x="1848281" y="2583362"/>
        <a:ext cx="5856374" cy="662878"/>
      </dsp:txXfrm>
    </dsp:sp>
    <dsp:sp modelId="{AF2275EC-3B93-4FA6-815C-E6149C8E1253}">
      <dsp:nvSpPr>
        <dsp:cNvPr id="0" name=""/>
        <dsp:cNvSpPr/>
      </dsp:nvSpPr>
      <dsp:spPr>
        <a:xfrm>
          <a:off x="1351123" y="2583362"/>
          <a:ext cx="662878" cy="66287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79827D-3DCA-4177-9774-864338DFB05B}">
      <dsp:nvSpPr>
        <dsp:cNvPr id="0" name=""/>
        <dsp:cNvSpPr/>
      </dsp:nvSpPr>
      <dsp:spPr>
        <a:xfrm rot="10800000">
          <a:off x="1682562" y="3444114"/>
          <a:ext cx="6022093" cy="662878"/>
        </a:xfrm>
        <a:prstGeom prst="homePlat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31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Existem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processos formais 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através dos quais os setores do ensino secundário e superior possam </a:t>
          </a:r>
          <a:r>
            <a:rPr lang="pt-PT" sz="1300" b="1" kern="1200" noProof="0" dirty="0" smtClean="0">
              <a:latin typeface="Arial" pitchFamily="34" charset="0"/>
              <a:cs typeface="Arial" pitchFamily="34" charset="0"/>
            </a:rPr>
            <a:t>comunicar entre si</a:t>
          </a: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?</a:t>
          </a:r>
        </a:p>
      </dsp:txBody>
      <dsp:txXfrm rot="10800000">
        <a:off x="1848281" y="3444114"/>
        <a:ext cx="5856374" cy="662878"/>
      </dsp:txXfrm>
    </dsp:sp>
    <dsp:sp modelId="{97FC3DF0-B344-42AB-B620-8E003A0BAC98}">
      <dsp:nvSpPr>
        <dsp:cNvPr id="0" name=""/>
        <dsp:cNvSpPr/>
      </dsp:nvSpPr>
      <dsp:spPr>
        <a:xfrm>
          <a:off x="1351123" y="3444114"/>
          <a:ext cx="662878" cy="66287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E69D16-1911-4E6B-B4F1-05606F3649C0}">
      <dsp:nvSpPr>
        <dsp:cNvPr id="0" name=""/>
        <dsp:cNvSpPr/>
      </dsp:nvSpPr>
      <dsp:spPr>
        <a:xfrm rot="10800000">
          <a:off x="1682562" y="4304866"/>
          <a:ext cx="6022093" cy="662878"/>
        </a:xfrm>
        <a:prstGeom prst="homePlate">
          <a:avLst/>
        </a:prstGeom>
        <a:solidFill>
          <a:srgbClr val="A21D22"/>
        </a:solidFill>
        <a:ln w="25400" cap="flat" cmpd="sng" algn="ctr">
          <a:solidFill>
            <a:srgbClr val="A21D2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31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00" kern="1200" noProof="0" dirty="0" smtClean="0">
              <a:latin typeface="Arial" pitchFamily="34" charset="0"/>
              <a:cs typeface="Arial" pitchFamily="34" charset="0"/>
            </a:rPr>
            <a:t>De que forma se poderá promover um alinhamento mais eficaz entre ensino secundário e ensino superior</a:t>
          </a:r>
          <a:r>
            <a:rPr lang="en-GB" sz="1300" kern="1200" dirty="0" smtClean="0">
              <a:latin typeface="Arial" pitchFamily="34" charset="0"/>
              <a:cs typeface="Arial" pitchFamily="34" charset="0"/>
            </a:rPr>
            <a:t>?</a:t>
          </a:r>
        </a:p>
      </dsp:txBody>
      <dsp:txXfrm rot="10800000">
        <a:off x="1848281" y="4304866"/>
        <a:ext cx="5856374" cy="662878"/>
      </dsp:txXfrm>
    </dsp:sp>
    <dsp:sp modelId="{321AB6F8-88EA-4D46-A1FD-ADDB9880A64F}">
      <dsp:nvSpPr>
        <dsp:cNvPr id="0" name=""/>
        <dsp:cNvSpPr/>
      </dsp:nvSpPr>
      <dsp:spPr>
        <a:xfrm>
          <a:off x="1351123" y="4304866"/>
          <a:ext cx="662878" cy="662878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728E7C-2250-4969-8E76-13A77E542411}">
      <dsp:nvSpPr>
        <dsp:cNvPr id="0" name=""/>
        <dsp:cNvSpPr/>
      </dsp:nvSpPr>
      <dsp:spPr>
        <a:xfrm>
          <a:off x="3211473" y="1695773"/>
          <a:ext cx="2155402" cy="1864510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noProof="0" dirty="0" smtClean="0"/>
            <a:t>metodologia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noProof="0" dirty="0" smtClean="0"/>
            <a:t>estudo de caso</a:t>
          </a:r>
          <a:endParaRPr lang="pt-PT" sz="1600" b="1" kern="1200" noProof="0" dirty="0"/>
        </a:p>
      </dsp:txBody>
      <dsp:txXfrm>
        <a:off x="3568653" y="2004748"/>
        <a:ext cx="1441042" cy="1246560"/>
      </dsp:txXfrm>
    </dsp:sp>
    <dsp:sp modelId="{62A9D008-0733-4E85-BCF7-DEDEC4F9A309}">
      <dsp:nvSpPr>
        <dsp:cNvPr id="0" name=""/>
        <dsp:cNvSpPr/>
      </dsp:nvSpPr>
      <dsp:spPr>
        <a:xfrm>
          <a:off x="4561169" y="803731"/>
          <a:ext cx="813226" cy="700702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A33638-6568-45AB-8039-5E8E3D80AD1B}">
      <dsp:nvSpPr>
        <dsp:cNvPr id="0" name=""/>
        <dsp:cNvSpPr/>
      </dsp:nvSpPr>
      <dsp:spPr>
        <a:xfrm>
          <a:off x="3410016" y="0"/>
          <a:ext cx="1766337" cy="1528088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noProof="0" dirty="0" smtClean="0"/>
            <a:t>duas universidades e dois institutos politécnicos</a:t>
          </a:r>
          <a:endParaRPr lang="pt-PT" sz="1400" b="1" kern="1200" noProof="0" dirty="0"/>
        </a:p>
      </dsp:txBody>
      <dsp:txXfrm>
        <a:off x="3702736" y="253237"/>
        <a:ext cx="1180897" cy="1021614"/>
      </dsp:txXfrm>
    </dsp:sp>
    <dsp:sp modelId="{05089A6D-2158-4581-AA16-DE75C9B4E0C0}">
      <dsp:nvSpPr>
        <dsp:cNvPr id="0" name=""/>
        <dsp:cNvSpPr/>
      </dsp:nvSpPr>
      <dsp:spPr>
        <a:xfrm>
          <a:off x="5510268" y="2113672"/>
          <a:ext cx="813226" cy="700702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66931A-FD16-4BD0-874A-17903C75CC76}">
      <dsp:nvSpPr>
        <dsp:cNvPr id="0" name=""/>
        <dsp:cNvSpPr/>
      </dsp:nvSpPr>
      <dsp:spPr>
        <a:xfrm>
          <a:off x="5029952" y="939877"/>
          <a:ext cx="1766337" cy="1528088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noProof="0" dirty="0" smtClean="0"/>
            <a:t>grandes e pequenas, urbanas e periféricas</a:t>
          </a:r>
          <a:endParaRPr lang="pt-PT" sz="1400" b="1" kern="1200" noProof="0" dirty="0"/>
        </a:p>
      </dsp:txBody>
      <dsp:txXfrm>
        <a:off x="5322672" y="1193114"/>
        <a:ext cx="1180897" cy="1021614"/>
      </dsp:txXfrm>
    </dsp:sp>
    <dsp:sp modelId="{A43969DE-665D-4B31-860B-2D12D266F1C3}">
      <dsp:nvSpPr>
        <dsp:cNvPr id="0" name=""/>
        <dsp:cNvSpPr/>
      </dsp:nvSpPr>
      <dsp:spPr>
        <a:xfrm>
          <a:off x="4850962" y="3592349"/>
          <a:ext cx="813226" cy="700702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338445-DEEE-4345-842C-A8AC44B936D2}">
      <dsp:nvSpPr>
        <dsp:cNvPr id="0" name=""/>
        <dsp:cNvSpPr/>
      </dsp:nvSpPr>
      <dsp:spPr>
        <a:xfrm>
          <a:off x="5029952" y="2787566"/>
          <a:ext cx="1766337" cy="1528088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noProof="0" dirty="0" smtClean="0"/>
            <a:t>duas áreas científicas: Artes e Engenharia</a:t>
          </a:r>
          <a:endParaRPr lang="pt-PT" sz="1400" b="1" kern="1200" noProof="0" dirty="0"/>
        </a:p>
      </dsp:txBody>
      <dsp:txXfrm>
        <a:off x="5322672" y="3040803"/>
        <a:ext cx="1180897" cy="1021614"/>
      </dsp:txXfrm>
    </dsp:sp>
    <dsp:sp modelId="{3E7B7315-EC6B-4DC0-89AF-79ED386E23C2}">
      <dsp:nvSpPr>
        <dsp:cNvPr id="0" name=""/>
        <dsp:cNvSpPr/>
      </dsp:nvSpPr>
      <dsp:spPr>
        <a:xfrm>
          <a:off x="3215484" y="3745841"/>
          <a:ext cx="813226" cy="700702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DE66E-75EB-493E-AB57-B163DDD4F7CB}">
      <dsp:nvSpPr>
        <dsp:cNvPr id="0" name=""/>
        <dsp:cNvSpPr/>
      </dsp:nvSpPr>
      <dsp:spPr>
        <a:xfrm>
          <a:off x="3410016" y="3728495"/>
          <a:ext cx="1766337" cy="1528088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noProof="0" dirty="0" smtClean="0"/>
            <a:t>nove escolas secundárias públicas </a:t>
          </a:r>
          <a:r>
            <a:rPr lang="pt-PT" sz="1200" b="1" kern="1200" noProof="0" dirty="0" smtClean="0"/>
            <a:t>(mesma localização que as IES)</a:t>
          </a:r>
          <a:endParaRPr lang="pt-PT" sz="1200" b="1" kern="1200" noProof="0" dirty="0"/>
        </a:p>
      </dsp:txBody>
      <dsp:txXfrm>
        <a:off x="3702736" y="3981732"/>
        <a:ext cx="1180897" cy="1021614"/>
      </dsp:txXfrm>
    </dsp:sp>
    <dsp:sp modelId="{76C6F60E-4022-434C-92B5-A84253D6095D}">
      <dsp:nvSpPr>
        <dsp:cNvPr id="0" name=""/>
        <dsp:cNvSpPr/>
      </dsp:nvSpPr>
      <dsp:spPr>
        <a:xfrm>
          <a:off x="2250842" y="2436426"/>
          <a:ext cx="813226" cy="700702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8B41D-171D-4BD6-A391-390943088515}">
      <dsp:nvSpPr>
        <dsp:cNvPr id="0" name=""/>
        <dsp:cNvSpPr/>
      </dsp:nvSpPr>
      <dsp:spPr>
        <a:xfrm>
          <a:off x="1782560" y="2788617"/>
          <a:ext cx="1766337" cy="1528088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noProof="0" dirty="0" smtClean="0"/>
            <a:t>documentos legais e institucionais</a:t>
          </a:r>
          <a:endParaRPr lang="pt-PT" sz="1400" b="1" kern="1200" noProof="0" dirty="0"/>
        </a:p>
      </dsp:txBody>
      <dsp:txXfrm>
        <a:off x="2075280" y="3041854"/>
        <a:ext cx="1180897" cy="1021614"/>
      </dsp:txXfrm>
    </dsp:sp>
    <dsp:sp modelId="{CAE4A5AB-8DD6-48ED-907E-D64091743D7A}">
      <dsp:nvSpPr>
        <dsp:cNvPr id="0" name=""/>
        <dsp:cNvSpPr/>
      </dsp:nvSpPr>
      <dsp:spPr>
        <a:xfrm>
          <a:off x="1782560" y="937774"/>
          <a:ext cx="1766337" cy="1528088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noProof="0" dirty="0" smtClean="0"/>
            <a:t>entrevistas </a:t>
          </a:r>
          <a:r>
            <a:rPr lang="pt-PT" sz="1400" b="1" kern="1200" noProof="0" dirty="0" err="1" smtClean="0"/>
            <a:t>semi</a:t>
          </a:r>
          <a:r>
            <a:rPr lang="pt-PT" sz="1400" b="1" kern="1200" noProof="0" dirty="0" smtClean="0"/>
            <a:t> -estruturadas </a:t>
          </a:r>
          <a:r>
            <a:rPr lang="pt-PT" sz="1200" b="1" kern="1200" noProof="0" dirty="0" smtClean="0"/>
            <a:t>(IES - nível central e unidades orgânicas; escolas - diretores)</a:t>
          </a:r>
          <a:endParaRPr lang="pt-PT" sz="1200" b="1" kern="1200" noProof="0" dirty="0"/>
        </a:p>
      </dsp:txBody>
      <dsp:txXfrm>
        <a:off x="2075280" y="1191011"/>
        <a:ext cx="1180897" cy="10216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1/layout/RadialPictureList#1">
  <dgm:title val="Lista Radial de Imagens"/>
  <dgm:desc val="Utilizado para mostrar as relações com uma ideia central. A forma de Nível 1 contém texto e todas as formas de Nível 2 contêm uma imagem com o respetivo texto. Limitado a quatro formas de Nível 2.  Imagens não utilizadas não são apresentadas, mas permanecem disponíveis se alternar entre esquemas. Funciona melhor com uma pequena quantidade de texto de Nível 2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ConvergingText#1">
  <dgm:title val="Convergência de Texto"/>
  <dgm:desc val="Utilizado para mostrar vários passos ou partes que se unem num só. Limitado a uma forma de Nível 1 que contenha texto e um máximo de cinco formas de Nível 2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1/layout/HexagonRadial#1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2CC1DB4-A051-4B21-8B2C-37976C16482B}" type="datetimeFigureOut">
              <a:rPr lang="pt-PT"/>
              <a:pPr>
                <a:defRPr/>
              </a:pPr>
              <a:t>19-10-2014</a:t>
            </a:fld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E82451F-D5B9-43DF-94B9-0DDB99572F4C}" type="slidenum">
              <a:rPr lang="pt-PT"/>
              <a:pPr>
                <a:defRPr/>
              </a:pPr>
              <a:t>‹#›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6066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A13B45-4950-4D56-87F6-DB09C1D874FB}" type="datetimeFigureOut">
              <a:rPr lang="pt-PT"/>
              <a:pPr>
                <a:defRPr/>
              </a:pPr>
              <a:t>19-10-2014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  <a:endParaRPr lang="pt-PT" noProof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8263432-53AF-4DED-8875-0F0039937F8E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3031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resentação CIPES - Diapositiv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resentação CIPES - Diapositivos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2"/>
          <p:cNvSpPr/>
          <p:nvPr userDrawn="1"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rgbClr val="A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4" name="Rectângulo 14"/>
          <p:cNvSpPr/>
          <p:nvPr userDrawn="1"/>
        </p:nvSpPr>
        <p:spPr>
          <a:xfrm>
            <a:off x="0" y="1341438"/>
            <a:ext cx="9144000" cy="51831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5" name="Rectângulo 15"/>
          <p:cNvSpPr/>
          <p:nvPr userDrawn="1"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 userDrawn="1"/>
        </p:nvSpPr>
        <p:spPr>
          <a:xfrm>
            <a:off x="0" y="0"/>
            <a:ext cx="9144000" cy="6453188"/>
          </a:xfrm>
          <a:prstGeom prst="rect">
            <a:avLst/>
          </a:prstGeom>
          <a:solidFill>
            <a:srgbClr val="A21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pic>
        <p:nvPicPr>
          <p:cNvPr id="1027" name="Picture 2" descr="E:\0002_Design\CIPES\Logo_CIPES_amarelo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1435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ângulo 8"/>
          <p:cNvSpPr/>
          <p:nvPr userDrawn="1"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CaixaDeTexto 10"/>
          <p:cNvSpPr txBox="1">
            <a:spLocks noChangeArrowheads="1"/>
          </p:cNvSpPr>
          <p:nvPr/>
        </p:nvSpPr>
        <p:spPr bwMode="auto">
          <a:xfrm>
            <a:off x="323528" y="1628800"/>
            <a:ext cx="8666965" cy="113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solidFill>
                  <a:schemeClr val="bg1"/>
                </a:solidFill>
                <a:latin typeface="Franklin Gothic Medium" pitchFamily="34" charset="0"/>
                <a:ea typeface="Tahoma" pitchFamily="34" charset="0"/>
                <a:cs typeface="Lucida Sans Unicode" pitchFamily="34" charset="0"/>
              </a:rPr>
              <a:t>Garantia da Qualidade em Escolas e Instituições de Ensino Superior: Mundos Aparte ou Visões Complementares?</a:t>
            </a:r>
            <a:endParaRPr lang="en-US" sz="2400" b="1" dirty="0">
              <a:solidFill>
                <a:schemeClr val="bg1"/>
              </a:solidFill>
              <a:latin typeface="Franklin Gothic Medium" pitchFamily="34" charset="0"/>
              <a:ea typeface="Tahoma" pitchFamily="34" charset="0"/>
              <a:cs typeface="Lucida Sans Unicode" pitchFamily="34" charset="0"/>
            </a:endParaRPr>
          </a:p>
        </p:txBody>
      </p:sp>
      <p:sp>
        <p:nvSpPr>
          <p:cNvPr id="6146" name="Rectângulo 8"/>
          <p:cNvSpPr>
            <a:spLocks noChangeArrowheads="1"/>
          </p:cNvSpPr>
          <p:nvPr/>
        </p:nvSpPr>
        <p:spPr bwMode="auto">
          <a:xfrm>
            <a:off x="2195736" y="3429000"/>
            <a:ext cx="50405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sz="2400" dirty="0" smtClean="0">
                <a:solidFill>
                  <a:schemeClr val="bg1"/>
                </a:solidFill>
                <a:latin typeface="Franklin Gothic Medium" pitchFamily="34" charset="0"/>
                <a:cs typeface="Tahoma" pitchFamily="34" charset="0"/>
              </a:rPr>
              <a:t>Maria João Pires da Rosa</a:t>
            </a:r>
          </a:p>
          <a:p>
            <a:pPr algn="ctr"/>
            <a:endParaRPr lang="pt-PT" sz="2000" dirty="0" smtClean="0">
              <a:solidFill>
                <a:schemeClr val="bg1"/>
              </a:solidFill>
              <a:latin typeface="Franklin Gothic Medium" pitchFamily="34" charset="0"/>
              <a:cs typeface="Tahoma" pitchFamily="34" charset="0"/>
            </a:endParaRPr>
          </a:p>
          <a:p>
            <a:pPr algn="ctr"/>
            <a:r>
              <a:rPr lang="pt-PT" sz="2000" dirty="0" err="1" smtClean="0">
                <a:solidFill>
                  <a:schemeClr val="bg1"/>
                </a:solidFill>
                <a:latin typeface="Franklin Gothic Medium" pitchFamily="34" charset="0"/>
                <a:cs typeface="Tahoma" pitchFamily="34" charset="0"/>
              </a:rPr>
              <a:t>Cipes</a:t>
            </a:r>
            <a:r>
              <a:rPr lang="pt-PT" sz="2000" dirty="0" smtClean="0">
                <a:solidFill>
                  <a:schemeClr val="bg1"/>
                </a:solidFill>
                <a:latin typeface="Franklin Gothic Medium" pitchFamily="34" charset="0"/>
                <a:cs typeface="Tahoma" pitchFamily="34" charset="0"/>
              </a:rPr>
              <a:t> &amp; DEGEI – Universidade de Aveiro</a:t>
            </a:r>
            <a:endParaRPr lang="pt-PT" dirty="0">
              <a:solidFill>
                <a:schemeClr val="bg1"/>
              </a:solidFill>
              <a:latin typeface="Franklin Gothic Medium" pitchFamily="34" charset="0"/>
              <a:cs typeface="Tahoma" pitchFamily="34" charset="0"/>
            </a:endParaRPr>
          </a:p>
        </p:txBody>
      </p:sp>
      <p:pic>
        <p:nvPicPr>
          <p:cNvPr id="6148" name="Imagem 4" descr="logo_ua_[1]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908050"/>
            <a:ext cx="1079500" cy="288925"/>
          </a:xfrm>
          <a:prstGeom prst="rect">
            <a:avLst/>
          </a:prstGeom>
          <a:noFill/>
          <a:ln w="9525">
            <a:solidFill>
              <a:srgbClr val="A21D22"/>
            </a:solidFill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530150" y="4914920"/>
            <a:ext cx="64339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 </a:t>
            </a:r>
            <a:r>
              <a:rPr lang="en-US" dirty="0" err="1" smtClean="0">
                <a:solidFill>
                  <a:schemeClr val="bg1"/>
                </a:solidFill>
              </a:rPr>
              <a:t>Encontro</a:t>
            </a:r>
            <a:r>
              <a:rPr lang="en-US" dirty="0" smtClean="0">
                <a:solidFill>
                  <a:schemeClr val="bg1"/>
                </a:solidFill>
              </a:rPr>
              <a:t> Nacional da CAF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Lisboa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21 de </a:t>
            </a:r>
            <a:r>
              <a:rPr lang="en-US" dirty="0" err="1" smtClean="0">
                <a:solidFill>
                  <a:schemeClr val="bg1"/>
                </a:solidFill>
              </a:rPr>
              <a:t>Outubro</a:t>
            </a:r>
            <a:r>
              <a:rPr lang="en-US" dirty="0" smtClean="0">
                <a:solidFill>
                  <a:schemeClr val="bg1"/>
                </a:solidFill>
              </a:rPr>
              <a:t> de 2014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endParaRPr lang="pt-P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047267822"/>
              </p:ext>
            </p:extLst>
          </p:nvPr>
        </p:nvGraphicFramePr>
        <p:xfrm>
          <a:off x="1043608" y="1613322"/>
          <a:ext cx="7344816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920999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427985" y="852457"/>
            <a:ext cx="4627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 smtClean="0">
                <a:solidFill>
                  <a:srgbClr val="FEC33B"/>
                </a:solidFill>
              </a:rPr>
              <a:t>O </a:t>
            </a:r>
            <a:r>
              <a:rPr lang="en-GB" sz="2000" dirty="0" err="1" smtClean="0">
                <a:solidFill>
                  <a:srgbClr val="FEC33B"/>
                </a:solidFill>
              </a:rPr>
              <a:t>Projeto</a:t>
            </a:r>
            <a:r>
              <a:rPr lang="en-GB" sz="2000" dirty="0" smtClean="0">
                <a:solidFill>
                  <a:srgbClr val="FEC33B"/>
                </a:solidFill>
              </a:rPr>
              <a:t> IBAR</a:t>
            </a:r>
            <a:endParaRPr lang="en-GB" sz="2000" dirty="0">
              <a:solidFill>
                <a:srgbClr val="FEC33B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772816"/>
            <a:ext cx="8064896" cy="426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pt-P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Projeto IBAR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Identifying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Barriers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Promoting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European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Standards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Guidelines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Quality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Assurance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Institutional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Level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Making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Recommendations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as to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These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Might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</a:t>
            </a:r>
            <a:r>
              <a:rPr lang="pt-P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Addressed</a:t>
            </a:r>
            <a:endParaRPr lang="pt-PT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</a:pPr>
            <a:endParaRPr lang="pt-PT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</a:pPr>
            <a:r>
              <a:rPr lang="pt-P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Ensino Secundário e Qualidade – </a:t>
            </a:r>
            <a:r>
              <a:rPr lang="pt-P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principais objetivos:</a:t>
            </a:r>
          </a:p>
          <a:p>
            <a:pPr>
              <a:lnSpc>
                <a:spcPts val="2500"/>
              </a:lnSpc>
            </a:pPr>
            <a:endParaRPr lang="pt-P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ts val="2500"/>
              </a:lnSpc>
              <a:buFont typeface="Arial" pitchFamily="34" charset="0"/>
              <a:buChar char="•"/>
            </a:pP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Perceber que </a:t>
            </a:r>
            <a:r>
              <a:rPr lang="pt-P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‘boas práticas’</a:t>
            </a: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 </a:t>
            </a:r>
            <a:r>
              <a:rPr lang="pt-P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‘barreiras’</a:t>
            </a: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podem ser identificadas no que se refere ao relacionamento entre o ensino superior e o ensino secundário</a:t>
            </a:r>
          </a:p>
          <a:p>
            <a:pPr marL="742950" lvl="1" indent="-285750">
              <a:lnSpc>
                <a:spcPts val="2500"/>
              </a:lnSpc>
              <a:buFont typeface="Arial" pitchFamily="34" charset="0"/>
              <a:buChar char="•"/>
            </a:pPr>
            <a:endParaRPr lang="pt-P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742950" lvl="1" indent="-285750">
              <a:lnSpc>
                <a:spcPts val="2500"/>
              </a:lnSpc>
              <a:buFont typeface="Arial" pitchFamily="34" charset="0"/>
              <a:buChar char="•"/>
            </a:pP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Discutir até que ponto essas </a:t>
            </a:r>
            <a:r>
              <a:rPr lang="pt-P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‘boas práticas’</a:t>
            </a: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 </a:t>
            </a:r>
            <a:r>
              <a:rPr lang="pt-P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‘barreiras’</a:t>
            </a:r>
            <a:r>
              <a:rPr lang="pt-P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podem contribuir para reforçar os mecanismos de garantia da qualidade dos dois tipos de instituições, promovendo a sua melhoria</a:t>
            </a:r>
          </a:p>
        </p:txBody>
      </p:sp>
    </p:spTree>
    <p:extLst>
      <p:ext uri="{BB962C8B-B14F-4D97-AF65-F5344CB8AC3E}">
        <p14:creationId xmlns:p14="http://schemas.microsoft.com/office/powerpoint/2010/main" val="196647103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067945" y="852457"/>
            <a:ext cx="4987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Projeto IBAR – Questões de Investigação</a:t>
            </a:r>
            <a:endParaRPr lang="pt-PT" sz="2000" dirty="0">
              <a:solidFill>
                <a:srgbClr val="FEC33B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347868171"/>
              </p:ext>
            </p:extLst>
          </p:nvPr>
        </p:nvGraphicFramePr>
        <p:xfrm>
          <a:off x="-1" y="1628800"/>
          <a:ext cx="9055779" cy="4968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015277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802453" y="852457"/>
            <a:ext cx="4253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Projeto</a:t>
            </a:r>
            <a:r>
              <a:rPr lang="en-GB" sz="2000" dirty="0" smtClean="0">
                <a:solidFill>
                  <a:srgbClr val="FEC33B"/>
                </a:solidFill>
              </a:rPr>
              <a:t> IBAR - </a:t>
            </a:r>
            <a:r>
              <a:rPr lang="en-GB" sz="2000" dirty="0" err="1" smtClean="0">
                <a:solidFill>
                  <a:srgbClr val="FEC33B"/>
                </a:solidFill>
              </a:rPr>
              <a:t>metodologia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960320"/>
              </p:ext>
            </p:extLst>
          </p:nvPr>
        </p:nvGraphicFramePr>
        <p:xfrm>
          <a:off x="107950" y="1484784"/>
          <a:ext cx="857885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1819741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131840" y="754162"/>
            <a:ext cx="5919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– Políticas Nacionais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07950" y="1476627"/>
            <a:ext cx="8784530" cy="463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Dificuldade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em identificar uma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política nacional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promotora de um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alinhamento entre ensino secundário e ensino superior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única referência a uma relação entre os dois setores prende-se com o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acesso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as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classificações finais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obtidas pelos alunos no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ensino secundário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têm que ser usadas para o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acesso ao ensino superior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Alguns entrevistados criticam o sistema de acesso ao ensino superior, referindo que o mesmo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não permite às IES selecionarem os seus estudantes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lei da avaliação do ensino superior refere a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necessidade das IES cooperarem com outras instituições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poderá presumir-se que as escolas secundárias estão incluídas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ü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articulação com o ensino superior está prevista ao nível dos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princípios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estabelecidos para orientação da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organização e gestão curricular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bem como no que se refere à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avaliação das aprendizagens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ensino secundário</a:t>
            </a:r>
          </a:p>
        </p:txBody>
      </p:sp>
    </p:spTree>
    <p:extLst>
      <p:ext uri="{BB962C8B-B14F-4D97-AF65-F5344CB8AC3E}">
        <p14:creationId xmlns:p14="http://schemas.microsoft.com/office/powerpoint/2010/main" val="273407579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528" y="1484784"/>
            <a:ext cx="8568952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estatutos das IES não apresentam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qualquer referência explícita à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ligação ao ensino secundário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políticas institucionais relativas à qualidade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não apresentam qualquer preocupação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clara e/ou formal com a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progressão do ensino secundário para o superior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Os entrevistados das IES referem a existência de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mecanismos especiais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 auxiliar os estudantes no seu primeiro ano (com o intuito de promover a qualidade académica) :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programas especiais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em matemática, física, química ou língua portuguesa para os estudantes do 1º ano (tanto antes como durante o ano letivo)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adaptação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das unidades curriculares do 1º e 2º anos aos conhecimentos e competências dos estudantes 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“cursos ponte”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para os alunos que terminam o ensino secundário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CETs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como uma forma de suavizar a transição entre os dois níveis de ensino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115616" y="754162"/>
            <a:ext cx="7936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– Política Institucional </a:t>
            </a:r>
            <a:r>
              <a:rPr lang="pt-PT" sz="2000" dirty="0">
                <a:solidFill>
                  <a:srgbClr val="FEC33B"/>
                </a:solidFill>
              </a:rPr>
              <a:t>r</a:t>
            </a:r>
            <a:r>
              <a:rPr lang="pt-PT" sz="2000" dirty="0" smtClean="0">
                <a:solidFill>
                  <a:srgbClr val="FEC33B"/>
                </a:solidFill>
              </a:rPr>
              <a:t>elativa </a:t>
            </a:r>
            <a:r>
              <a:rPr lang="pt-PT" sz="2000" dirty="0">
                <a:solidFill>
                  <a:srgbClr val="FEC33B"/>
                </a:solidFill>
              </a:rPr>
              <a:t>à</a:t>
            </a:r>
            <a:r>
              <a:rPr lang="pt-PT" sz="2000" dirty="0" smtClean="0">
                <a:solidFill>
                  <a:srgbClr val="FEC33B"/>
                </a:solidFill>
              </a:rPr>
              <a:t> Qualidade</a:t>
            </a:r>
            <a:endParaRPr lang="pt-PT" sz="2000" dirty="0">
              <a:solidFill>
                <a:srgbClr val="FEC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43533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0520" y="1988840"/>
            <a:ext cx="8352928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Os atores das IES desconhecem os mecanismos existente ao nível do ensino secundário para preparar os alunos para o ensino superior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Visões quer positivas , quer negativas relativamente à qualidade académica e i(maturidade) dos estudantes do 1º ano do ensino superior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Currículo do ensino secundário pouco exigente ou simplesmente não suficientemente alinhado com o ensino superior?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115615" y="548680"/>
            <a:ext cx="7936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– </a:t>
            </a:r>
          </a:p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Preparação dos Alunos do Ensino Secundário</a:t>
            </a:r>
            <a:endParaRPr lang="pt-PT" sz="2000" dirty="0">
              <a:solidFill>
                <a:srgbClr val="FEC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89403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03848" y="554107"/>
            <a:ext cx="5851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- </a:t>
            </a:r>
          </a:p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Preparação dos alunos do ensino secundário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0520" y="1772816"/>
            <a:ext cx="8352928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IES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afirmam promover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diversas iniciativas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direcionadas para os alunos do ensino secundário, com um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impacto significativo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 sua preparação para o ensino superior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diretores das escolas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referem: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Preparação académica e científica (aulas extra de apoio durante o ano letivo; aulas intensivas de preparação para os exames nacionais; equipas de docência especiais; estabilidade do corpo docente; aulas práticas laboratoriais)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Existência de serviços de orientação vocacional (com psicólogo)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Atividades extracurriculares (algumas das quais oferecidas for a da escola)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Preparação dos alunos para trabalhar autonomamente e investir na sua própria educação</a:t>
            </a:r>
          </a:p>
        </p:txBody>
      </p:sp>
    </p:spTree>
    <p:extLst>
      <p:ext uri="{BB962C8B-B14F-4D97-AF65-F5344CB8AC3E}">
        <p14:creationId xmlns:p14="http://schemas.microsoft.com/office/powerpoint/2010/main" val="8816371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483768" y="554107"/>
            <a:ext cx="6572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– </a:t>
            </a:r>
          </a:p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Alinhamento dos requisitos de garantia da qualidade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0520" y="1556792"/>
            <a:ext cx="8352928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IES e Escolas Secundárias são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mundos aparte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que se refere ao conhecimento mútuo que (não) têm dos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sistemas de avaliação da qualidade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 cada um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única exceção acontece com os académicos que participam no programa de avaliação externa das escolas da IGEC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Alguns entrevistados referem que os dois sistemas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são muito independentes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; outros afirmam que os mesmos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não podem ser assim tão diferentes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Escolas e IES são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realidades diferentes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o que determina sistemas de garantia da qualidade também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diferentes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Escolas não têm autonomia pedagógica para definir os seus currículos ou conteúdos de cada disciplina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Escolas estão muito mais preocupadas com as notas finais dos seus alunos (rankings)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Nas IES os estudantes têm uma voz (inquéritos pedagógicos)</a:t>
            </a:r>
          </a:p>
        </p:txBody>
      </p:sp>
    </p:spTree>
    <p:extLst>
      <p:ext uri="{BB962C8B-B14F-4D97-AF65-F5344CB8AC3E}">
        <p14:creationId xmlns:p14="http://schemas.microsoft.com/office/powerpoint/2010/main" val="122416152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71600" y="554107"/>
            <a:ext cx="8084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Resultados Principais – </a:t>
            </a:r>
          </a:p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Processos Formais de Comunicação entre Escolas e IES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38944" y="1628800"/>
            <a:ext cx="8352928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Ausência de processos formais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quer a nível nacional, quer a nível institucional – ausência de cooperação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Reformas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 nível nacional são feitas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independentemente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para cada setor sem ter em consideração as repercussões no outro (Processo de Bolonha)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nível nacional existem dois fóruns que poderão funcionar como plataformas para esta comunicação acontecer: 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CNE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 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Conselho de Escolas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A nível regional os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Conselhos Municipais de Educação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Mas nenhum destes fóruns tem atualmente um mandato para trabalhar uma melhor articulação entre o ensino secundário e o ensino superior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nível institucional existe a possibilidade de ter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representantes das IES nos conselhos gerais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das Escolas Secundárias</a:t>
            </a:r>
            <a:endParaRPr lang="pt-PT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20559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4745" y="1988840"/>
            <a:ext cx="854323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pt-P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Tópicos a Abordar</a:t>
            </a:r>
          </a:p>
          <a:p>
            <a:pPr marL="285750" indent="-285750">
              <a:spcBef>
                <a:spcPts val="1800"/>
              </a:spcBef>
              <a:buFont typeface="Arial" pitchFamily="34" charset="0"/>
              <a:buChar char="•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</a:t>
            </a:r>
          </a:p>
          <a:p>
            <a:pPr marL="742950" lvl="1" indent="-285750">
              <a:spcBef>
                <a:spcPts val="1800"/>
              </a:spcBef>
              <a:buFont typeface="Arial" pitchFamily="34" charset="0"/>
              <a:buChar char="•"/>
            </a:pP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relação entre ensino secundário e ensino superior</a:t>
            </a:r>
          </a:p>
          <a:p>
            <a:pPr marL="285750" indent="-285750">
              <a:spcBef>
                <a:spcPts val="1800"/>
              </a:spcBef>
              <a:buFont typeface="Arial" pitchFamily="34" charset="0"/>
              <a:buChar char="•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Projeto IBAR</a:t>
            </a:r>
          </a:p>
          <a:p>
            <a:pPr marL="285750" indent="-285750">
              <a:spcBef>
                <a:spcPts val="1800"/>
              </a:spcBef>
              <a:buFont typeface="Arial" pitchFamily="34" charset="0"/>
              <a:buChar char="•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 Resultados</a:t>
            </a:r>
          </a:p>
          <a:p>
            <a:pPr marL="742950" lvl="1" indent="-285750">
              <a:spcBef>
                <a:spcPts val="1800"/>
              </a:spcBef>
              <a:buFont typeface="Arial" pitchFamily="34" charset="0"/>
              <a:buChar char="•"/>
            </a:pP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Barreiras e boas práticas para um alinhamento eficaz entre o ensino secundário e o ensino superior</a:t>
            </a:r>
          </a:p>
          <a:p>
            <a:pPr marL="285750" indent="-285750">
              <a:spcBef>
                <a:spcPts val="1800"/>
              </a:spcBef>
              <a:buFont typeface="Arial" pitchFamily="34" charset="0"/>
              <a:buChar char="•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Notas Finais</a:t>
            </a:r>
          </a:p>
        </p:txBody>
      </p:sp>
    </p:spTree>
    <p:extLst>
      <p:ext uri="{BB962C8B-B14F-4D97-AF65-F5344CB8AC3E}">
        <p14:creationId xmlns:p14="http://schemas.microsoft.com/office/powerpoint/2010/main" val="290280298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0520" y="1628800"/>
            <a:ext cx="8297944" cy="462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Existem alguns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processos informais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nível institucional, muito dependentes da boa vontade dos professores: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Visitas de  alunos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das escolas secundárias a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IES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Visitas das IES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ou de determinados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cursos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 escolas secundárias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Formação de professores –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estágios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ocorre em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escolas secundárias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Conceção de </a:t>
            </a:r>
            <a:r>
              <a:rPr lang="pt-PT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CET’s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 a possibilidade da sua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oferta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envolver professores do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ensino secundário e do ensino superior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IES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disponibilizam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as suas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instalações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para os alunos das escolas secundárias, incluindo laboratórios</a:t>
            </a:r>
          </a:p>
          <a:p>
            <a:pPr marL="742950" lvl="1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Seminários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 </a:t>
            </a:r>
            <a:r>
              <a:rPr lang="pt-P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cursos de curta duração </a:t>
            </a:r>
            <a:r>
              <a:rPr lang="pt-P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promovidos pelas IES nas escolas secundárias (quando solicitados)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971600" y="554107"/>
            <a:ext cx="8084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Resultados Principais – </a:t>
            </a:r>
          </a:p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Processos Formais de Comunicação entre Escolas e IES</a:t>
            </a:r>
            <a:endParaRPr lang="pt-PT" sz="2000" dirty="0">
              <a:solidFill>
                <a:srgbClr val="FEC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41305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971600" y="554107"/>
            <a:ext cx="8084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Resultados Principais– </a:t>
            </a:r>
          </a:p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Alcançar um Alinhamento Mais Eficaz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0519" y="1772816"/>
            <a:ext cx="8605259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Times New Roman" pitchFamily="18" charset="0"/>
                <a:ea typeface="ＭＳ Ｐゴシック" pitchFamily="34" charset="-128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Deveria ser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promovido um alinhamento mais eficaz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entre ensino secundário e superior, como forma de 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melhorar a preparação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dos estudantes e, consequentemente, dos futuros graduados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Tem-se atualmente um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hiato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entre os dois setores, quando deveria existir um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contínuo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IES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são quem tem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mais interesse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em promover este contínuo, uma vez que são elas que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recebem os estudantes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Ministério da Educação e Ciência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 a entidade a quem compete formalmente estabelecer um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alinhamento entre os dois setores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(especialmente no que se refere aos conteúdos curriculares)</a:t>
            </a: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CNE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 o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Conselho de Escolas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podem promover debates sobre este tópico</a:t>
            </a:r>
            <a:endParaRPr lang="pt-PT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</a:t>
            </a:r>
            <a:r>
              <a:rPr lang="pt-P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crise financeira </a:t>
            </a:r>
            <a:r>
              <a:rPr lang="pt-PT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poderá vir a contribuir para este alinhamento… </a:t>
            </a:r>
          </a:p>
        </p:txBody>
      </p:sp>
    </p:spTree>
    <p:extLst>
      <p:ext uri="{BB962C8B-B14F-4D97-AF65-F5344CB8AC3E}">
        <p14:creationId xmlns:p14="http://schemas.microsoft.com/office/powerpoint/2010/main" val="17432425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000842" y="852457"/>
            <a:ext cx="8084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- Barreiras</a:t>
            </a:r>
            <a:endParaRPr lang="pt-PT" sz="2000" dirty="0">
              <a:solidFill>
                <a:srgbClr val="FEC33B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68861328"/>
              </p:ext>
            </p:extLst>
          </p:nvPr>
        </p:nvGraphicFramePr>
        <p:xfrm>
          <a:off x="671475" y="1412776"/>
          <a:ext cx="7956748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6696936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429910884"/>
              </p:ext>
            </p:extLst>
          </p:nvPr>
        </p:nvGraphicFramePr>
        <p:xfrm>
          <a:off x="671475" y="1412776"/>
          <a:ext cx="7956748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1000842" y="852457"/>
            <a:ext cx="8084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Principais Resultados – Boas Práticas</a:t>
            </a:r>
          </a:p>
        </p:txBody>
      </p:sp>
    </p:spTree>
    <p:extLst>
      <p:ext uri="{BB962C8B-B14F-4D97-AF65-F5344CB8AC3E}">
        <p14:creationId xmlns:p14="http://schemas.microsoft.com/office/powerpoint/2010/main" val="287319905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802453" y="852457"/>
            <a:ext cx="4253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Notas Finais</a:t>
            </a:r>
            <a:endParaRPr lang="pt-PT" sz="2000" dirty="0">
              <a:solidFill>
                <a:srgbClr val="FEC33B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413942949"/>
              </p:ext>
            </p:extLst>
          </p:nvPr>
        </p:nvGraphicFramePr>
        <p:xfrm>
          <a:off x="323528" y="1916832"/>
          <a:ext cx="85689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237078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802453" y="852457"/>
            <a:ext cx="4253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Notas Finais</a:t>
            </a:r>
            <a:endParaRPr lang="pt-PT" sz="2000" dirty="0">
              <a:solidFill>
                <a:srgbClr val="FEC33B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00526915"/>
              </p:ext>
            </p:extLst>
          </p:nvPr>
        </p:nvGraphicFramePr>
        <p:xfrm>
          <a:off x="323528" y="1700808"/>
          <a:ext cx="842493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9990733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802453" y="852457"/>
            <a:ext cx="4253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Notas Finais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971600" y="2708920"/>
            <a:ext cx="7272809" cy="2932341"/>
          </a:xfrm>
          <a:prstGeom prst="rect">
            <a:avLst/>
          </a:prstGeom>
          <a:solidFill>
            <a:srgbClr val="A21D22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sz="2400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“eles [nas escolas secundárias] precisam de saber o que os seus alunos vêm fazer para cá e nós [nas IES] precisamos de saber o que eles fazem lá, de maneira a poder estabelecer pontes”</a:t>
            </a:r>
            <a:endParaRPr lang="pt-PT" sz="2400" i="1" dirty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1222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802453" y="852457"/>
            <a:ext cx="4253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000" dirty="0" smtClean="0">
                <a:solidFill>
                  <a:srgbClr val="FEC33B"/>
                </a:solidFill>
              </a:rPr>
              <a:t>Notas Finais</a:t>
            </a:r>
            <a:endParaRPr lang="pt-PT" sz="2000" dirty="0">
              <a:solidFill>
                <a:srgbClr val="FEC33B"/>
              </a:solidFill>
            </a:endParaRPr>
          </a:p>
        </p:txBody>
      </p:sp>
      <p:sp>
        <p:nvSpPr>
          <p:cNvPr id="5" name="AutoShape 4"/>
          <p:cNvSpPr>
            <a:spLocks noChangeAspect="1" noChangeArrowheads="1" noTextEdit="1"/>
          </p:cNvSpPr>
          <p:nvPr/>
        </p:nvSpPr>
        <p:spPr bwMode="auto">
          <a:xfrm>
            <a:off x="539552" y="1847850"/>
            <a:ext cx="152082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38002" y="3159125"/>
            <a:ext cx="628650" cy="485775"/>
          </a:xfrm>
          <a:prstGeom prst="rect">
            <a:avLst/>
          </a:prstGeom>
          <a:solidFill>
            <a:srgbClr val="A21D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20527" y="2114550"/>
            <a:ext cx="889000" cy="587375"/>
          </a:xfrm>
          <a:custGeom>
            <a:avLst/>
            <a:gdLst>
              <a:gd name="T0" fmla="*/ 2 w 560"/>
              <a:gd name="T1" fmla="*/ 236 h 370"/>
              <a:gd name="T2" fmla="*/ 2 w 560"/>
              <a:gd name="T3" fmla="*/ 198 h 370"/>
              <a:gd name="T4" fmla="*/ 12 w 560"/>
              <a:gd name="T5" fmla="*/ 162 h 370"/>
              <a:gd name="T6" fmla="*/ 32 w 560"/>
              <a:gd name="T7" fmla="*/ 128 h 370"/>
              <a:gd name="T8" fmla="*/ 62 w 560"/>
              <a:gd name="T9" fmla="*/ 96 h 370"/>
              <a:gd name="T10" fmla="*/ 98 w 560"/>
              <a:gd name="T11" fmla="*/ 66 h 370"/>
              <a:gd name="T12" fmla="*/ 144 w 560"/>
              <a:gd name="T13" fmla="*/ 42 h 370"/>
              <a:gd name="T14" fmla="*/ 194 w 560"/>
              <a:gd name="T15" fmla="*/ 22 h 370"/>
              <a:gd name="T16" fmla="*/ 248 w 560"/>
              <a:gd name="T17" fmla="*/ 8 h 370"/>
              <a:gd name="T18" fmla="*/ 278 w 560"/>
              <a:gd name="T19" fmla="*/ 4 h 370"/>
              <a:gd name="T20" fmla="*/ 332 w 560"/>
              <a:gd name="T21" fmla="*/ 0 h 370"/>
              <a:gd name="T22" fmla="*/ 384 w 560"/>
              <a:gd name="T23" fmla="*/ 6 h 370"/>
              <a:gd name="T24" fmla="*/ 432 w 560"/>
              <a:gd name="T25" fmla="*/ 16 h 370"/>
              <a:gd name="T26" fmla="*/ 474 w 560"/>
              <a:gd name="T27" fmla="*/ 34 h 370"/>
              <a:gd name="T28" fmla="*/ 510 w 560"/>
              <a:gd name="T29" fmla="*/ 56 h 370"/>
              <a:gd name="T30" fmla="*/ 536 w 560"/>
              <a:gd name="T31" fmla="*/ 84 h 370"/>
              <a:gd name="T32" fmla="*/ 554 w 560"/>
              <a:gd name="T33" fmla="*/ 116 h 370"/>
              <a:gd name="T34" fmla="*/ 558 w 560"/>
              <a:gd name="T35" fmla="*/ 134 h 370"/>
              <a:gd name="T36" fmla="*/ 558 w 560"/>
              <a:gd name="T37" fmla="*/ 172 h 370"/>
              <a:gd name="T38" fmla="*/ 548 w 560"/>
              <a:gd name="T39" fmla="*/ 208 h 370"/>
              <a:gd name="T40" fmla="*/ 528 w 560"/>
              <a:gd name="T41" fmla="*/ 242 h 370"/>
              <a:gd name="T42" fmla="*/ 500 w 560"/>
              <a:gd name="T43" fmla="*/ 274 h 370"/>
              <a:gd name="T44" fmla="*/ 462 w 560"/>
              <a:gd name="T45" fmla="*/ 304 h 370"/>
              <a:gd name="T46" fmla="*/ 418 w 560"/>
              <a:gd name="T47" fmla="*/ 328 h 370"/>
              <a:gd name="T48" fmla="*/ 368 w 560"/>
              <a:gd name="T49" fmla="*/ 348 h 370"/>
              <a:gd name="T50" fmla="*/ 312 w 560"/>
              <a:gd name="T51" fmla="*/ 362 h 370"/>
              <a:gd name="T52" fmla="*/ 284 w 560"/>
              <a:gd name="T53" fmla="*/ 366 h 370"/>
              <a:gd name="T54" fmla="*/ 228 w 560"/>
              <a:gd name="T55" fmla="*/ 370 h 370"/>
              <a:gd name="T56" fmla="*/ 176 w 560"/>
              <a:gd name="T57" fmla="*/ 364 h 370"/>
              <a:gd name="T58" fmla="*/ 128 w 560"/>
              <a:gd name="T59" fmla="*/ 354 h 370"/>
              <a:gd name="T60" fmla="*/ 86 w 560"/>
              <a:gd name="T61" fmla="*/ 336 h 370"/>
              <a:gd name="T62" fmla="*/ 52 w 560"/>
              <a:gd name="T63" fmla="*/ 314 h 370"/>
              <a:gd name="T64" fmla="*/ 24 w 560"/>
              <a:gd name="T65" fmla="*/ 286 h 370"/>
              <a:gd name="T66" fmla="*/ 8 w 560"/>
              <a:gd name="T67" fmla="*/ 254 h 370"/>
              <a:gd name="T68" fmla="*/ 2 w 560"/>
              <a:gd name="T69" fmla="*/ 23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0" h="370">
                <a:moveTo>
                  <a:pt x="2" y="236"/>
                </a:moveTo>
                <a:lnTo>
                  <a:pt x="2" y="236"/>
                </a:lnTo>
                <a:lnTo>
                  <a:pt x="0" y="218"/>
                </a:lnTo>
                <a:lnTo>
                  <a:pt x="2" y="198"/>
                </a:lnTo>
                <a:lnTo>
                  <a:pt x="6" y="180"/>
                </a:lnTo>
                <a:lnTo>
                  <a:pt x="12" y="162"/>
                </a:lnTo>
                <a:lnTo>
                  <a:pt x="22" y="144"/>
                </a:lnTo>
                <a:lnTo>
                  <a:pt x="32" y="128"/>
                </a:lnTo>
                <a:lnTo>
                  <a:pt x="46" y="112"/>
                </a:lnTo>
                <a:lnTo>
                  <a:pt x="62" y="96"/>
                </a:lnTo>
                <a:lnTo>
                  <a:pt x="80" y="80"/>
                </a:lnTo>
                <a:lnTo>
                  <a:pt x="98" y="66"/>
                </a:lnTo>
                <a:lnTo>
                  <a:pt x="120" y="54"/>
                </a:lnTo>
                <a:lnTo>
                  <a:pt x="144" y="42"/>
                </a:lnTo>
                <a:lnTo>
                  <a:pt x="168" y="30"/>
                </a:lnTo>
                <a:lnTo>
                  <a:pt x="194" y="22"/>
                </a:lnTo>
                <a:lnTo>
                  <a:pt x="220" y="14"/>
                </a:lnTo>
                <a:lnTo>
                  <a:pt x="248" y="8"/>
                </a:lnTo>
                <a:lnTo>
                  <a:pt x="248" y="8"/>
                </a:lnTo>
                <a:lnTo>
                  <a:pt x="278" y="4"/>
                </a:lnTo>
                <a:lnTo>
                  <a:pt x="306" y="2"/>
                </a:lnTo>
                <a:lnTo>
                  <a:pt x="332" y="0"/>
                </a:lnTo>
                <a:lnTo>
                  <a:pt x="360" y="2"/>
                </a:lnTo>
                <a:lnTo>
                  <a:pt x="384" y="6"/>
                </a:lnTo>
                <a:lnTo>
                  <a:pt x="410" y="10"/>
                </a:lnTo>
                <a:lnTo>
                  <a:pt x="432" y="16"/>
                </a:lnTo>
                <a:lnTo>
                  <a:pt x="454" y="24"/>
                </a:lnTo>
                <a:lnTo>
                  <a:pt x="474" y="34"/>
                </a:lnTo>
                <a:lnTo>
                  <a:pt x="492" y="44"/>
                </a:lnTo>
                <a:lnTo>
                  <a:pt x="510" y="56"/>
                </a:lnTo>
                <a:lnTo>
                  <a:pt x="524" y="70"/>
                </a:lnTo>
                <a:lnTo>
                  <a:pt x="536" y="84"/>
                </a:lnTo>
                <a:lnTo>
                  <a:pt x="546" y="100"/>
                </a:lnTo>
                <a:lnTo>
                  <a:pt x="554" y="116"/>
                </a:lnTo>
                <a:lnTo>
                  <a:pt x="558" y="134"/>
                </a:lnTo>
                <a:lnTo>
                  <a:pt x="558" y="134"/>
                </a:lnTo>
                <a:lnTo>
                  <a:pt x="560" y="152"/>
                </a:lnTo>
                <a:lnTo>
                  <a:pt x="558" y="172"/>
                </a:lnTo>
                <a:lnTo>
                  <a:pt x="554" y="190"/>
                </a:lnTo>
                <a:lnTo>
                  <a:pt x="548" y="208"/>
                </a:lnTo>
                <a:lnTo>
                  <a:pt x="540" y="226"/>
                </a:lnTo>
                <a:lnTo>
                  <a:pt x="528" y="242"/>
                </a:lnTo>
                <a:lnTo>
                  <a:pt x="514" y="258"/>
                </a:lnTo>
                <a:lnTo>
                  <a:pt x="500" y="274"/>
                </a:lnTo>
                <a:lnTo>
                  <a:pt x="482" y="290"/>
                </a:lnTo>
                <a:lnTo>
                  <a:pt x="462" y="304"/>
                </a:lnTo>
                <a:lnTo>
                  <a:pt x="440" y="316"/>
                </a:lnTo>
                <a:lnTo>
                  <a:pt x="418" y="328"/>
                </a:lnTo>
                <a:lnTo>
                  <a:pt x="394" y="340"/>
                </a:lnTo>
                <a:lnTo>
                  <a:pt x="368" y="348"/>
                </a:lnTo>
                <a:lnTo>
                  <a:pt x="340" y="356"/>
                </a:lnTo>
                <a:lnTo>
                  <a:pt x="312" y="362"/>
                </a:lnTo>
                <a:lnTo>
                  <a:pt x="312" y="362"/>
                </a:lnTo>
                <a:lnTo>
                  <a:pt x="284" y="366"/>
                </a:lnTo>
                <a:lnTo>
                  <a:pt x="256" y="368"/>
                </a:lnTo>
                <a:lnTo>
                  <a:pt x="228" y="370"/>
                </a:lnTo>
                <a:lnTo>
                  <a:pt x="202" y="368"/>
                </a:lnTo>
                <a:lnTo>
                  <a:pt x="176" y="364"/>
                </a:lnTo>
                <a:lnTo>
                  <a:pt x="152" y="360"/>
                </a:lnTo>
                <a:lnTo>
                  <a:pt x="128" y="354"/>
                </a:lnTo>
                <a:lnTo>
                  <a:pt x="106" y="346"/>
                </a:lnTo>
                <a:lnTo>
                  <a:pt x="86" y="336"/>
                </a:lnTo>
                <a:lnTo>
                  <a:pt x="68" y="326"/>
                </a:lnTo>
                <a:lnTo>
                  <a:pt x="52" y="314"/>
                </a:lnTo>
                <a:lnTo>
                  <a:pt x="36" y="300"/>
                </a:lnTo>
                <a:lnTo>
                  <a:pt x="24" y="286"/>
                </a:lnTo>
                <a:lnTo>
                  <a:pt x="14" y="270"/>
                </a:lnTo>
                <a:lnTo>
                  <a:pt x="8" y="254"/>
                </a:lnTo>
                <a:lnTo>
                  <a:pt x="2" y="236"/>
                </a:lnTo>
                <a:lnTo>
                  <a:pt x="2" y="236"/>
                </a:lnTo>
                <a:close/>
              </a:path>
            </a:pathLst>
          </a:custGeom>
          <a:solidFill>
            <a:srgbClr val="FEC3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069777" y="2254250"/>
            <a:ext cx="149225" cy="184150"/>
          </a:xfrm>
          <a:custGeom>
            <a:avLst/>
            <a:gdLst>
              <a:gd name="T0" fmla="*/ 36 w 94"/>
              <a:gd name="T1" fmla="*/ 112 h 116"/>
              <a:gd name="T2" fmla="*/ 36 w 94"/>
              <a:gd name="T3" fmla="*/ 112 h 116"/>
              <a:gd name="T4" fmla="*/ 60 w 94"/>
              <a:gd name="T5" fmla="*/ 108 h 116"/>
              <a:gd name="T6" fmla="*/ 82 w 94"/>
              <a:gd name="T7" fmla="*/ 108 h 116"/>
              <a:gd name="T8" fmla="*/ 82 w 94"/>
              <a:gd name="T9" fmla="*/ 108 h 116"/>
              <a:gd name="T10" fmla="*/ 90 w 94"/>
              <a:gd name="T11" fmla="*/ 94 h 116"/>
              <a:gd name="T12" fmla="*/ 94 w 94"/>
              <a:gd name="T13" fmla="*/ 78 h 116"/>
              <a:gd name="T14" fmla="*/ 94 w 94"/>
              <a:gd name="T15" fmla="*/ 78 h 116"/>
              <a:gd name="T16" fmla="*/ 94 w 94"/>
              <a:gd name="T17" fmla="*/ 66 h 116"/>
              <a:gd name="T18" fmla="*/ 94 w 94"/>
              <a:gd name="T19" fmla="*/ 54 h 116"/>
              <a:gd name="T20" fmla="*/ 92 w 94"/>
              <a:gd name="T21" fmla="*/ 42 h 116"/>
              <a:gd name="T22" fmla="*/ 86 w 94"/>
              <a:gd name="T23" fmla="*/ 30 h 116"/>
              <a:gd name="T24" fmla="*/ 82 w 94"/>
              <a:gd name="T25" fmla="*/ 20 h 116"/>
              <a:gd name="T26" fmla="*/ 74 w 94"/>
              <a:gd name="T27" fmla="*/ 12 h 116"/>
              <a:gd name="T28" fmla="*/ 66 w 94"/>
              <a:gd name="T29" fmla="*/ 6 h 116"/>
              <a:gd name="T30" fmla="*/ 56 w 94"/>
              <a:gd name="T31" fmla="*/ 2 h 116"/>
              <a:gd name="T32" fmla="*/ 56 w 94"/>
              <a:gd name="T33" fmla="*/ 2 h 116"/>
              <a:gd name="T34" fmla="*/ 48 w 94"/>
              <a:gd name="T35" fmla="*/ 0 h 116"/>
              <a:gd name="T36" fmla="*/ 38 w 94"/>
              <a:gd name="T37" fmla="*/ 2 h 116"/>
              <a:gd name="T38" fmla="*/ 30 w 94"/>
              <a:gd name="T39" fmla="*/ 6 h 116"/>
              <a:gd name="T40" fmla="*/ 20 w 94"/>
              <a:gd name="T41" fmla="*/ 12 h 116"/>
              <a:gd name="T42" fmla="*/ 14 w 94"/>
              <a:gd name="T43" fmla="*/ 18 h 116"/>
              <a:gd name="T44" fmla="*/ 8 w 94"/>
              <a:gd name="T45" fmla="*/ 28 h 116"/>
              <a:gd name="T46" fmla="*/ 4 w 94"/>
              <a:gd name="T47" fmla="*/ 40 h 116"/>
              <a:gd name="T48" fmla="*/ 0 w 94"/>
              <a:gd name="T49" fmla="*/ 52 h 116"/>
              <a:gd name="T50" fmla="*/ 0 w 94"/>
              <a:gd name="T51" fmla="*/ 52 h 116"/>
              <a:gd name="T52" fmla="*/ 0 w 94"/>
              <a:gd name="T53" fmla="*/ 70 h 116"/>
              <a:gd name="T54" fmla="*/ 2 w 94"/>
              <a:gd name="T55" fmla="*/ 88 h 116"/>
              <a:gd name="T56" fmla="*/ 8 w 94"/>
              <a:gd name="T57" fmla="*/ 102 h 116"/>
              <a:gd name="T58" fmla="*/ 18 w 94"/>
              <a:gd name="T59" fmla="*/ 116 h 116"/>
              <a:gd name="T60" fmla="*/ 18 w 94"/>
              <a:gd name="T61" fmla="*/ 116 h 116"/>
              <a:gd name="T62" fmla="*/ 36 w 94"/>
              <a:gd name="T63" fmla="*/ 112 h 116"/>
              <a:gd name="T64" fmla="*/ 36 w 94"/>
              <a:gd name="T65" fmla="*/ 11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116">
                <a:moveTo>
                  <a:pt x="36" y="112"/>
                </a:moveTo>
                <a:lnTo>
                  <a:pt x="36" y="112"/>
                </a:lnTo>
                <a:lnTo>
                  <a:pt x="60" y="108"/>
                </a:lnTo>
                <a:lnTo>
                  <a:pt x="82" y="108"/>
                </a:lnTo>
                <a:lnTo>
                  <a:pt x="82" y="108"/>
                </a:lnTo>
                <a:lnTo>
                  <a:pt x="90" y="94"/>
                </a:lnTo>
                <a:lnTo>
                  <a:pt x="94" y="78"/>
                </a:lnTo>
                <a:lnTo>
                  <a:pt x="94" y="78"/>
                </a:lnTo>
                <a:lnTo>
                  <a:pt x="94" y="66"/>
                </a:lnTo>
                <a:lnTo>
                  <a:pt x="94" y="54"/>
                </a:lnTo>
                <a:lnTo>
                  <a:pt x="92" y="42"/>
                </a:lnTo>
                <a:lnTo>
                  <a:pt x="86" y="30"/>
                </a:lnTo>
                <a:lnTo>
                  <a:pt x="82" y="20"/>
                </a:lnTo>
                <a:lnTo>
                  <a:pt x="74" y="12"/>
                </a:lnTo>
                <a:lnTo>
                  <a:pt x="66" y="6"/>
                </a:lnTo>
                <a:lnTo>
                  <a:pt x="56" y="2"/>
                </a:lnTo>
                <a:lnTo>
                  <a:pt x="56" y="2"/>
                </a:lnTo>
                <a:lnTo>
                  <a:pt x="48" y="0"/>
                </a:lnTo>
                <a:lnTo>
                  <a:pt x="38" y="2"/>
                </a:lnTo>
                <a:lnTo>
                  <a:pt x="30" y="6"/>
                </a:lnTo>
                <a:lnTo>
                  <a:pt x="20" y="12"/>
                </a:lnTo>
                <a:lnTo>
                  <a:pt x="14" y="18"/>
                </a:lnTo>
                <a:lnTo>
                  <a:pt x="8" y="28"/>
                </a:lnTo>
                <a:lnTo>
                  <a:pt x="4" y="40"/>
                </a:lnTo>
                <a:lnTo>
                  <a:pt x="0" y="52"/>
                </a:lnTo>
                <a:lnTo>
                  <a:pt x="0" y="52"/>
                </a:lnTo>
                <a:lnTo>
                  <a:pt x="0" y="70"/>
                </a:lnTo>
                <a:lnTo>
                  <a:pt x="2" y="88"/>
                </a:lnTo>
                <a:lnTo>
                  <a:pt x="8" y="102"/>
                </a:lnTo>
                <a:lnTo>
                  <a:pt x="18" y="116"/>
                </a:lnTo>
                <a:lnTo>
                  <a:pt x="18" y="116"/>
                </a:lnTo>
                <a:lnTo>
                  <a:pt x="36" y="112"/>
                </a:lnTo>
                <a:lnTo>
                  <a:pt x="36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98352" y="2247900"/>
            <a:ext cx="63500" cy="114300"/>
          </a:xfrm>
          <a:custGeom>
            <a:avLst/>
            <a:gdLst>
              <a:gd name="T0" fmla="*/ 0 w 40"/>
              <a:gd name="T1" fmla="*/ 40 h 72"/>
              <a:gd name="T2" fmla="*/ 0 w 40"/>
              <a:gd name="T3" fmla="*/ 40 h 72"/>
              <a:gd name="T4" fmla="*/ 0 w 40"/>
              <a:gd name="T5" fmla="*/ 26 h 72"/>
              <a:gd name="T6" fmla="*/ 2 w 40"/>
              <a:gd name="T7" fmla="*/ 14 h 72"/>
              <a:gd name="T8" fmla="*/ 6 w 40"/>
              <a:gd name="T9" fmla="*/ 4 h 72"/>
              <a:gd name="T10" fmla="*/ 10 w 40"/>
              <a:gd name="T11" fmla="*/ 2 h 72"/>
              <a:gd name="T12" fmla="*/ 14 w 40"/>
              <a:gd name="T13" fmla="*/ 0 h 72"/>
              <a:gd name="T14" fmla="*/ 14 w 40"/>
              <a:gd name="T15" fmla="*/ 0 h 72"/>
              <a:gd name="T16" fmla="*/ 18 w 40"/>
              <a:gd name="T17" fmla="*/ 0 h 72"/>
              <a:gd name="T18" fmla="*/ 22 w 40"/>
              <a:gd name="T19" fmla="*/ 2 h 72"/>
              <a:gd name="T20" fmla="*/ 28 w 40"/>
              <a:gd name="T21" fmla="*/ 8 h 72"/>
              <a:gd name="T22" fmla="*/ 34 w 40"/>
              <a:gd name="T23" fmla="*/ 18 h 72"/>
              <a:gd name="T24" fmla="*/ 38 w 40"/>
              <a:gd name="T25" fmla="*/ 32 h 72"/>
              <a:gd name="T26" fmla="*/ 38 w 40"/>
              <a:gd name="T27" fmla="*/ 32 h 72"/>
              <a:gd name="T28" fmla="*/ 40 w 40"/>
              <a:gd name="T29" fmla="*/ 46 h 72"/>
              <a:gd name="T30" fmla="*/ 38 w 40"/>
              <a:gd name="T31" fmla="*/ 58 h 72"/>
              <a:gd name="T32" fmla="*/ 32 w 40"/>
              <a:gd name="T33" fmla="*/ 66 h 72"/>
              <a:gd name="T34" fmla="*/ 30 w 40"/>
              <a:gd name="T35" fmla="*/ 70 h 72"/>
              <a:gd name="T36" fmla="*/ 26 w 40"/>
              <a:gd name="T37" fmla="*/ 72 h 72"/>
              <a:gd name="T38" fmla="*/ 26 w 40"/>
              <a:gd name="T39" fmla="*/ 72 h 72"/>
              <a:gd name="T40" fmla="*/ 22 w 40"/>
              <a:gd name="T41" fmla="*/ 72 h 72"/>
              <a:gd name="T42" fmla="*/ 18 w 40"/>
              <a:gd name="T43" fmla="*/ 70 h 72"/>
              <a:gd name="T44" fmla="*/ 10 w 40"/>
              <a:gd name="T45" fmla="*/ 64 h 72"/>
              <a:gd name="T46" fmla="*/ 4 w 40"/>
              <a:gd name="T47" fmla="*/ 52 h 72"/>
              <a:gd name="T48" fmla="*/ 0 w 40"/>
              <a:gd name="T49" fmla="*/ 40 h 72"/>
              <a:gd name="T50" fmla="*/ 0 w 40"/>
              <a:gd name="T51" fmla="*/ 4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0" h="72">
                <a:moveTo>
                  <a:pt x="0" y="40"/>
                </a:moveTo>
                <a:lnTo>
                  <a:pt x="0" y="40"/>
                </a:lnTo>
                <a:lnTo>
                  <a:pt x="0" y="26"/>
                </a:lnTo>
                <a:lnTo>
                  <a:pt x="2" y="14"/>
                </a:lnTo>
                <a:lnTo>
                  <a:pt x="6" y="4"/>
                </a:lnTo>
                <a:lnTo>
                  <a:pt x="10" y="2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22" y="2"/>
                </a:lnTo>
                <a:lnTo>
                  <a:pt x="28" y="8"/>
                </a:lnTo>
                <a:lnTo>
                  <a:pt x="34" y="18"/>
                </a:lnTo>
                <a:lnTo>
                  <a:pt x="38" y="32"/>
                </a:lnTo>
                <a:lnTo>
                  <a:pt x="38" y="32"/>
                </a:lnTo>
                <a:lnTo>
                  <a:pt x="40" y="46"/>
                </a:lnTo>
                <a:lnTo>
                  <a:pt x="38" y="58"/>
                </a:lnTo>
                <a:lnTo>
                  <a:pt x="32" y="66"/>
                </a:lnTo>
                <a:lnTo>
                  <a:pt x="30" y="70"/>
                </a:lnTo>
                <a:lnTo>
                  <a:pt x="26" y="72"/>
                </a:lnTo>
                <a:lnTo>
                  <a:pt x="26" y="72"/>
                </a:lnTo>
                <a:lnTo>
                  <a:pt x="22" y="72"/>
                </a:lnTo>
                <a:lnTo>
                  <a:pt x="18" y="70"/>
                </a:lnTo>
                <a:lnTo>
                  <a:pt x="10" y="64"/>
                </a:lnTo>
                <a:lnTo>
                  <a:pt x="4" y="52"/>
                </a:lnTo>
                <a:lnTo>
                  <a:pt x="0" y="40"/>
                </a:lnTo>
                <a:lnTo>
                  <a:pt x="0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387277" y="2241550"/>
            <a:ext cx="117475" cy="142875"/>
          </a:xfrm>
          <a:custGeom>
            <a:avLst/>
            <a:gdLst>
              <a:gd name="T0" fmla="*/ 30 w 74"/>
              <a:gd name="T1" fmla="*/ 86 h 90"/>
              <a:gd name="T2" fmla="*/ 30 w 74"/>
              <a:gd name="T3" fmla="*/ 86 h 90"/>
              <a:gd name="T4" fmla="*/ 48 w 74"/>
              <a:gd name="T5" fmla="*/ 84 h 90"/>
              <a:gd name="T6" fmla="*/ 66 w 74"/>
              <a:gd name="T7" fmla="*/ 84 h 90"/>
              <a:gd name="T8" fmla="*/ 66 w 74"/>
              <a:gd name="T9" fmla="*/ 84 h 90"/>
              <a:gd name="T10" fmla="*/ 70 w 74"/>
              <a:gd name="T11" fmla="*/ 74 h 90"/>
              <a:gd name="T12" fmla="*/ 74 w 74"/>
              <a:gd name="T13" fmla="*/ 60 h 90"/>
              <a:gd name="T14" fmla="*/ 74 w 74"/>
              <a:gd name="T15" fmla="*/ 60 h 90"/>
              <a:gd name="T16" fmla="*/ 74 w 74"/>
              <a:gd name="T17" fmla="*/ 50 h 90"/>
              <a:gd name="T18" fmla="*/ 74 w 74"/>
              <a:gd name="T19" fmla="*/ 40 h 90"/>
              <a:gd name="T20" fmla="*/ 72 w 74"/>
              <a:gd name="T21" fmla="*/ 32 h 90"/>
              <a:gd name="T22" fmla="*/ 70 w 74"/>
              <a:gd name="T23" fmla="*/ 24 h 90"/>
              <a:gd name="T24" fmla="*/ 64 w 74"/>
              <a:gd name="T25" fmla="*/ 16 h 90"/>
              <a:gd name="T26" fmla="*/ 60 w 74"/>
              <a:gd name="T27" fmla="*/ 10 h 90"/>
              <a:gd name="T28" fmla="*/ 52 w 74"/>
              <a:gd name="T29" fmla="*/ 4 h 90"/>
              <a:gd name="T30" fmla="*/ 46 w 74"/>
              <a:gd name="T31" fmla="*/ 2 h 90"/>
              <a:gd name="T32" fmla="*/ 46 w 74"/>
              <a:gd name="T33" fmla="*/ 2 h 90"/>
              <a:gd name="T34" fmla="*/ 38 w 74"/>
              <a:gd name="T35" fmla="*/ 0 h 90"/>
              <a:gd name="T36" fmla="*/ 30 w 74"/>
              <a:gd name="T37" fmla="*/ 2 h 90"/>
              <a:gd name="T38" fmla="*/ 24 w 74"/>
              <a:gd name="T39" fmla="*/ 4 h 90"/>
              <a:gd name="T40" fmla="*/ 18 w 74"/>
              <a:gd name="T41" fmla="*/ 8 h 90"/>
              <a:gd name="T42" fmla="*/ 12 w 74"/>
              <a:gd name="T43" fmla="*/ 14 h 90"/>
              <a:gd name="T44" fmla="*/ 8 w 74"/>
              <a:gd name="T45" fmla="*/ 22 h 90"/>
              <a:gd name="T46" fmla="*/ 4 w 74"/>
              <a:gd name="T47" fmla="*/ 30 h 90"/>
              <a:gd name="T48" fmla="*/ 2 w 74"/>
              <a:gd name="T49" fmla="*/ 40 h 90"/>
              <a:gd name="T50" fmla="*/ 2 w 74"/>
              <a:gd name="T51" fmla="*/ 40 h 90"/>
              <a:gd name="T52" fmla="*/ 0 w 74"/>
              <a:gd name="T53" fmla="*/ 54 h 90"/>
              <a:gd name="T54" fmla="*/ 2 w 74"/>
              <a:gd name="T55" fmla="*/ 68 h 90"/>
              <a:gd name="T56" fmla="*/ 8 w 74"/>
              <a:gd name="T57" fmla="*/ 80 h 90"/>
              <a:gd name="T58" fmla="*/ 14 w 74"/>
              <a:gd name="T59" fmla="*/ 90 h 90"/>
              <a:gd name="T60" fmla="*/ 14 w 74"/>
              <a:gd name="T61" fmla="*/ 90 h 90"/>
              <a:gd name="T62" fmla="*/ 30 w 74"/>
              <a:gd name="T63" fmla="*/ 86 h 90"/>
              <a:gd name="T64" fmla="*/ 30 w 74"/>
              <a:gd name="T65" fmla="*/ 8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" h="90">
                <a:moveTo>
                  <a:pt x="30" y="86"/>
                </a:moveTo>
                <a:lnTo>
                  <a:pt x="30" y="86"/>
                </a:lnTo>
                <a:lnTo>
                  <a:pt x="48" y="84"/>
                </a:lnTo>
                <a:lnTo>
                  <a:pt x="66" y="84"/>
                </a:lnTo>
                <a:lnTo>
                  <a:pt x="66" y="84"/>
                </a:lnTo>
                <a:lnTo>
                  <a:pt x="70" y="74"/>
                </a:lnTo>
                <a:lnTo>
                  <a:pt x="74" y="60"/>
                </a:lnTo>
                <a:lnTo>
                  <a:pt x="74" y="60"/>
                </a:lnTo>
                <a:lnTo>
                  <a:pt x="74" y="50"/>
                </a:lnTo>
                <a:lnTo>
                  <a:pt x="74" y="40"/>
                </a:lnTo>
                <a:lnTo>
                  <a:pt x="72" y="32"/>
                </a:lnTo>
                <a:lnTo>
                  <a:pt x="70" y="24"/>
                </a:lnTo>
                <a:lnTo>
                  <a:pt x="64" y="16"/>
                </a:lnTo>
                <a:lnTo>
                  <a:pt x="60" y="10"/>
                </a:lnTo>
                <a:lnTo>
                  <a:pt x="52" y="4"/>
                </a:lnTo>
                <a:lnTo>
                  <a:pt x="46" y="2"/>
                </a:lnTo>
                <a:lnTo>
                  <a:pt x="46" y="2"/>
                </a:lnTo>
                <a:lnTo>
                  <a:pt x="38" y="0"/>
                </a:lnTo>
                <a:lnTo>
                  <a:pt x="30" y="2"/>
                </a:lnTo>
                <a:lnTo>
                  <a:pt x="24" y="4"/>
                </a:lnTo>
                <a:lnTo>
                  <a:pt x="18" y="8"/>
                </a:lnTo>
                <a:lnTo>
                  <a:pt x="12" y="14"/>
                </a:lnTo>
                <a:lnTo>
                  <a:pt x="8" y="22"/>
                </a:lnTo>
                <a:lnTo>
                  <a:pt x="4" y="30"/>
                </a:lnTo>
                <a:lnTo>
                  <a:pt x="2" y="40"/>
                </a:lnTo>
                <a:lnTo>
                  <a:pt x="2" y="40"/>
                </a:lnTo>
                <a:lnTo>
                  <a:pt x="0" y="54"/>
                </a:lnTo>
                <a:lnTo>
                  <a:pt x="2" y="68"/>
                </a:lnTo>
                <a:lnTo>
                  <a:pt x="8" y="80"/>
                </a:lnTo>
                <a:lnTo>
                  <a:pt x="14" y="90"/>
                </a:lnTo>
                <a:lnTo>
                  <a:pt x="14" y="90"/>
                </a:lnTo>
                <a:lnTo>
                  <a:pt x="30" y="86"/>
                </a:lnTo>
                <a:lnTo>
                  <a:pt x="30" y="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409502" y="2235200"/>
            <a:ext cx="50800" cy="88900"/>
          </a:xfrm>
          <a:custGeom>
            <a:avLst/>
            <a:gdLst>
              <a:gd name="T0" fmla="*/ 2 w 32"/>
              <a:gd name="T1" fmla="*/ 32 h 56"/>
              <a:gd name="T2" fmla="*/ 2 w 32"/>
              <a:gd name="T3" fmla="*/ 32 h 56"/>
              <a:gd name="T4" fmla="*/ 0 w 32"/>
              <a:gd name="T5" fmla="*/ 20 h 56"/>
              <a:gd name="T6" fmla="*/ 2 w 32"/>
              <a:gd name="T7" fmla="*/ 10 h 56"/>
              <a:gd name="T8" fmla="*/ 6 w 32"/>
              <a:gd name="T9" fmla="*/ 4 h 56"/>
              <a:gd name="T10" fmla="*/ 12 w 32"/>
              <a:gd name="T11" fmla="*/ 0 h 56"/>
              <a:gd name="T12" fmla="*/ 12 w 32"/>
              <a:gd name="T13" fmla="*/ 0 h 56"/>
              <a:gd name="T14" fmla="*/ 18 w 32"/>
              <a:gd name="T15" fmla="*/ 2 h 56"/>
              <a:gd name="T16" fmla="*/ 24 w 32"/>
              <a:gd name="T17" fmla="*/ 6 h 56"/>
              <a:gd name="T18" fmla="*/ 28 w 32"/>
              <a:gd name="T19" fmla="*/ 16 h 56"/>
              <a:gd name="T20" fmla="*/ 32 w 32"/>
              <a:gd name="T21" fmla="*/ 26 h 56"/>
              <a:gd name="T22" fmla="*/ 32 w 32"/>
              <a:gd name="T23" fmla="*/ 26 h 56"/>
              <a:gd name="T24" fmla="*/ 32 w 32"/>
              <a:gd name="T25" fmla="*/ 36 h 56"/>
              <a:gd name="T26" fmla="*/ 30 w 32"/>
              <a:gd name="T27" fmla="*/ 46 h 56"/>
              <a:gd name="T28" fmla="*/ 26 w 32"/>
              <a:gd name="T29" fmla="*/ 52 h 56"/>
              <a:gd name="T30" fmla="*/ 22 w 32"/>
              <a:gd name="T31" fmla="*/ 56 h 56"/>
              <a:gd name="T32" fmla="*/ 22 w 32"/>
              <a:gd name="T33" fmla="*/ 56 h 56"/>
              <a:gd name="T34" fmla="*/ 14 w 32"/>
              <a:gd name="T35" fmla="*/ 54 h 56"/>
              <a:gd name="T36" fmla="*/ 10 w 32"/>
              <a:gd name="T37" fmla="*/ 50 h 56"/>
              <a:gd name="T38" fmla="*/ 4 w 32"/>
              <a:gd name="T39" fmla="*/ 42 h 56"/>
              <a:gd name="T40" fmla="*/ 2 w 32"/>
              <a:gd name="T41" fmla="*/ 32 h 56"/>
              <a:gd name="T42" fmla="*/ 2 w 32"/>
              <a:gd name="T43" fmla="*/ 3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56">
                <a:moveTo>
                  <a:pt x="2" y="32"/>
                </a:moveTo>
                <a:lnTo>
                  <a:pt x="2" y="32"/>
                </a:lnTo>
                <a:lnTo>
                  <a:pt x="0" y="20"/>
                </a:lnTo>
                <a:lnTo>
                  <a:pt x="2" y="10"/>
                </a:lnTo>
                <a:lnTo>
                  <a:pt x="6" y="4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24" y="6"/>
                </a:lnTo>
                <a:lnTo>
                  <a:pt x="28" y="16"/>
                </a:lnTo>
                <a:lnTo>
                  <a:pt x="32" y="26"/>
                </a:lnTo>
                <a:lnTo>
                  <a:pt x="32" y="26"/>
                </a:lnTo>
                <a:lnTo>
                  <a:pt x="32" y="36"/>
                </a:lnTo>
                <a:lnTo>
                  <a:pt x="30" y="46"/>
                </a:lnTo>
                <a:lnTo>
                  <a:pt x="26" y="52"/>
                </a:lnTo>
                <a:lnTo>
                  <a:pt x="22" y="56"/>
                </a:lnTo>
                <a:lnTo>
                  <a:pt x="22" y="56"/>
                </a:lnTo>
                <a:lnTo>
                  <a:pt x="14" y="54"/>
                </a:lnTo>
                <a:lnTo>
                  <a:pt x="10" y="50"/>
                </a:lnTo>
                <a:lnTo>
                  <a:pt x="4" y="42"/>
                </a:lnTo>
                <a:lnTo>
                  <a:pt x="2" y="32"/>
                </a:lnTo>
                <a:lnTo>
                  <a:pt x="2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44352" y="2625725"/>
            <a:ext cx="971550" cy="603250"/>
          </a:xfrm>
          <a:custGeom>
            <a:avLst/>
            <a:gdLst>
              <a:gd name="T0" fmla="*/ 12 w 612"/>
              <a:gd name="T1" fmla="*/ 40 h 380"/>
              <a:gd name="T2" fmla="*/ 6 w 612"/>
              <a:gd name="T3" fmla="*/ 76 h 380"/>
              <a:gd name="T4" fmla="*/ 0 w 612"/>
              <a:gd name="T5" fmla="*/ 130 h 380"/>
              <a:gd name="T6" fmla="*/ 4 w 612"/>
              <a:gd name="T7" fmla="*/ 194 h 380"/>
              <a:gd name="T8" fmla="*/ 18 w 612"/>
              <a:gd name="T9" fmla="*/ 244 h 380"/>
              <a:gd name="T10" fmla="*/ 32 w 612"/>
              <a:gd name="T11" fmla="*/ 274 h 380"/>
              <a:gd name="T12" fmla="*/ 54 w 612"/>
              <a:gd name="T13" fmla="*/ 302 h 380"/>
              <a:gd name="T14" fmla="*/ 82 w 612"/>
              <a:gd name="T15" fmla="*/ 324 h 380"/>
              <a:gd name="T16" fmla="*/ 116 w 612"/>
              <a:gd name="T17" fmla="*/ 340 h 380"/>
              <a:gd name="T18" fmla="*/ 162 w 612"/>
              <a:gd name="T19" fmla="*/ 348 h 380"/>
              <a:gd name="T20" fmla="*/ 216 w 612"/>
              <a:gd name="T21" fmla="*/ 348 h 380"/>
              <a:gd name="T22" fmla="*/ 280 w 612"/>
              <a:gd name="T23" fmla="*/ 338 h 380"/>
              <a:gd name="T24" fmla="*/ 324 w 612"/>
              <a:gd name="T25" fmla="*/ 324 h 380"/>
              <a:gd name="T26" fmla="*/ 446 w 612"/>
              <a:gd name="T27" fmla="*/ 244 h 380"/>
              <a:gd name="T28" fmla="*/ 482 w 612"/>
              <a:gd name="T29" fmla="*/ 296 h 380"/>
              <a:gd name="T30" fmla="*/ 506 w 612"/>
              <a:gd name="T31" fmla="*/ 340 h 380"/>
              <a:gd name="T32" fmla="*/ 516 w 612"/>
              <a:gd name="T33" fmla="*/ 370 h 380"/>
              <a:gd name="T34" fmla="*/ 516 w 612"/>
              <a:gd name="T35" fmla="*/ 380 h 380"/>
              <a:gd name="T36" fmla="*/ 536 w 612"/>
              <a:gd name="T37" fmla="*/ 380 h 380"/>
              <a:gd name="T38" fmla="*/ 564 w 612"/>
              <a:gd name="T39" fmla="*/ 372 h 380"/>
              <a:gd name="T40" fmla="*/ 596 w 612"/>
              <a:gd name="T41" fmla="*/ 352 h 380"/>
              <a:gd name="T42" fmla="*/ 612 w 612"/>
              <a:gd name="T43" fmla="*/ 334 h 380"/>
              <a:gd name="T44" fmla="*/ 588 w 612"/>
              <a:gd name="T45" fmla="*/ 326 h 380"/>
              <a:gd name="T46" fmla="*/ 564 w 612"/>
              <a:gd name="T47" fmla="*/ 322 h 380"/>
              <a:gd name="T48" fmla="*/ 536 w 612"/>
              <a:gd name="T49" fmla="*/ 324 h 380"/>
              <a:gd name="T50" fmla="*/ 530 w 612"/>
              <a:gd name="T51" fmla="*/ 298 h 380"/>
              <a:gd name="T52" fmla="*/ 506 w 612"/>
              <a:gd name="T53" fmla="*/ 242 h 380"/>
              <a:gd name="T54" fmla="*/ 488 w 612"/>
              <a:gd name="T55" fmla="*/ 214 h 380"/>
              <a:gd name="T56" fmla="*/ 464 w 612"/>
              <a:gd name="T57" fmla="*/ 190 h 380"/>
              <a:gd name="T58" fmla="*/ 436 w 612"/>
              <a:gd name="T59" fmla="*/ 176 h 380"/>
              <a:gd name="T60" fmla="*/ 402 w 612"/>
              <a:gd name="T61" fmla="*/ 174 h 380"/>
              <a:gd name="T62" fmla="*/ 382 w 612"/>
              <a:gd name="T63" fmla="*/ 0 h 380"/>
              <a:gd name="T64" fmla="*/ 374 w 612"/>
              <a:gd name="T65" fmla="*/ 6 h 380"/>
              <a:gd name="T66" fmla="*/ 326 w 612"/>
              <a:gd name="T67" fmla="*/ 34 h 380"/>
              <a:gd name="T68" fmla="*/ 284 w 612"/>
              <a:gd name="T69" fmla="*/ 52 h 380"/>
              <a:gd name="T70" fmla="*/ 232 w 612"/>
              <a:gd name="T71" fmla="*/ 64 h 380"/>
              <a:gd name="T72" fmla="*/ 168 w 612"/>
              <a:gd name="T73" fmla="*/ 70 h 380"/>
              <a:gd name="T74" fmla="*/ 94 w 612"/>
              <a:gd name="T75" fmla="*/ 62 h 380"/>
              <a:gd name="T76" fmla="*/ 12 w 612"/>
              <a:gd name="T77" fmla="*/ 4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12" h="380">
                <a:moveTo>
                  <a:pt x="12" y="40"/>
                </a:moveTo>
                <a:lnTo>
                  <a:pt x="12" y="40"/>
                </a:lnTo>
                <a:lnTo>
                  <a:pt x="8" y="56"/>
                </a:lnTo>
                <a:lnTo>
                  <a:pt x="6" y="76"/>
                </a:lnTo>
                <a:lnTo>
                  <a:pt x="2" y="102"/>
                </a:lnTo>
                <a:lnTo>
                  <a:pt x="0" y="130"/>
                </a:lnTo>
                <a:lnTo>
                  <a:pt x="2" y="162"/>
                </a:lnTo>
                <a:lnTo>
                  <a:pt x="4" y="194"/>
                </a:lnTo>
                <a:lnTo>
                  <a:pt x="12" y="228"/>
                </a:lnTo>
                <a:lnTo>
                  <a:pt x="18" y="244"/>
                </a:lnTo>
                <a:lnTo>
                  <a:pt x="24" y="260"/>
                </a:lnTo>
                <a:lnTo>
                  <a:pt x="32" y="274"/>
                </a:lnTo>
                <a:lnTo>
                  <a:pt x="42" y="288"/>
                </a:lnTo>
                <a:lnTo>
                  <a:pt x="54" y="302"/>
                </a:lnTo>
                <a:lnTo>
                  <a:pt x="66" y="314"/>
                </a:lnTo>
                <a:lnTo>
                  <a:pt x="82" y="324"/>
                </a:lnTo>
                <a:lnTo>
                  <a:pt x="98" y="332"/>
                </a:lnTo>
                <a:lnTo>
                  <a:pt x="116" y="340"/>
                </a:lnTo>
                <a:lnTo>
                  <a:pt x="138" y="346"/>
                </a:lnTo>
                <a:lnTo>
                  <a:pt x="162" y="348"/>
                </a:lnTo>
                <a:lnTo>
                  <a:pt x="188" y="350"/>
                </a:lnTo>
                <a:lnTo>
                  <a:pt x="216" y="348"/>
                </a:lnTo>
                <a:lnTo>
                  <a:pt x="246" y="346"/>
                </a:lnTo>
                <a:lnTo>
                  <a:pt x="280" y="338"/>
                </a:lnTo>
                <a:lnTo>
                  <a:pt x="316" y="330"/>
                </a:lnTo>
                <a:lnTo>
                  <a:pt x="324" y="324"/>
                </a:lnTo>
                <a:lnTo>
                  <a:pt x="446" y="244"/>
                </a:lnTo>
                <a:lnTo>
                  <a:pt x="446" y="244"/>
                </a:lnTo>
                <a:lnTo>
                  <a:pt x="458" y="260"/>
                </a:lnTo>
                <a:lnTo>
                  <a:pt x="482" y="296"/>
                </a:lnTo>
                <a:lnTo>
                  <a:pt x="494" y="318"/>
                </a:lnTo>
                <a:lnTo>
                  <a:pt x="506" y="340"/>
                </a:lnTo>
                <a:lnTo>
                  <a:pt x="514" y="360"/>
                </a:lnTo>
                <a:lnTo>
                  <a:pt x="516" y="370"/>
                </a:lnTo>
                <a:lnTo>
                  <a:pt x="516" y="380"/>
                </a:lnTo>
                <a:lnTo>
                  <a:pt x="516" y="380"/>
                </a:lnTo>
                <a:lnTo>
                  <a:pt x="526" y="380"/>
                </a:lnTo>
                <a:lnTo>
                  <a:pt x="536" y="380"/>
                </a:lnTo>
                <a:lnTo>
                  <a:pt x="548" y="378"/>
                </a:lnTo>
                <a:lnTo>
                  <a:pt x="564" y="372"/>
                </a:lnTo>
                <a:lnTo>
                  <a:pt x="580" y="364"/>
                </a:lnTo>
                <a:lnTo>
                  <a:pt x="596" y="352"/>
                </a:lnTo>
                <a:lnTo>
                  <a:pt x="612" y="334"/>
                </a:lnTo>
                <a:lnTo>
                  <a:pt x="612" y="334"/>
                </a:lnTo>
                <a:lnTo>
                  <a:pt x="604" y="332"/>
                </a:lnTo>
                <a:lnTo>
                  <a:pt x="588" y="326"/>
                </a:lnTo>
                <a:lnTo>
                  <a:pt x="578" y="324"/>
                </a:lnTo>
                <a:lnTo>
                  <a:pt x="564" y="322"/>
                </a:lnTo>
                <a:lnTo>
                  <a:pt x="550" y="322"/>
                </a:lnTo>
                <a:lnTo>
                  <a:pt x="536" y="324"/>
                </a:lnTo>
                <a:lnTo>
                  <a:pt x="536" y="324"/>
                </a:lnTo>
                <a:lnTo>
                  <a:pt x="530" y="298"/>
                </a:lnTo>
                <a:lnTo>
                  <a:pt x="520" y="272"/>
                </a:lnTo>
                <a:lnTo>
                  <a:pt x="506" y="242"/>
                </a:lnTo>
                <a:lnTo>
                  <a:pt x="498" y="228"/>
                </a:lnTo>
                <a:lnTo>
                  <a:pt x="488" y="214"/>
                </a:lnTo>
                <a:lnTo>
                  <a:pt x="476" y="200"/>
                </a:lnTo>
                <a:lnTo>
                  <a:pt x="464" y="190"/>
                </a:lnTo>
                <a:lnTo>
                  <a:pt x="450" y="182"/>
                </a:lnTo>
                <a:lnTo>
                  <a:pt x="436" y="176"/>
                </a:lnTo>
                <a:lnTo>
                  <a:pt x="420" y="174"/>
                </a:lnTo>
                <a:lnTo>
                  <a:pt x="402" y="174"/>
                </a:lnTo>
                <a:lnTo>
                  <a:pt x="332" y="230"/>
                </a:lnTo>
                <a:lnTo>
                  <a:pt x="382" y="0"/>
                </a:lnTo>
                <a:lnTo>
                  <a:pt x="382" y="0"/>
                </a:lnTo>
                <a:lnTo>
                  <a:pt x="374" y="6"/>
                </a:lnTo>
                <a:lnTo>
                  <a:pt x="356" y="18"/>
                </a:lnTo>
                <a:lnTo>
                  <a:pt x="326" y="34"/>
                </a:lnTo>
                <a:lnTo>
                  <a:pt x="306" y="44"/>
                </a:lnTo>
                <a:lnTo>
                  <a:pt x="284" y="52"/>
                </a:lnTo>
                <a:lnTo>
                  <a:pt x="260" y="58"/>
                </a:lnTo>
                <a:lnTo>
                  <a:pt x="232" y="64"/>
                </a:lnTo>
                <a:lnTo>
                  <a:pt x="202" y="68"/>
                </a:lnTo>
                <a:lnTo>
                  <a:pt x="168" y="70"/>
                </a:lnTo>
                <a:lnTo>
                  <a:pt x="132" y="68"/>
                </a:lnTo>
                <a:lnTo>
                  <a:pt x="94" y="62"/>
                </a:lnTo>
                <a:lnTo>
                  <a:pt x="54" y="54"/>
                </a:lnTo>
                <a:lnTo>
                  <a:pt x="12" y="40"/>
                </a:lnTo>
                <a:lnTo>
                  <a:pt x="12" y="40"/>
                </a:lnTo>
                <a:close/>
              </a:path>
            </a:pathLst>
          </a:custGeom>
          <a:solidFill>
            <a:srgbClr val="FEC3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1387277" y="3057525"/>
            <a:ext cx="330200" cy="352425"/>
          </a:xfrm>
          <a:custGeom>
            <a:avLst/>
            <a:gdLst>
              <a:gd name="T0" fmla="*/ 0 w 208"/>
              <a:gd name="T1" fmla="*/ 30 h 222"/>
              <a:gd name="T2" fmla="*/ 0 w 208"/>
              <a:gd name="T3" fmla="*/ 30 h 222"/>
              <a:gd name="T4" fmla="*/ 14 w 208"/>
              <a:gd name="T5" fmla="*/ 38 h 222"/>
              <a:gd name="T6" fmla="*/ 28 w 208"/>
              <a:gd name="T7" fmla="*/ 48 h 222"/>
              <a:gd name="T8" fmla="*/ 44 w 208"/>
              <a:gd name="T9" fmla="*/ 62 h 222"/>
              <a:gd name="T10" fmla="*/ 52 w 208"/>
              <a:gd name="T11" fmla="*/ 72 h 222"/>
              <a:gd name="T12" fmla="*/ 60 w 208"/>
              <a:gd name="T13" fmla="*/ 84 h 222"/>
              <a:gd name="T14" fmla="*/ 66 w 208"/>
              <a:gd name="T15" fmla="*/ 98 h 222"/>
              <a:gd name="T16" fmla="*/ 74 w 208"/>
              <a:gd name="T17" fmla="*/ 114 h 222"/>
              <a:gd name="T18" fmla="*/ 78 w 208"/>
              <a:gd name="T19" fmla="*/ 132 h 222"/>
              <a:gd name="T20" fmla="*/ 82 w 208"/>
              <a:gd name="T21" fmla="*/ 152 h 222"/>
              <a:gd name="T22" fmla="*/ 84 w 208"/>
              <a:gd name="T23" fmla="*/ 174 h 222"/>
              <a:gd name="T24" fmla="*/ 84 w 208"/>
              <a:gd name="T25" fmla="*/ 198 h 222"/>
              <a:gd name="T26" fmla="*/ 84 w 208"/>
              <a:gd name="T27" fmla="*/ 198 h 222"/>
              <a:gd name="T28" fmla="*/ 88 w 208"/>
              <a:gd name="T29" fmla="*/ 202 h 222"/>
              <a:gd name="T30" fmla="*/ 102 w 208"/>
              <a:gd name="T31" fmla="*/ 210 h 222"/>
              <a:gd name="T32" fmla="*/ 114 w 208"/>
              <a:gd name="T33" fmla="*/ 214 h 222"/>
              <a:gd name="T34" fmla="*/ 126 w 208"/>
              <a:gd name="T35" fmla="*/ 216 h 222"/>
              <a:gd name="T36" fmla="*/ 142 w 208"/>
              <a:gd name="T37" fmla="*/ 220 h 222"/>
              <a:gd name="T38" fmla="*/ 160 w 208"/>
              <a:gd name="T39" fmla="*/ 220 h 222"/>
              <a:gd name="T40" fmla="*/ 160 w 208"/>
              <a:gd name="T41" fmla="*/ 220 h 222"/>
              <a:gd name="T42" fmla="*/ 176 w 208"/>
              <a:gd name="T43" fmla="*/ 222 h 222"/>
              <a:gd name="T44" fmla="*/ 190 w 208"/>
              <a:gd name="T45" fmla="*/ 222 h 222"/>
              <a:gd name="T46" fmla="*/ 202 w 208"/>
              <a:gd name="T47" fmla="*/ 220 h 222"/>
              <a:gd name="T48" fmla="*/ 206 w 208"/>
              <a:gd name="T49" fmla="*/ 218 h 222"/>
              <a:gd name="T50" fmla="*/ 208 w 208"/>
              <a:gd name="T51" fmla="*/ 216 h 222"/>
              <a:gd name="T52" fmla="*/ 208 w 208"/>
              <a:gd name="T53" fmla="*/ 212 h 222"/>
              <a:gd name="T54" fmla="*/ 204 w 208"/>
              <a:gd name="T55" fmla="*/ 208 h 222"/>
              <a:gd name="T56" fmla="*/ 196 w 208"/>
              <a:gd name="T57" fmla="*/ 202 h 222"/>
              <a:gd name="T58" fmla="*/ 184 w 208"/>
              <a:gd name="T59" fmla="*/ 194 h 222"/>
              <a:gd name="T60" fmla="*/ 144 w 208"/>
              <a:gd name="T61" fmla="*/ 176 h 222"/>
              <a:gd name="T62" fmla="*/ 144 w 208"/>
              <a:gd name="T63" fmla="*/ 176 h 222"/>
              <a:gd name="T64" fmla="*/ 132 w 208"/>
              <a:gd name="T65" fmla="*/ 148 h 222"/>
              <a:gd name="T66" fmla="*/ 120 w 208"/>
              <a:gd name="T67" fmla="*/ 120 h 222"/>
              <a:gd name="T68" fmla="*/ 104 w 208"/>
              <a:gd name="T69" fmla="*/ 88 h 222"/>
              <a:gd name="T70" fmla="*/ 86 w 208"/>
              <a:gd name="T71" fmla="*/ 56 h 222"/>
              <a:gd name="T72" fmla="*/ 68 w 208"/>
              <a:gd name="T73" fmla="*/ 28 h 222"/>
              <a:gd name="T74" fmla="*/ 60 w 208"/>
              <a:gd name="T75" fmla="*/ 16 h 222"/>
              <a:gd name="T76" fmla="*/ 50 w 208"/>
              <a:gd name="T77" fmla="*/ 8 h 222"/>
              <a:gd name="T78" fmla="*/ 42 w 208"/>
              <a:gd name="T79" fmla="*/ 2 h 222"/>
              <a:gd name="T80" fmla="*/ 34 w 208"/>
              <a:gd name="T81" fmla="*/ 0 h 222"/>
              <a:gd name="T82" fmla="*/ 0 w 208"/>
              <a:gd name="T83" fmla="*/ 3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222">
                <a:moveTo>
                  <a:pt x="0" y="30"/>
                </a:moveTo>
                <a:lnTo>
                  <a:pt x="0" y="30"/>
                </a:lnTo>
                <a:lnTo>
                  <a:pt x="14" y="38"/>
                </a:lnTo>
                <a:lnTo>
                  <a:pt x="28" y="48"/>
                </a:lnTo>
                <a:lnTo>
                  <a:pt x="44" y="62"/>
                </a:lnTo>
                <a:lnTo>
                  <a:pt x="52" y="72"/>
                </a:lnTo>
                <a:lnTo>
                  <a:pt x="60" y="84"/>
                </a:lnTo>
                <a:lnTo>
                  <a:pt x="66" y="98"/>
                </a:lnTo>
                <a:lnTo>
                  <a:pt x="74" y="114"/>
                </a:lnTo>
                <a:lnTo>
                  <a:pt x="78" y="132"/>
                </a:lnTo>
                <a:lnTo>
                  <a:pt x="82" y="152"/>
                </a:lnTo>
                <a:lnTo>
                  <a:pt x="84" y="174"/>
                </a:lnTo>
                <a:lnTo>
                  <a:pt x="84" y="198"/>
                </a:lnTo>
                <a:lnTo>
                  <a:pt x="84" y="198"/>
                </a:lnTo>
                <a:lnTo>
                  <a:pt x="88" y="202"/>
                </a:lnTo>
                <a:lnTo>
                  <a:pt x="102" y="210"/>
                </a:lnTo>
                <a:lnTo>
                  <a:pt x="114" y="214"/>
                </a:lnTo>
                <a:lnTo>
                  <a:pt x="126" y="216"/>
                </a:lnTo>
                <a:lnTo>
                  <a:pt x="142" y="220"/>
                </a:lnTo>
                <a:lnTo>
                  <a:pt x="160" y="220"/>
                </a:lnTo>
                <a:lnTo>
                  <a:pt x="160" y="220"/>
                </a:lnTo>
                <a:lnTo>
                  <a:pt x="176" y="222"/>
                </a:lnTo>
                <a:lnTo>
                  <a:pt x="190" y="222"/>
                </a:lnTo>
                <a:lnTo>
                  <a:pt x="202" y="220"/>
                </a:lnTo>
                <a:lnTo>
                  <a:pt x="206" y="218"/>
                </a:lnTo>
                <a:lnTo>
                  <a:pt x="208" y="216"/>
                </a:lnTo>
                <a:lnTo>
                  <a:pt x="208" y="212"/>
                </a:lnTo>
                <a:lnTo>
                  <a:pt x="204" y="208"/>
                </a:lnTo>
                <a:lnTo>
                  <a:pt x="196" y="202"/>
                </a:lnTo>
                <a:lnTo>
                  <a:pt x="184" y="194"/>
                </a:lnTo>
                <a:lnTo>
                  <a:pt x="144" y="176"/>
                </a:lnTo>
                <a:lnTo>
                  <a:pt x="144" y="176"/>
                </a:lnTo>
                <a:lnTo>
                  <a:pt x="132" y="148"/>
                </a:lnTo>
                <a:lnTo>
                  <a:pt x="120" y="120"/>
                </a:lnTo>
                <a:lnTo>
                  <a:pt x="104" y="88"/>
                </a:lnTo>
                <a:lnTo>
                  <a:pt x="86" y="56"/>
                </a:lnTo>
                <a:lnTo>
                  <a:pt x="68" y="28"/>
                </a:lnTo>
                <a:lnTo>
                  <a:pt x="60" y="16"/>
                </a:lnTo>
                <a:lnTo>
                  <a:pt x="50" y="8"/>
                </a:lnTo>
                <a:lnTo>
                  <a:pt x="42" y="2"/>
                </a:lnTo>
                <a:lnTo>
                  <a:pt x="34" y="0"/>
                </a:lnTo>
                <a:lnTo>
                  <a:pt x="0" y="30"/>
                </a:lnTo>
                <a:close/>
              </a:path>
            </a:pathLst>
          </a:custGeom>
          <a:solidFill>
            <a:srgbClr val="FEC3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1234877" y="2603500"/>
            <a:ext cx="349250" cy="323850"/>
          </a:xfrm>
          <a:custGeom>
            <a:avLst/>
            <a:gdLst>
              <a:gd name="T0" fmla="*/ 38 w 220"/>
              <a:gd name="T1" fmla="*/ 144 h 204"/>
              <a:gd name="T2" fmla="*/ 38 w 220"/>
              <a:gd name="T3" fmla="*/ 144 h 204"/>
              <a:gd name="T4" fmla="*/ 46 w 220"/>
              <a:gd name="T5" fmla="*/ 146 h 204"/>
              <a:gd name="T6" fmla="*/ 66 w 220"/>
              <a:gd name="T7" fmla="*/ 152 h 204"/>
              <a:gd name="T8" fmla="*/ 94 w 220"/>
              <a:gd name="T9" fmla="*/ 158 h 204"/>
              <a:gd name="T10" fmla="*/ 110 w 220"/>
              <a:gd name="T11" fmla="*/ 160 h 204"/>
              <a:gd name="T12" fmla="*/ 124 w 220"/>
              <a:gd name="T13" fmla="*/ 162 h 204"/>
              <a:gd name="T14" fmla="*/ 138 w 220"/>
              <a:gd name="T15" fmla="*/ 160 h 204"/>
              <a:gd name="T16" fmla="*/ 152 w 220"/>
              <a:gd name="T17" fmla="*/ 156 h 204"/>
              <a:gd name="T18" fmla="*/ 164 w 220"/>
              <a:gd name="T19" fmla="*/ 150 h 204"/>
              <a:gd name="T20" fmla="*/ 172 w 220"/>
              <a:gd name="T21" fmla="*/ 140 h 204"/>
              <a:gd name="T22" fmla="*/ 178 w 220"/>
              <a:gd name="T23" fmla="*/ 126 h 204"/>
              <a:gd name="T24" fmla="*/ 180 w 220"/>
              <a:gd name="T25" fmla="*/ 108 h 204"/>
              <a:gd name="T26" fmla="*/ 178 w 220"/>
              <a:gd name="T27" fmla="*/ 86 h 204"/>
              <a:gd name="T28" fmla="*/ 170 w 220"/>
              <a:gd name="T29" fmla="*/ 58 h 204"/>
              <a:gd name="T30" fmla="*/ 170 w 220"/>
              <a:gd name="T31" fmla="*/ 58 h 204"/>
              <a:gd name="T32" fmla="*/ 162 w 220"/>
              <a:gd name="T33" fmla="*/ 58 h 204"/>
              <a:gd name="T34" fmla="*/ 154 w 220"/>
              <a:gd name="T35" fmla="*/ 58 h 204"/>
              <a:gd name="T36" fmla="*/ 148 w 220"/>
              <a:gd name="T37" fmla="*/ 54 h 204"/>
              <a:gd name="T38" fmla="*/ 146 w 220"/>
              <a:gd name="T39" fmla="*/ 52 h 204"/>
              <a:gd name="T40" fmla="*/ 144 w 220"/>
              <a:gd name="T41" fmla="*/ 48 h 204"/>
              <a:gd name="T42" fmla="*/ 144 w 220"/>
              <a:gd name="T43" fmla="*/ 44 h 204"/>
              <a:gd name="T44" fmla="*/ 146 w 220"/>
              <a:gd name="T45" fmla="*/ 38 h 204"/>
              <a:gd name="T46" fmla="*/ 154 w 220"/>
              <a:gd name="T47" fmla="*/ 24 h 204"/>
              <a:gd name="T48" fmla="*/ 172 w 220"/>
              <a:gd name="T49" fmla="*/ 4 h 204"/>
              <a:gd name="T50" fmla="*/ 172 w 220"/>
              <a:gd name="T51" fmla="*/ 4 h 204"/>
              <a:gd name="T52" fmla="*/ 184 w 220"/>
              <a:gd name="T53" fmla="*/ 2 h 204"/>
              <a:gd name="T54" fmla="*/ 194 w 220"/>
              <a:gd name="T55" fmla="*/ 0 h 204"/>
              <a:gd name="T56" fmla="*/ 206 w 220"/>
              <a:gd name="T57" fmla="*/ 0 h 204"/>
              <a:gd name="T58" fmla="*/ 212 w 220"/>
              <a:gd name="T59" fmla="*/ 0 h 204"/>
              <a:gd name="T60" fmla="*/ 216 w 220"/>
              <a:gd name="T61" fmla="*/ 2 h 204"/>
              <a:gd name="T62" fmla="*/ 218 w 220"/>
              <a:gd name="T63" fmla="*/ 6 h 204"/>
              <a:gd name="T64" fmla="*/ 220 w 220"/>
              <a:gd name="T65" fmla="*/ 10 h 204"/>
              <a:gd name="T66" fmla="*/ 220 w 220"/>
              <a:gd name="T67" fmla="*/ 16 h 204"/>
              <a:gd name="T68" fmla="*/ 218 w 220"/>
              <a:gd name="T69" fmla="*/ 24 h 204"/>
              <a:gd name="T70" fmla="*/ 214 w 220"/>
              <a:gd name="T71" fmla="*/ 34 h 204"/>
              <a:gd name="T72" fmla="*/ 208 w 220"/>
              <a:gd name="T73" fmla="*/ 46 h 204"/>
              <a:gd name="T74" fmla="*/ 208 w 220"/>
              <a:gd name="T75" fmla="*/ 46 h 204"/>
              <a:gd name="T76" fmla="*/ 212 w 220"/>
              <a:gd name="T77" fmla="*/ 60 h 204"/>
              <a:gd name="T78" fmla="*/ 214 w 220"/>
              <a:gd name="T79" fmla="*/ 76 h 204"/>
              <a:gd name="T80" fmla="*/ 216 w 220"/>
              <a:gd name="T81" fmla="*/ 96 h 204"/>
              <a:gd name="T82" fmla="*/ 214 w 220"/>
              <a:gd name="T83" fmla="*/ 118 h 204"/>
              <a:gd name="T84" fmla="*/ 210 w 220"/>
              <a:gd name="T85" fmla="*/ 130 h 204"/>
              <a:gd name="T86" fmla="*/ 206 w 220"/>
              <a:gd name="T87" fmla="*/ 142 h 204"/>
              <a:gd name="T88" fmla="*/ 200 w 220"/>
              <a:gd name="T89" fmla="*/ 154 h 204"/>
              <a:gd name="T90" fmla="*/ 192 w 220"/>
              <a:gd name="T91" fmla="*/ 164 h 204"/>
              <a:gd name="T92" fmla="*/ 180 w 220"/>
              <a:gd name="T93" fmla="*/ 176 h 204"/>
              <a:gd name="T94" fmla="*/ 168 w 220"/>
              <a:gd name="T95" fmla="*/ 188 h 204"/>
              <a:gd name="T96" fmla="*/ 168 w 220"/>
              <a:gd name="T97" fmla="*/ 188 h 204"/>
              <a:gd name="T98" fmla="*/ 144 w 220"/>
              <a:gd name="T99" fmla="*/ 194 h 204"/>
              <a:gd name="T100" fmla="*/ 120 w 220"/>
              <a:gd name="T101" fmla="*/ 198 h 204"/>
              <a:gd name="T102" fmla="*/ 90 w 220"/>
              <a:gd name="T103" fmla="*/ 202 h 204"/>
              <a:gd name="T104" fmla="*/ 60 w 220"/>
              <a:gd name="T105" fmla="*/ 204 h 204"/>
              <a:gd name="T106" fmla="*/ 46 w 220"/>
              <a:gd name="T107" fmla="*/ 204 h 204"/>
              <a:gd name="T108" fmla="*/ 34 w 220"/>
              <a:gd name="T109" fmla="*/ 204 h 204"/>
              <a:gd name="T110" fmla="*/ 22 w 220"/>
              <a:gd name="T111" fmla="*/ 200 h 204"/>
              <a:gd name="T112" fmla="*/ 12 w 220"/>
              <a:gd name="T113" fmla="*/ 196 h 204"/>
              <a:gd name="T114" fmla="*/ 6 w 220"/>
              <a:gd name="T115" fmla="*/ 190 h 204"/>
              <a:gd name="T116" fmla="*/ 0 w 220"/>
              <a:gd name="T117" fmla="*/ 182 h 204"/>
              <a:gd name="T118" fmla="*/ 38 w 220"/>
              <a:gd name="T119" fmla="*/ 14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0" h="204">
                <a:moveTo>
                  <a:pt x="38" y="144"/>
                </a:moveTo>
                <a:lnTo>
                  <a:pt x="38" y="144"/>
                </a:lnTo>
                <a:lnTo>
                  <a:pt x="46" y="146"/>
                </a:lnTo>
                <a:lnTo>
                  <a:pt x="66" y="152"/>
                </a:lnTo>
                <a:lnTo>
                  <a:pt x="94" y="158"/>
                </a:lnTo>
                <a:lnTo>
                  <a:pt x="110" y="160"/>
                </a:lnTo>
                <a:lnTo>
                  <a:pt x="124" y="162"/>
                </a:lnTo>
                <a:lnTo>
                  <a:pt x="138" y="160"/>
                </a:lnTo>
                <a:lnTo>
                  <a:pt x="152" y="156"/>
                </a:lnTo>
                <a:lnTo>
                  <a:pt x="164" y="150"/>
                </a:lnTo>
                <a:lnTo>
                  <a:pt x="172" y="140"/>
                </a:lnTo>
                <a:lnTo>
                  <a:pt x="178" y="126"/>
                </a:lnTo>
                <a:lnTo>
                  <a:pt x="180" y="108"/>
                </a:lnTo>
                <a:lnTo>
                  <a:pt x="178" y="86"/>
                </a:lnTo>
                <a:lnTo>
                  <a:pt x="170" y="58"/>
                </a:lnTo>
                <a:lnTo>
                  <a:pt x="170" y="58"/>
                </a:lnTo>
                <a:lnTo>
                  <a:pt x="162" y="58"/>
                </a:lnTo>
                <a:lnTo>
                  <a:pt x="154" y="58"/>
                </a:lnTo>
                <a:lnTo>
                  <a:pt x="148" y="54"/>
                </a:lnTo>
                <a:lnTo>
                  <a:pt x="146" y="52"/>
                </a:lnTo>
                <a:lnTo>
                  <a:pt x="144" y="48"/>
                </a:lnTo>
                <a:lnTo>
                  <a:pt x="144" y="44"/>
                </a:lnTo>
                <a:lnTo>
                  <a:pt x="146" y="38"/>
                </a:lnTo>
                <a:lnTo>
                  <a:pt x="154" y="24"/>
                </a:lnTo>
                <a:lnTo>
                  <a:pt x="172" y="4"/>
                </a:lnTo>
                <a:lnTo>
                  <a:pt x="172" y="4"/>
                </a:lnTo>
                <a:lnTo>
                  <a:pt x="184" y="2"/>
                </a:lnTo>
                <a:lnTo>
                  <a:pt x="194" y="0"/>
                </a:lnTo>
                <a:lnTo>
                  <a:pt x="206" y="0"/>
                </a:lnTo>
                <a:lnTo>
                  <a:pt x="212" y="0"/>
                </a:lnTo>
                <a:lnTo>
                  <a:pt x="216" y="2"/>
                </a:lnTo>
                <a:lnTo>
                  <a:pt x="218" y="6"/>
                </a:lnTo>
                <a:lnTo>
                  <a:pt x="220" y="10"/>
                </a:lnTo>
                <a:lnTo>
                  <a:pt x="220" y="16"/>
                </a:lnTo>
                <a:lnTo>
                  <a:pt x="218" y="24"/>
                </a:lnTo>
                <a:lnTo>
                  <a:pt x="214" y="34"/>
                </a:lnTo>
                <a:lnTo>
                  <a:pt x="208" y="46"/>
                </a:lnTo>
                <a:lnTo>
                  <a:pt x="208" y="46"/>
                </a:lnTo>
                <a:lnTo>
                  <a:pt x="212" y="60"/>
                </a:lnTo>
                <a:lnTo>
                  <a:pt x="214" y="76"/>
                </a:lnTo>
                <a:lnTo>
                  <a:pt x="216" y="96"/>
                </a:lnTo>
                <a:lnTo>
                  <a:pt x="214" y="118"/>
                </a:lnTo>
                <a:lnTo>
                  <a:pt x="210" y="130"/>
                </a:lnTo>
                <a:lnTo>
                  <a:pt x="206" y="142"/>
                </a:lnTo>
                <a:lnTo>
                  <a:pt x="200" y="154"/>
                </a:lnTo>
                <a:lnTo>
                  <a:pt x="192" y="164"/>
                </a:lnTo>
                <a:lnTo>
                  <a:pt x="180" y="176"/>
                </a:lnTo>
                <a:lnTo>
                  <a:pt x="168" y="188"/>
                </a:lnTo>
                <a:lnTo>
                  <a:pt x="168" y="188"/>
                </a:lnTo>
                <a:lnTo>
                  <a:pt x="144" y="194"/>
                </a:lnTo>
                <a:lnTo>
                  <a:pt x="120" y="198"/>
                </a:lnTo>
                <a:lnTo>
                  <a:pt x="90" y="202"/>
                </a:lnTo>
                <a:lnTo>
                  <a:pt x="60" y="204"/>
                </a:lnTo>
                <a:lnTo>
                  <a:pt x="46" y="204"/>
                </a:lnTo>
                <a:lnTo>
                  <a:pt x="34" y="204"/>
                </a:lnTo>
                <a:lnTo>
                  <a:pt x="22" y="200"/>
                </a:lnTo>
                <a:lnTo>
                  <a:pt x="12" y="196"/>
                </a:lnTo>
                <a:lnTo>
                  <a:pt x="6" y="190"/>
                </a:lnTo>
                <a:lnTo>
                  <a:pt x="0" y="182"/>
                </a:lnTo>
                <a:lnTo>
                  <a:pt x="38" y="144"/>
                </a:lnTo>
                <a:close/>
              </a:path>
            </a:pathLst>
          </a:custGeom>
          <a:solidFill>
            <a:srgbClr val="FEC3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39552" y="2174875"/>
            <a:ext cx="390525" cy="704850"/>
          </a:xfrm>
          <a:custGeom>
            <a:avLst/>
            <a:gdLst>
              <a:gd name="T0" fmla="*/ 204 w 246"/>
              <a:gd name="T1" fmla="*/ 360 h 444"/>
              <a:gd name="T2" fmla="*/ 204 w 246"/>
              <a:gd name="T3" fmla="*/ 360 h 444"/>
              <a:gd name="T4" fmla="*/ 124 w 246"/>
              <a:gd name="T5" fmla="*/ 316 h 444"/>
              <a:gd name="T6" fmla="*/ 70 w 246"/>
              <a:gd name="T7" fmla="*/ 282 h 444"/>
              <a:gd name="T8" fmla="*/ 52 w 246"/>
              <a:gd name="T9" fmla="*/ 272 h 444"/>
              <a:gd name="T10" fmla="*/ 44 w 246"/>
              <a:gd name="T11" fmla="*/ 266 h 444"/>
              <a:gd name="T12" fmla="*/ 44 w 246"/>
              <a:gd name="T13" fmla="*/ 266 h 444"/>
              <a:gd name="T14" fmla="*/ 42 w 246"/>
              <a:gd name="T15" fmla="*/ 236 h 444"/>
              <a:gd name="T16" fmla="*/ 40 w 246"/>
              <a:gd name="T17" fmla="*/ 208 h 444"/>
              <a:gd name="T18" fmla="*/ 40 w 246"/>
              <a:gd name="T19" fmla="*/ 172 h 444"/>
              <a:gd name="T20" fmla="*/ 44 w 246"/>
              <a:gd name="T21" fmla="*/ 136 h 444"/>
              <a:gd name="T22" fmla="*/ 46 w 246"/>
              <a:gd name="T23" fmla="*/ 118 h 444"/>
              <a:gd name="T24" fmla="*/ 50 w 246"/>
              <a:gd name="T25" fmla="*/ 102 h 444"/>
              <a:gd name="T26" fmla="*/ 54 w 246"/>
              <a:gd name="T27" fmla="*/ 88 h 444"/>
              <a:gd name="T28" fmla="*/ 60 w 246"/>
              <a:gd name="T29" fmla="*/ 76 h 444"/>
              <a:gd name="T30" fmla="*/ 68 w 246"/>
              <a:gd name="T31" fmla="*/ 66 h 444"/>
              <a:gd name="T32" fmla="*/ 78 w 246"/>
              <a:gd name="T33" fmla="*/ 60 h 444"/>
              <a:gd name="T34" fmla="*/ 78 w 246"/>
              <a:gd name="T35" fmla="*/ 60 h 444"/>
              <a:gd name="T36" fmla="*/ 84 w 246"/>
              <a:gd name="T37" fmla="*/ 64 h 444"/>
              <a:gd name="T38" fmla="*/ 96 w 246"/>
              <a:gd name="T39" fmla="*/ 70 h 444"/>
              <a:gd name="T40" fmla="*/ 104 w 246"/>
              <a:gd name="T41" fmla="*/ 72 h 444"/>
              <a:gd name="T42" fmla="*/ 112 w 246"/>
              <a:gd name="T43" fmla="*/ 70 h 444"/>
              <a:gd name="T44" fmla="*/ 120 w 246"/>
              <a:gd name="T45" fmla="*/ 66 h 444"/>
              <a:gd name="T46" fmla="*/ 126 w 246"/>
              <a:gd name="T47" fmla="*/ 56 h 444"/>
              <a:gd name="T48" fmla="*/ 166 w 246"/>
              <a:gd name="T49" fmla="*/ 46 h 444"/>
              <a:gd name="T50" fmla="*/ 166 w 246"/>
              <a:gd name="T51" fmla="*/ 46 h 444"/>
              <a:gd name="T52" fmla="*/ 164 w 246"/>
              <a:gd name="T53" fmla="*/ 36 h 444"/>
              <a:gd name="T54" fmla="*/ 160 w 246"/>
              <a:gd name="T55" fmla="*/ 28 h 444"/>
              <a:gd name="T56" fmla="*/ 154 w 246"/>
              <a:gd name="T57" fmla="*/ 18 h 444"/>
              <a:gd name="T58" fmla="*/ 144 w 246"/>
              <a:gd name="T59" fmla="*/ 8 h 444"/>
              <a:gd name="T60" fmla="*/ 136 w 246"/>
              <a:gd name="T61" fmla="*/ 6 h 444"/>
              <a:gd name="T62" fmla="*/ 128 w 246"/>
              <a:gd name="T63" fmla="*/ 2 h 444"/>
              <a:gd name="T64" fmla="*/ 116 w 246"/>
              <a:gd name="T65" fmla="*/ 0 h 444"/>
              <a:gd name="T66" fmla="*/ 104 w 246"/>
              <a:gd name="T67" fmla="*/ 0 h 444"/>
              <a:gd name="T68" fmla="*/ 90 w 246"/>
              <a:gd name="T69" fmla="*/ 0 h 444"/>
              <a:gd name="T70" fmla="*/ 74 w 246"/>
              <a:gd name="T71" fmla="*/ 2 h 444"/>
              <a:gd name="T72" fmla="*/ 20 w 246"/>
              <a:gd name="T73" fmla="*/ 62 h 444"/>
              <a:gd name="T74" fmla="*/ 20 w 246"/>
              <a:gd name="T75" fmla="*/ 62 h 444"/>
              <a:gd name="T76" fmla="*/ 12 w 246"/>
              <a:gd name="T77" fmla="*/ 92 h 444"/>
              <a:gd name="T78" fmla="*/ 6 w 246"/>
              <a:gd name="T79" fmla="*/ 126 h 444"/>
              <a:gd name="T80" fmla="*/ 2 w 246"/>
              <a:gd name="T81" fmla="*/ 166 h 444"/>
              <a:gd name="T82" fmla="*/ 0 w 246"/>
              <a:gd name="T83" fmla="*/ 210 h 444"/>
              <a:gd name="T84" fmla="*/ 0 w 246"/>
              <a:gd name="T85" fmla="*/ 232 h 444"/>
              <a:gd name="T86" fmla="*/ 4 w 246"/>
              <a:gd name="T87" fmla="*/ 252 h 444"/>
              <a:gd name="T88" fmla="*/ 8 w 246"/>
              <a:gd name="T89" fmla="*/ 270 h 444"/>
              <a:gd name="T90" fmla="*/ 14 w 246"/>
              <a:gd name="T91" fmla="*/ 288 h 444"/>
              <a:gd name="T92" fmla="*/ 22 w 246"/>
              <a:gd name="T93" fmla="*/ 304 h 444"/>
              <a:gd name="T94" fmla="*/ 32 w 246"/>
              <a:gd name="T95" fmla="*/ 316 h 444"/>
              <a:gd name="T96" fmla="*/ 246 w 246"/>
              <a:gd name="T97" fmla="*/ 444 h 444"/>
              <a:gd name="T98" fmla="*/ 204 w 246"/>
              <a:gd name="T99" fmla="*/ 36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6" h="444">
                <a:moveTo>
                  <a:pt x="204" y="360"/>
                </a:moveTo>
                <a:lnTo>
                  <a:pt x="204" y="360"/>
                </a:lnTo>
                <a:lnTo>
                  <a:pt x="124" y="316"/>
                </a:lnTo>
                <a:lnTo>
                  <a:pt x="70" y="282"/>
                </a:lnTo>
                <a:lnTo>
                  <a:pt x="52" y="272"/>
                </a:lnTo>
                <a:lnTo>
                  <a:pt x="44" y="266"/>
                </a:lnTo>
                <a:lnTo>
                  <a:pt x="44" y="266"/>
                </a:lnTo>
                <a:lnTo>
                  <a:pt x="42" y="236"/>
                </a:lnTo>
                <a:lnTo>
                  <a:pt x="40" y="208"/>
                </a:lnTo>
                <a:lnTo>
                  <a:pt x="40" y="172"/>
                </a:lnTo>
                <a:lnTo>
                  <a:pt x="44" y="136"/>
                </a:lnTo>
                <a:lnTo>
                  <a:pt x="46" y="118"/>
                </a:lnTo>
                <a:lnTo>
                  <a:pt x="50" y="102"/>
                </a:lnTo>
                <a:lnTo>
                  <a:pt x="54" y="88"/>
                </a:lnTo>
                <a:lnTo>
                  <a:pt x="60" y="76"/>
                </a:lnTo>
                <a:lnTo>
                  <a:pt x="68" y="66"/>
                </a:lnTo>
                <a:lnTo>
                  <a:pt x="78" y="60"/>
                </a:lnTo>
                <a:lnTo>
                  <a:pt x="78" y="60"/>
                </a:lnTo>
                <a:lnTo>
                  <a:pt x="84" y="64"/>
                </a:lnTo>
                <a:lnTo>
                  <a:pt x="96" y="70"/>
                </a:lnTo>
                <a:lnTo>
                  <a:pt x="104" y="72"/>
                </a:lnTo>
                <a:lnTo>
                  <a:pt x="112" y="70"/>
                </a:lnTo>
                <a:lnTo>
                  <a:pt x="120" y="66"/>
                </a:lnTo>
                <a:lnTo>
                  <a:pt x="126" y="56"/>
                </a:lnTo>
                <a:lnTo>
                  <a:pt x="166" y="46"/>
                </a:lnTo>
                <a:lnTo>
                  <a:pt x="166" y="46"/>
                </a:lnTo>
                <a:lnTo>
                  <a:pt x="164" y="36"/>
                </a:lnTo>
                <a:lnTo>
                  <a:pt x="160" y="28"/>
                </a:lnTo>
                <a:lnTo>
                  <a:pt x="154" y="18"/>
                </a:lnTo>
                <a:lnTo>
                  <a:pt x="144" y="8"/>
                </a:lnTo>
                <a:lnTo>
                  <a:pt x="136" y="6"/>
                </a:lnTo>
                <a:lnTo>
                  <a:pt x="128" y="2"/>
                </a:lnTo>
                <a:lnTo>
                  <a:pt x="116" y="0"/>
                </a:lnTo>
                <a:lnTo>
                  <a:pt x="104" y="0"/>
                </a:lnTo>
                <a:lnTo>
                  <a:pt x="90" y="0"/>
                </a:lnTo>
                <a:lnTo>
                  <a:pt x="74" y="2"/>
                </a:lnTo>
                <a:lnTo>
                  <a:pt x="20" y="62"/>
                </a:lnTo>
                <a:lnTo>
                  <a:pt x="20" y="62"/>
                </a:lnTo>
                <a:lnTo>
                  <a:pt x="12" y="92"/>
                </a:lnTo>
                <a:lnTo>
                  <a:pt x="6" y="126"/>
                </a:lnTo>
                <a:lnTo>
                  <a:pt x="2" y="166"/>
                </a:lnTo>
                <a:lnTo>
                  <a:pt x="0" y="210"/>
                </a:lnTo>
                <a:lnTo>
                  <a:pt x="0" y="232"/>
                </a:lnTo>
                <a:lnTo>
                  <a:pt x="4" y="252"/>
                </a:lnTo>
                <a:lnTo>
                  <a:pt x="8" y="270"/>
                </a:lnTo>
                <a:lnTo>
                  <a:pt x="14" y="288"/>
                </a:lnTo>
                <a:lnTo>
                  <a:pt x="22" y="304"/>
                </a:lnTo>
                <a:lnTo>
                  <a:pt x="32" y="316"/>
                </a:lnTo>
                <a:lnTo>
                  <a:pt x="246" y="444"/>
                </a:lnTo>
                <a:lnTo>
                  <a:pt x="204" y="360"/>
                </a:lnTo>
                <a:close/>
              </a:path>
            </a:pathLst>
          </a:custGeom>
          <a:solidFill>
            <a:srgbClr val="FEC3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1634927" y="1847850"/>
            <a:ext cx="425450" cy="431800"/>
          </a:xfrm>
          <a:custGeom>
            <a:avLst/>
            <a:gdLst>
              <a:gd name="T0" fmla="*/ 116 w 268"/>
              <a:gd name="T1" fmla="*/ 170 h 272"/>
              <a:gd name="T2" fmla="*/ 130 w 268"/>
              <a:gd name="T3" fmla="*/ 174 h 272"/>
              <a:gd name="T4" fmla="*/ 146 w 268"/>
              <a:gd name="T5" fmla="*/ 176 h 272"/>
              <a:gd name="T6" fmla="*/ 160 w 268"/>
              <a:gd name="T7" fmla="*/ 176 h 272"/>
              <a:gd name="T8" fmla="*/ 188 w 268"/>
              <a:gd name="T9" fmla="*/ 166 h 272"/>
              <a:gd name="T10" fmla="*/ 200 w 268"/>
              <a:gd name="T11" fmla="*/ 156 h 272"/>
              <a:gd name="T12" fmla="*/ 210 w 268"/>
              <a:gd name="T13" fmla="*/ 148 h 272"/>
              <a:gd name="T14" fmla="*/ 222 w 268"/>
              <a:gd name="T15" fmla="*/ 126 h 272"/>
              <a:gd name="T16" fmla="*/ 224 w 268"/>
              <a:gd name="T17" fmla="*/ 116 h 272"/>
              <a:gd name="T18" fmla="*/ 222 w 268"/>
              <a:gd name="T19" fmla="*/ 108 h 272"/>
              <a:gd name="T20" fmla="*/ 214 w 268"/>
              <a:gd name="T21" fmla="*/ 90 h 272"/>
              <a:gd name="T22" fmla="*/ 204 w 268"/>
              <a:gd name="T23" fmla="*/ 80 h 272"/>
              <a:gd name="T24" fmla="*/ 196 w 268"/>
              <a:gd name="T25" fmla="*/ 72 h 272"/>
              <a:gd name="T26" fmla="*/ 158 w 268"/>
              <a:gd name="T27" fmla="*/ 56 h 272"/>
              <a:gd name="T28" fmla="*/ 114 w 268"/>
              <a:gd name="T29" fmla="*/ 46 h 272"/>
              <a:gd name="T30" fmla="*/ 100 w 268"/>
              <a:gd name="T31" fmla="*/ 44 h 272"/>
              <a:gd name="T32" fmla="*/ 78 w 268"/>
              <a:gd name="T33" fmla="*/ 46 h 272"/>
              <a:gd name="T34" fmla="*/ 62 w 268"/>
              <a:gd name="T35" fmla="*/ 52 h 272"/>
              <a:gd name="T36" fmla="*/ 62 w 268"/>
              <a:gd name="T37" fmla="*/ 52 h 272"/>
              <a:gd name="T38" fmla="*/ 60 w 268"/>
              <a:gd name="T39" fmla="*/ 52 h 272"/>
              <a:gd name="T40" fmla="*/ 48 w 268"/>
              <a:gd name="T41" fmla="*/ 60 h 272"/>
              <a:gd name="T42" fmla="*/ 44 w 268"/>
              <a:gd name="T43" fmla="*/ 64 h 272"/>
              <a:gd name="T44" fmla="*/ 44 w 268"/>
              <a:gd name="T45" fmla="*/ 64 h 272"/>
              <a:gd name="T46" fmla="*/ 50 w 268"/>
              <a:gd name="T47" fmla="*/ 68 h 272"/>
              <a:gd name="T48" fmla="*/ 28 w 268"/>
              <a:gd name="T49" fmla="*/ 106 h 272"/>
              <a:gd name="T50" fmla="*/ 8 w 268"/>
              <a:gd name="T51" fmla="*/ 90 h 272"/>
              <a:gd name="T52" fmla="*/ 0 w 268"/>
              <a:gd name="T53" fmla="*/ 66 h 272"/>
              <a:gd name="T54" fmla="*/ 0 w 268"/>
              <a:gd name="T55" fmla="*/ 66 h 272"/>
              <a:gd name="T56" fmla="*/ 4 w 268"/>
              <a:gd name="T57" fmla="*/ 46 h 272"/>
              <a:gd name="T58" fmla="*/ 16 w 268"/>
              <a:gd name="T59" fmla="*/ 30 h 272"/>
              <a:gd name="T60" fmla="*/ 16 w 268"/>
              <a:gd name="T61" fmla="*/ 30 h 272"/>
              <a:gd name="T62" fmla="*/ 42 w 268"/>
              <a:gd name="T63" fmla="*/ 12 h 272"/>
              <a:gd name="T64" fmla="*/ 42 w 268"/>
              <a:gd name="T65" fmla="*/ 12 h 272"/>
              <a:gd name="T66" fmla="*/ 70 w 268"/>
              <a:gd name="T67" fmla="*/ 2 h 272"/>
              <a:gd name="T68" fmla="*/ 100 w 268"/>
              <a:gd name="T69" fmla="*/ 0 h 272"/>
              <a:gd name="T70" fmla="*/ 100 w 268"/>
              <a:gd name="T71" fmla="*/ 0 h 272"/>
              <a:gd name="T72" fmla="*/ 138 w 268"/>
              <a:gd name="T73" fmla="*/ 4 h 272"/>
              <a:gd name="T74" fmla="*/ 174 w 268"/>
              <a:gd name="T75" fmla="*/ 12 h 272"/>
              <a:gd name="T76" fmla="*/ 206 w 268"/>
              <a:gd name="T77" fmla="*/ 28 h 272"/>
              <a:gd name="T78" fmla="*/ 234 w 268"/>
              <a:gd name="T79" fmla="*/ 46 h 272"/>
              <a:gd name="T80" fmla="*/ 234 w 268"/>
              <a:gd name="T81" fmla="*/ 46 h 272"/>
              <a:gd name="T82" fmla="*/ 260 w 268"/>
              <a:gd name="T83" fmla="*/ 80 h 272"/>
              <a:gd name="T84" fmla="*/ 268 w 268"/>
              <a:gd name="T85" fmla="*/ 116 h 272"/>
              <a:gd name="T86" fmla="*/ 268 w 268"/>
              <a:gd name="T87" fmla="*/ 116 h 272"/>
              <a:gd name="T88" fmla="*/ 264 w 268"/>
              <a:gd name="T89" fmla="*/ 138 h 272"/>
              <a:gd name="T90" fmla="*/ 256 w 268"/>
              <a:gd name="T91" fmla="*/ 158 h 272"/>
              <a:gd name="T92" fmla="*/ 228 w 268"/>
              <a:gd name="T93" fmla="*/ 192 h 272"/>
              <a:gd name="T94" fmla="*/ 228 w 268"/>
              <a:gd name="T95" fmla="*/ 192 h 272"/>
              <a:gd name="T96" fmla="*/ 210 w 268"/>
              <a:gd name="T97" fmla="*/ 208 h 272"/>
              <a:gd name="T98" fmla="*/ 190 w 268"/>
              <a:gd name="T99" fmla="*/ 216 h 272"/>
              <a:gd name="T100" fmla="*/ 172 w 268"/>
              <a:gd name="T101" fmla="*/ 220 h 272"/>
              <a:gd name="T102" fmla="*/ 142 w 268"/>
              <a:gd name="T103" fmla="*/ 214 h 272"/>
              <a:gd name="T104" fmla="*/ 116 w 268"/>
              <a:gd name="T105" fmla="*/ 204 h 272"/>
              <a:gd name="T106" fmla="*/ 92 w 268"/>
              <a:gd name="T107" fmla="*/ 272 h 272"/>
              <a:gd name="T108" fmla="*/ 86 w 268"/>
              <a:gd name="T109" fmla="*/ 208 h 272"/>
              <a:gd name="T110" fmla="*/ 82 w 268"/>
              <a:gd name="T111" fmla="*/ 15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" h="272">
                <a:moveTo>
                  <a:pt x="82" y="150"/>
                </a:moveTo>
                <a:lnTo>
                  <a:pt x="116" y="170"/>
                </a:lnTo>
                <a:lnTo>
                  <a:pt x="116" y="170"/>
                </a:lnTo>
                <a:lnTo>
                  <a:pt x="130" y="174"/>
                </a:lnTo>
                <a:lnTo>
                  <a:pt x="146" y="176"/>
                </a:lnTo>
                <a:lnTo>
                  <a:pt x="146" y="176"/>
                </a:lnTo>
                <a:lnTo>
                  <a:pt x="146" y="176"/>
                </a:lnTo>
                <a:lnTo>
                  <a:pt x="160" y="176"/>
                </a:lnTo>
                <a:lnTo>
                  <a:pt x="174" y="172"/>
                </a:lnTo>
                <a:lnTo>
                  <a:pt x="188" y="166"/>
                </a:lnTo>
                <a:lnTo>
                  <a:pt x="200" y="156"/>
                </a:lnTo>
                <a:lnTo>
                  <a:pt x="200" y="156"/>
                </a:lnTo>
                <a:lnTo>
                  <a:pt x="200" y="156"/>
                </a:lnTo>
                <a:lnTo>
                  <a:pt x="210" y="148"/>
                </a:lnTo>
                <a:lnTo>
                  <a:pt x="218" y="136"/>
                </a:lnTo>
                <a:lnTo>
                  <a:pt x="222" y="126"/>
                </a:lnTo>
                <a:lnTo>
                  <a:pt x="224" y="116"/>
                </a:lnTo>
                <a:lnTo>
                  <a:pt x="224" y="116"/>
                </a:lnTo>
                <a:lnTo>
                  <a:pt x="224" y="116"/>
                </a:lnTo>
                <a:lnTo>
                  <a:pt x="222" y="108"/>
                </a:lnTo>
                <a:lnTo>
                  <a:pt x="220" y="100"/>
                </a:lnTo>
                <a:lnTo>
                  <a:pt x="214" y="90"/>
                </a:lnTo>
                <a:lnTo>
                  <a:pt x="204" y="80"/>
                </a:lnTo>
                <a:lnTo>
                  <a:pt x="204" y="80"/>
                </a:lnTo>
                <a:lnTo>
                  <a:pt x="204" y="80"/>
                </a:lnTo>
                <a:lnTo>
                  <a:pt x="196" y="72"/>
                </a:lnTo>
                <a:lnTo>
                  <a:pt x="184" y="66"/>
                </a:lnTo>
                <a:lnTo>
                  <a:pt x="158" y="56"/>
                </a:lnTo>
                <a:lnTo>
                  <a:pt x="130" y="48"/>
                </a:lnTo>
                <a:lnTo>
                  <a:pt x="114" y="46"/>
                </a:lnTo>
                <a:lnTo>
                  <a:pt x="100" y="44"/>
                </a:lnTo>
                <a:lnTo>
                  <a:pt x="100" y="44"/>
                </a:lnTo>
                <a:lnTo>
                  <a:pt x="100" y="44"/>
                </a:lnTo>
                <a:lnTo>
                  <a:pt x="78" y="46"/>
                </a:lnTo>
                <a:lnTo>
                  <a:pt x="70" y="50"/>
                </a:lnTo>
                <a:lnTo>
                  <a:pt x="62" y="52"/>
                </a:lnTo>
                <a:lnTo>
                  <a:pt x="62" y="52"/>
                </a:lnTo>
                <a:lnTo>
                  <a:pt x="62" y="52"/>
                </a:lnTo>
                <a:lnTo>
                  <a:pt x="60" y="52"/>
                </a:lnTo>
                <a:lnTo>
                  <a:pt x="60" y="52"/>
                </a:lnTo>
                <a:lnTo>
                  <a:pt x="48" y="60"/>
                </a:lnTo>
                <a:lnTo>
                  <a:pt x="48" y="60"/>
                </a:lnTo>
                <a:lnTo>
                  <a:pt x="48" y="60"/>
                </a:lnTo>
                <a:lnTo>
                  <a:pt x="44" y="64"/>
                </a:lnTo>
                <a:lnTo>
                  <a:pt x="44" y="64"/>
                </a:lnTo>
                <a:lnTo>
                  <a:pt x="44" y="64"/>
                </a:lnTo>
                <a:lnTo>
                  <a:pt x="50" y="68"/>
                </a:lnTo>
                <a:lnTo>
                  <a:pt x="50" y="68"/>
                </a:lnTo>
                <a:lnTo>
                  <a:pt x="28" y="106"/>
                </a:lnTo>
                <a:lnTo>
                  <a:pt x="28" y="106"/>
                </a:lnTo>
                <a:lnTo>
                  <a:pt x="16" y="100"/>
                </a:lnTo>
                <a:lnTo>
                  <a:pt x="8" y="90"/>
                </a:lnTo>
                <a:lnTo>
                  <a:pt x="2" y="78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54"/>
                </a:lnTo>
                <a:lnTo>
                  <a:pt x="4" y="46"/>
                </a:lnTo>
                <a:lnTo>
                  <a:pt x="10" y="38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28" y="20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56" y="6"/>
                </a:lnTo>
                <a:lnTo>
                  <a:pt x="70" y="2"/>
                </a:lnTo>
                <a:lnTo>
                  <a:pt x="86" y="0"/>
                </a:lnTo>
                <a:lnTo>
                  <a:pt x="100" y="0"/>
                </a:lnTo>
                <a:lnTo>
                  <a:pt x="100" y="0"/>
                </a:lnTo>
                <a:lnTo>
                  <a:pt x="100" y="0"/>
                </a:lnTo>
                <a:lnTo>
                  <a:pt x="118" y="2"/>
                </a:lnTo>
                <a:lnTo>
                  <a:pt x="138" y="4"/>
                </a:lnTo>
                <a:lnTo>
                  <a:pt x="156" y="8"/>
                </a:lnTo>
                <a:lnTo>
                  <a:pt x="174" y="12"/>
                </a:lnTo>
                <a:lnTo>
                  <a:pt x="190" y="20"/>
                </a:lnTo>
                <a:lnTo>
                  <a:pt x="206" y="28"/>
                </a:lnTo>
                <a:lnTo>
                  <a:pt x="220" y="36"/>
                </a:lnTo>
                <a:lnTo>
                  <a:pt x="234" y="46"/>
                </a:lnTo>
                <a:lnTo>
                  <a:pt x="234" y="46"/>
                </a:lnTo>
                <a:lnTo>
                  <a:pt x="234" y="46"/>
                </a:lnTo>
                <a:lnTo>
                  <a:pt x="248" y="62"/>
                </a:lnTo>
                <a:lnTo>
                  <a:pt x="260" y="80"/>
                </a:lnTo>
                <a:lnTo>
                  <a:pt x="266" y="98"/>
                </a:lnTo>
                <a:lnTo>
                  <a:pt x="268" y="116"/>
                </a:lnTo>
                <a:lnTo>
                  <a:pt x="268" y="116"/>
                </a:lnTo>
                <a:lnTo>
                  <a:pt x="268" y="116"/>
                </a:lnTo>
                <a:lnTo>
                  <a:pt x="268" y="128"/>
                </a:lnTo>
                <a:lnTo>
                  <a:pt x="264" y="138"/>
                </a:lnTo>
                <a:lnTo>
                  <a:pt x="262" y="148"/>
                </a:lnTo>
                <a:lnTo>
                  <a:pt x="256" y="158"/>
                </a:lnTo>
                <a:lnTo>
                  <a:pt x="244" y="176"/>
                </a:lnTo>
                <a:lnTo>
                  <a:pt x="228" y="192"/>
                </a:lnTo>
                <a:lnTo>
                  <a:pt x="228" y="192"/>
                </a:lnTo>
                <a:lnTo>
                  <a:pt x="228" y="192"/>
                </a:lnTo>
                <a:lnTo>
                  <a:pt x="218" y="200"/>
                </a:lnTo>
                <a:lnTo>
                  <a:pt x="210" y="208"/>
                </a:lnTo>
                <a:lnTo>
                  <a:pt x="200" y="212"/>
                </a:lnTo>
                <a:lnTo>
                  <a:pt x="190" y="216"/>
                </a:lnTo>
                <a:lnTo>
                  <a:pt x="182" y="218"/>
                </a:lnTo>
                <a:lnTo>
                  <a:pt x="172" y="220"/>
                </a:lnTo>
                <a:lnTo>
                  <a:pt x="156" y="218"/>
                </a:lnTo>
                <a:lnTo>
                  <a:pt x="142" y="214"/>
                </a:lnTo>
                <a:lnTo>
                  <a:pt x="130" y="210"/>
                </a:lnTo>
                <a:lnTo>
                  <a:pt x="116" y="204"/>
                </a:lnTo>
                <a:lnTo>
                  <a:pt x="92" y="272"/>
                </a:lnTo>
                <a:lnTo>
                  <a:pt x="92" y="272"/>
                </a:lnTo>
                <a:lnTo>
                  <a:pt x="90" y="250"/>
                </a:lnTo>
                <a:lnTo>
                  <a:pt x="86" y="208"/>
                </a:lnTo>
                <a:lnTo>
                  <a:pt x="82" y="150"/>
                </a:lnTo>
                <a:lnTo>
                  <a:pt x="82" y="150"/>
                </a:lnTo>
                <a:close/>
              </a:path>
            </a:pathLst>
          </a:custGeom>
          <a:solidFill>
            <a:srgbClr val="A21D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1727002" y="2295525"/>
            <a:ext cx="114300" cy="114300"/>
          </a:xfrm>
          <a:custGeom>
            <a:avLst/>
            <a:gdLst>
              <a:gd name="T0" fmla="*/ 72 w 72"/>
              <a:gd name="T1" fmla="*/ 36 h 72"/>
              <a:gd name="T2" fmla="*/ 72 w 72"/>
              <a:gd name="T3" fmla="*/ 36 h 72"/>
              <a:gd name="T4" fmla="*/ 72 w 72"/>
              <a:gd name="T5" fmla="*/ 30 h 72"/>
              <a:gd name="T6" fmla="*/ 70 w 72"/>
              <a:gd name="T7" fmla="*/ 22 h 72"/>
              <a:gd name="T8" fmla="*/ 66 w 72"/>
              <a:gd name="T9" fmla="*/ 16 h 72"/>
              <a:gd name="T10" fmla="*/ 62 w 72"/>
              <a:gd name="T11" fmla="*/ 10 h 72"/>
              <a:gd name="T12" fmla="*/ 56 w 72"/>
              <a:gd name="T13" fmla="*/ 6 h 72"/>
              <a:gd name="T14" fmla="*/ 50 w 72"/>
              <a:gd name="T15" fmla="*/ 4 h 72"/>
              <a:gd name="T16" fmla="*/ 44 w 72"/>
              <a:gd name="T17" fmla="*/ 2 h 72"/>
              <a:gd name="T18" fmla="*/ 36 w 72"/>
              <a:gd name="T19" fmla="*/ 0 h 72"/>
              <a:gd name="T20" fmla="*/ 36 w 72"/>
              <a:gd name="T21" fmla="*/ 0 h 72"/>
              <a:gd name="T22" fmla="*/ 30 w 72"/>
              <a:gd name="T23" fmla="*/ 2 h 72"/>
              <a:gd name="T24" fmla="*/ 22 w 72"/>
              <a:gd name="T25" fmla="*/ 4 h 72"/>
              <a:gd name="T26" fmla="*/ 16 w 72"/>
              <a:gd name="T27" fmla="*/ 6 h 72"/>
              <a:gd name="T28" fmla="*/ 12 w 72"/>
              <a:gd name="T29" fmla="*/ 10 h 72"/>
              <a:gd name="T30" fmla="*/ 6 w 72"/>
              <a:gd name="T31" fmla="*/ 16 h 72"/>
              <a:gd name="T32" fmla="*/ 4 w 72"/>
              <a:gd name="T33" fmla="*/ 22 h 72"/>
              <a:gd name="T34" fmla="*/ 2 w 72"/>
              <a:gd name="T35" fmla="*/ 30 h 72"/>
              <a:gd name="T36" fmla="*/ 0 w 72"/>
              <a:gd name="T37" fmla="*/ 36 h 72"/>
              <a:gd name="T38" fmla="*/ 0 w 72"/>
              <a:gd name="T39" fmla="*/ 36 h 72"/>
              <a:gd name="T40" fmla="*/ 2 w 72"/>
              <a:gd name="T41" fmla="*/ 44 h 72"/>
              <a:gd name="T42" fmla="*/ 4 w 72"/>
              <a:gd name="T43" fmla="*/ 50 h 72"/>
              <a:gd name="T44" fmla="*/ 6 w 72"/>
              <a:gd name="T45" fmla="*/ 56 h 72"/>
              <a:gd name="T46" fmla="*/ 12 w 72"/>
              <a:gd name="T47" fmla="*/ 62 h 72"/>
              <a:gd name="T48" fmla="*/ 16 w 72"/>
              <a:gd name="T49" fmla="*/ 66 h 72"/>
              <a:gd name="T50" fmla="*/ 22 w 72"/>
              <a:gd name="T51" fmla="*/ 70 h 72"/>
              <a:gd name="T52" fmla="*/ 30 w 72"/>
              <a:gd name="T53" fmla="*/ 72 h 72"/>
              <a:gd name="T54" fmla="*/ 36 w 72"/>
              <a:gd name="T55" fmla="*/ 72 h 72"/>
              <a:gd name="T56" fmla="*/ 36 w 72"/>
              <a:gd name="T57" fmla="*/ 72 h 72"/>
              <a:gd name="T58" fmla="*/ 44 w 72"/>
              <a:gd name="T59" fmla="*/ 72 h 72"/>
              <a:gd name="T60" fmla="*/ 50 w 72"/>
              <a:gd name="T61" fmla="*/ 70 h 72"/>
              <a:gd name="T62" fmla="*/ 56 w 72"/>
              <a:gd name="T63" fmla="*/ 66 h 72"/>
              <a:gd name="T64" fmla="*/ 62 w 72"/>
              <a:gd name="T65" fmla="*/ 62 h 72"/>
              <a:gd name="T66" fmla="*/ 66 w 72"/>
              <a:gd name="T67" fmla="*/ 56 h 72"/>
              <a:gd name="T68" fmla="*/ 70 w 72"/>
              <a:gd name="T69" fmla="*/ 50 h 72"/>
              <a:gd name="T70" fmla="*/ 72 w 72"/>
              <a:gd name="T71" fmla="*/ 44 h 72"/>
              <a:gd name="T72" fmla="*/ 72 w 72"/>
              <a:gd name="T73" fmla="*/ 36 h 72"/>
              <a:gd name="T74" fmla="*/ 72 w 72"/>
              <a:gd name="T7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72">
                <a:moveTo>
                  <a:pt x="72" y="36"/>
                </a:moveTo>
                <a:lnTo>
                  <a:pt x="72" y="36"/>
                </a:lnTo>
                <a:lnTo>
                  <a:pt x="72" y="30"/>
                </a:lnTo>
                <a:lnTo>
                  <a:pt x="70" y="22"/>
                </a:lnTo>
                <a:lnTo>
                  <a:pt x="66" y="16"/>
                </a:lnTo>
                <a:lnTo>
                  <a:pt x="62" y="10"/>
                </a:lnTo>
                <a:lnTo>
                  <a:pt x="56" y="6"/>
                </a:lnTo>
                <a:lnTo>
                  <a:pt x="50" y="4"/>
                </a:lnTo>
                <a:lnTo>
                  <a:pt x="44" y="2"/>
                </a:lnTo>
                <a:lnTo>
                  <a:pt x="36" y="0"/>
                </a:lnTo>
                <a:lnTo>
                  <a:pt x="36" y="0"/>
                </a:lnTo>
                <a:lnTo>
                  <a:pt x="30" y="2"/>
                </a:lnTo>
                <a:lnTo>
                  <a:pt x="22" y="4"/>
                </a:lnTo>
                <a:lnTo>
                  <a:pt x="16" y="6"/>
                </a:lnTo>
                <a:lnTo>
                  <a:pt x="12" y="10"/>
                </a:lnTo>
                <a:lnTo>
                  <a:pt x="6" y="16"/>
                </a:lnTo>
                <a:lnTo>
                  <a:pt x="4" y="22"/>
                </a:lnTo>
                <a:lnTo>
                  <a:pt x="2" y="30"/>
                </a:lnTo>
                <a:lnTo>
                  <a:pt x="0" y="36"/>
                </a:lnTo>
                <a:lnTo>
                  <a:pt x="0" y="36"/>
                </a:lnTo>
                <a:lnTo>
                  <a:pt x="2" y="44"/>
                </a:lnTo>
                <a:lnTo>
                  <a:pt x="4" y="50"/>
                </a:lnTo>
                <a:lnTo>
                  <a:pt x="6" y="56"/>
                </a:lnTo>
                <a:lnTo>
                  <a:pt x="12" y="62"/>
                </a:lnTo>
                <a:lnTo>
                  <a:pt x="16" y="66"/>
                </a:lnTo>
                <a:lnTo>
                  <a:pt x="22" y="70"/>
                </a:lnTo>
                <a:lnTo>
                  <a:pt x="30" y="72"/>
                </a:lnTo>
                <a:lnTo>
                  <a:pt x="36" y="72"/>
                </a:lnTo>
                <a:lnTo>
                  <a:pt x="36" y="72"/>
                </a:lnTo>
                <a:lnTo>
                  <a:pt x="44" y="72"/>
                </a:lnTo>
                <a:lnTo>
                  <a:pt x="50" y="70"/>
                </a:lnTo>
                <a:lnTo>
                  <a:pt x="56" y="66"/>
                </a:lnTo>
                <a:lnTo>
                  <a:pt x="62" y="62"/>
                </a:lnTo>
                <a:lnTo>
                  <a:pt x="66" y="56"/>
                </a:lnTo>
                <a:lnTo>
                  <a:pt x="70" y="50"/>
                </a:lnTo>
                <a:lnTo>
                  <a:pt x="72" y="44"/>
                </a:lnTo>
                <a:lnTo>
                  <a:pt x="72" y="36"/>
                </a:lnTo>
                <a:lnTo>
                  <a:pt x="72" y="36"/>
                </a:lnTo>
                <a:close/>
              </a:path>
            </a:pathLst>
          </a:custGeom>
          <a:solidFill>
            <a:srgbClr val="A21D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1657152" y="1933575"/>
            <a:ext cx="101600" cy="98425"/>
          </a:xfrm>
          <a:custGeom>
            <a:avLst/>
            <a:gdLst>
              <a:gd name="T0" fmla="*/ 64 w 64"/>
              <a:gd name="T1" fmla="*/ 30 h 62"/>
              <a:gd name="T2" fmla="*/ 64 w 64"/>
              <a:gd name="T3" fmla="*/ 30 h 62"/>
              <a:gd name="T4" fmla="*/ 64 w 64"/>
              <a:gd name="T5" fmla="*/ 38 h 62"/>
              <a:gd name="T6" fmla="*/ 62 w 64"/>
              <a:gd name="T7" fmla="*/ 44 h 62"/>
              <a:gd name="T8" fmla="*/ 54 w 64"/>
              <a:gd name="T9" fmla="*/ 52 h 62"/>
              <a:gd name="T10" fmla="*/ 44 w 64"/>
              <a:gd name="T11" fmla="*/ 60 h 62"/>
              <a:gd name="T12" fmla="*/ 38 w 64"/>
              <a:gd name="T13" fmla="*/ 62 h 62"/>
              <a:gd name="T14" fmla="*/ 32 w 64"/>
              <a:gd name="T15" fmla="*/ 62 h 62"/>
              <a:gd name="T16" fmla="*/ 32 w 64"/>
              <a:gd name="T17" fmla="*/ 62 h 62"/>
              <a:gd name="T18" fmla="*/ 26 w 64"/>
              <a:gd name="T19" fmla="*/ 62 h 62"/>
              <a:gd name="T20" fmla="*/ 20 w 64"/>
              <a:gd name="T21" fmla="*/ 60 h 62"/>
              <a:gd name="T22" fmla="*/ 10 w 64"/>
              <a:gd name="T23" fmla="*/ 52 h 62"/>
              <a:gd name="T24" fmla="*/ 2 w 64"/>
              <a:gd name="T25" fmla="*/ 44 h 62"/>
              <a:gd name="T26" fmla="*/ 0 w 64"/>
              <a:gd name="T27" fmla="*/ 38 h 62"/>
              <a:gd name="T28" fmla="*/ 0 w 64"/>
              <a:gd name="T29" fmla="*/ 30 h 62"/>
              <a:gd name="T30" fmla="*/ 0 w 64"/>
              <a:gd name="T31" fmla="*/ 30 h 62"/>
              <a:gd name="T32" fmla="*/ 0 w 64"/>
              <a:gd name="T33" fmla="*/ 24 h 62"/>
              <a:gd name="T34" fmla="*/ 2 w 64"/>
              <a:gd name="T35" fmla="*/ 18 h 62"/>
              <a:gd name="T36" fmla="*/ 10 w 64"/>
              <a:gd name="T37" fmla="*/ 10 h 62"/>
              <a:gd name="T38" fmla="*/ 20 w 64"/>
              <a:gd name="T39" fmla="*/ 2 h 62"/>
              <a:gd name="T40" fmla="*/ 26 w 64"/>
              <a:gd name="T41" fmla="*/ 0 h 62"/>
              <a:gd name="T42" fmla="*/ 32 w 64"/>
              <a:gd name="T43" fmla="*/ 0 h 62"/>
              <a:gd name="T44" fmla="*/ 32 w 64"/>
              <a:gd name="T45" fmla="*/ 0 h 62"/>
              <a:gd name="T46" fmla="*/ 38 w 64"/>
              <a:gd name="T47" fmla="*/ 0 h 62"/>
              <a:gd name="T48" fmla="*/ 44 w 64"/>
              <a:gd name="T49" fmla="*/ 2 h 62"/>
              <a:gd name="T50" fmla="*/ 54 w 64"/>
              <a:gd name="T51" fmla="*/ 10 h 62"/>
              <a:gd name="T52" fmla="*/ 62 w 64"/>
              <a:gd name="T53" fmla="*/ 18 h 62"/>
              <a:gd name="T54" fmla="*/ 64 w 64"/>
              <a:gd name="T55" fmla="*/ 24 h 62"/>
              <a:gd name="T56" fmla="*/ 64 w 64"/>
              <a:gd name="T57" fmla="*/ 30 h 62"/>
              <a:gd name="T58" fmla="*/ 64 w 64"/>
              <a:gd name="T59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4" h="62">
                <a:moveTo>
                  <a:pt x="64" y="30"/>
                </a:moveTo>
                <a:lnTo>
                  <a:pt x="64" y="30"/>
                </a:lnTo>
                <a:lnTo>
                  <a:pt x="64" y="38"/>
                </a:lnTo>
                <a:lnTo>
                  <a:pt x="62" y="44"/>
                </a:lnTo>
                <a:lnTo>
                  <a:pt x="54" y="52"/>
                </a:lnTo>
                <a:lnTo>
                  <a:pt x="44" y="60"/>
                </a:lnTo>
                <a:lnTo>
                  <a:pt x="38" y="62"/>
                </a:lnTo>
                <a:lnTo>
                  <a:pt x="32" y="62"/>
                </a:lnTo>
                <a:lnTo>
                  <a:pt x="32" y="62"/>
                </a:lnTo>
                <a:lnTo>
                  <a:pt x="26" y="62"/>
                </a:lnTo>
                <a:lnTo>
                  <a:pt x="20" y="60"/>
                </a:lnTo>
                <a:lnTo>
                  <a:pt x="10" y="52"/>
                </a:lnTo>
                <a:lnTo>
                  <a:pt x="2" y="44"/>
                </a:lnTo>
                <a:lnTo>
                  <a:pt x="0" y="38"/>
                </a:lnTo>
                <a:lnTo>
                  <a:pt x="0" y="30"/>
                </a:ln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10" y="10"/>
                </a:lnTo>
                <a:lnTo>
                  <a:pt x="20" y="2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8" y="0"/>
                </a:lnTo>
                <a:lnTo>
                  <a:pt x="44" y="2"/>
                </a:lnTo>
                <a:lnTo>
                  <a:pt x="54" y="10"/>
                </a:lnTo>
                <a:lnTo>
                  <a:pt x="62" y="18"/>
                </a:lnTo>
                <a:lnTo>
                  <a:pt x="64" y="24"/>
                </a:lnTo>
                <a:lnTo>
                  <a:pt x="64" y="30"/>
                </a:lnTo>
                <a:lnTo>
                  <a:pt x="64" y="30"/>
                </a:lnTo>
                <a:close/>
              </a:path>
            </a:pathLst>
          </a:custGeom>
          <a:solidFill>
            <a:srgbClr val="A21D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285677" y="2482850"/>
            <a:ext cx="171450" cy="101600"/>
          </a:xfrm>
          <a:custGeom>
            <a:avLst/>
            <a:gdLst>
              <a:gd name="T0" fmla="*/ 0 w 108"/>
              <a:gd name="T1" fmla="*/ 64 h 64"/>
              <a:gd name="T2" fmla="*/ 0 w 108"/>
              <a:gd name="T3" fmla="*/ 64 h 64"/>
              <a:gd name="T4" fmla="*/ 6 w 108"/>
              <a:gd name="T5" fmla="*/ 48 h 64"/>
              <a:gd name="T6" fmla="*/ 14 w 108"/>
              <a:gd name="T7" fmla="*/ 34 h 64"/>
              <a:gd name="T8" fmla="*/ 26 w 108"/>
              <a:gd name="T9" fmla="*/ 18 h 64"/>
              <a:gd name="T10" fmla="*/ 34 w 108"/>
              <a:gd name="T11" fmla="*/ 12 h 64"/>
              <a:gd name="T12" fmla="*/ 40 w 108"/>
              <a:gd name="T13" fmla="*/ 6 h 64"/>
              <a:gd name="T14" fmla="*/ 50 w 108"/>
              <a:gd name="T15" fmla="*/ 2 h 64"/>
              <a:gd name="T16" fmla="*/ 60 w 108"/>
              <a:gd name="T17" fmla="*/ 0 h 64"/>
              <a:gd name="T18" fmla="*/ 70 w 108"/>
              <a:gd name="T19" fmla="*/ 2 h 64"/>
              <a:gd name="T20" fmla="*/ 82 w 108"/>
              <a:gd name="T21" fmla="*/ 6 h 64"/>
              <a:gd name="T22" fmla="*/ 94 w 108"/>
              <a:gd name="T23" fmla="*/ 12 h 64"/>
              <a:gd name="T24" fmla="*/ 108 w 108"/>
              <a:gd name="T25" fmla="*/ 24 h 64"/>
              <a:gd name="T26" fmla="*/ 108 w 108"/>
              <a:gd name="T27" fmla="*/ 24 h 64"/>
              <a:gd name="T28" fmla="*/ 98 w 108"/>
              <a:gd name="T29" fmla="*/ 20 h 64"/>
              <a:gd name="T30" fmla="*/ 86 w 108"/>
              <a:gd name="T31" fmla="*/ 16 h 64"/>
              <a:gd name="T32" fmla="*/ 72 w 108"/>
              <a:gd name="T33" fmla="*/ 16 h 64"/>
              <a:gd name="T34" fmla="*/ 54 w 108"/>
              <a:gd name="T35" fmla="*/ 20 h 64"/>
              <a:gd name="T36" fmla="*/ 46 w 108"/>
              <a:gd name="T37" fmla="*/ 22 h 64"/>
              <a:gd name="T38" fmla="*/ 36 w 108"/>
              <a:gd name="T39" fmla="*/ 26 h 64"/>
              <a:gd name="T40" fmla="*/ 28 w 108"/>
              <a:gd name="T41" fmla="*/ 34 h 64"/>
              <a:gd name="T42" fmla="*/ 18 w 108"/>
              <a:gd name="T43" fmla="*/ 42 h 64"/>
              <a:gd name="T44" fmla="*/ 8 w 108"/>
              <a:gd name="T45" fmla="*/ 52 h 64"/>
              <a:gd name="T46" fmla="*/ 0 w 108"/>
              <a:gd name="T47" fmla="*/ 64 h 64"/>
              <a:gd name="T48" fmla="*/ 0 w 108"/>
              <a:gd name="T4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8" h="64">
                <a:moveTo>
                  <a:pt x="0" y="64"/>
                </a:moveTo>
                <a:lnTo>
                  <a:pt x="0" y="64"/>
                </a:lnTo>
                <a:lnTo>
                  <a:pt x="6" y="48"/>
                </a:lnTo>
                <a:lnTo>
                  <a:pt x="14" y="34"/>
                </a:lnTo>
                <a:lnTo>
                  <a:pt x="26" y="18"/>
                </a:lnTo>
                <a:lnTo>
                  <a:pt x="34" y="12"/>
                </a:lnTo>
                <a:lnTo>
                  <a:pt x="40" y="6"/>
                </a:lnTo>
                <a:lnTo>
                  <a:pt x="50" y="2"/>
                </a:lnTo>
                <a:lnTo>
                  <a:pt x="60" y="0"/>
                </a:lnTo>
                <a:lnTo>
                  <a:pt x="70" y="2"/>
                </a:lnTo>
                <a:lnTo>
                  <a:pt x="82" y="6"/>
                </a:lnTo>
                <a:lnTo>
                  <a:pt x="94" y="12"/>
                </a:lnTo>
                <a:lnTo>
                  <a:pt x="108" y="24"/>
                </a:lnTo>
                <a:lnTo>
                  <a:pt x="108" y="24"/>
                </a:lnTo>
                <a:lnTo>
                  <a:pt x="98" y="20"/>
                </a:lnTo>
                <a:lnTo>
                  <a:pt x="86" y="16"/>
                </a:lnTo>
                <a:lnTo>
                  <a:pt x="72" y="16"/>
                </a:lnTo>
                <a:lnTo>
                  <a:pt x="54" y="20"/>
                </a:lnTo>
                <a:lnTo>
                  <a:pt x="46" y="22"/>
                </a:lnTo>
                <a:lnTo>
                  <a:pt x="36" y="26"/>
                </a:lnTo>
                <a:lnTo>
                  <a:pt x="28" y="34"/>
                </a:lnTo>
                <a:lnTo>
                  <a:pt x="18" y="42"/>
                </a:lnTo>
                <a:lnTo>
                  <a:pt x="8" y="5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21" name="CaixaDeTexto 20"/>
          <p:cNvSpPr txBox="1"/>
          <p:nvPr/>
        </p:nvSpPr>
        <p:spPr>
          <a:xfrm>
            <a:off x="2555776" y="2396093"/>
            <a:ext cx="557075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b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papel neste contexto para a CAF Educação?</a:t>
            </a:r>
          </a:p>
          <a:p>
            <a:pPr>
              <a:lnSpc>
                <a:spcPct val="150000"/>
              </a:lnSpc>
            </a:pPr>
            <a:endParaRPr lang="pt-P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Parcerias e Recursos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Orientados para os Cidadão/Clientes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do Desempenho-Chave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t-P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Impacto na Sociedade</a:t>
            </a:r>
            <a:endParaRPr lang="pt-P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006902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037400137"/>
              </p:ext>
            </p:extLst>
          </p:nvPr>
        </p:nvGraphicFramePr>
        <p:xfrm>
          <a:off x="755576" y="1484784"/>
          <a:ext cx="7920880" cy="5112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1029131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146311381"/>
              </p:ext>
            </p:extLst>
          </p:nvPr>
        </p:nvGraphicFramePr>
        <p:xfrm>
          <a:off x="0" y="1556792"/>
          <a:ext cx="5892260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353825461"/>
              </p:ext>
            </p:extLst>
          </p:nvPr>
        </p:nvGraphicFramePr>
        <p:xfrm>
          <a:off x="2699791" y="2564904"/>
          <a:ext cx="6330585" cy="4178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35922576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480602" y="1556792"/>
            <a:ext cx="8229600" cy="504085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caso das IES, os ESG (ENQA, 2005) incluem explicitamente referências à necessidade de ter em consideração as opiniões e pontos de vista dos </a:t>
            </a:r>
            <a:r>
              <a:rPr lang="pt-PT" sz="18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stakeholders</a:t>
            </a:r>
            <a:r>
              <a:rPr lang="pt-P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externos das IES aquando da implementação de sistemas internos de garantia da qualidade:</a:t>
            </a:r>
          </a:p>
          <a:p>
            <a:pPr algn="ctr"/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PT" sz="2000" dirty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 não há qualquer referência explícita ao ensino secundário… mesmo se as escolas secundárias são claramente os principais fornecedores de estudantes para o ensino superior!</a:t>
            </a:r>
          </a:p>
          <a:p>
            <a:pPr marL="0" indent="0" algn="ctr">
              <a:buNone/>
            </a:pPr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922994" y="2997250"/>
            <a:ext cx="2928926" cy="175432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A5002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pt-PT" b="1" i="1" kern="0" dirty="0" smtClean="0">
                <a:solidFill>
                  <a:schemeClr val="bg1"/>
                </a:solidFill>
                <a:latin typeface="Franklin Gothic Book" pitchFamily="34" charset="0"/>
              </a:rPr>
              <a:t>ESG1.1 </a:t>
            </a:r>
            <a:r>
              <a:rPr lang="pt-PT" i="1" kern="0" dirty="0" smtClean="0">
                <a:solidFill>
                  <a:schemeClr val="bg1"/>
                </a:solidFill>
                <a:latin typeface="Franklin Gothic Book" pitchFamily="34" charset="0"/>
              </a:rPr>
              <a:t>– A política e os procedimentos para a garantia da qualidade devem incluir um papel para os estudantes e outros </a:t>
            </a:r>
            <a:r>
              <a:rPr lang="pt-PT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stakeholders</a:t>
            </a:r>
            <a:endParaRPr lang="pt-PT" i="1" kern="0" dirty="0" smtClean="0">
              <a:solidFill>
                <a:schemeClr val="bg1"/>
              </a:solidFill>
              <a:latin typeface="Franklin Gothic Book" pitchFamily="34" charset="0"/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4355976" y="2991651"/>
            <a:ext cx="4104048" cy="175432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A5002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GB" b="1" i="1" kern="0" dirty="0" smtClean="0">
                <a:solidFill>
                  <a:schemeClr val="bg1"/>
                </a:solidFill>
                <a:latin typeface="Franklin Gothic Book" pitchFamily="34" charset="0"/>
              </a:rPr>
              <a:t>ESG1.2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– A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garantia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da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qualidade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dos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cursos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deve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incluir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feedback regular dos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empregadores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,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represntantes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do </a:t>
            </a:r>
            <a:r>
              <a:rPr lang="pt-PT" i="1" kern="0" dirty="0" smtClean="0">
                <a:solidFill>
                  <a:schemeClr val="bg1"/>
                </a:solidFill>
                <a:latin typeface="Franklin Gothic Book" pitchFamily="34" charset="0"/>
              </a:rPr>
              <a:t>mercado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de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trabalho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e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outras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organizações</a:t>
            </a:r>
            <a:r>
              <a:rPr lang="en-GB" i="1" kern="0" dirty="0" smtClean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en-GB" i="1" kern="0" dirty="0" err="1" smtClean="0">
                <a:solidFill>
                  <a:schemeClr val="bg1"/>
                </a:solidFill>
                <a:latin typeface="Franklin Gothic Book" pitchFamily="34" charset="0"/>
              </a:rPr>
              <a:t>relevantes</a:t>
            </a:r>
            <a:r>
              <a:rPr lang="pt-PT" i="1" kern="0" dirty="0">
                <a:solidFill>
                  <a:schemeClr val="bg1"/>
                </a:solidFill>
                <a:latin typeface="Franklin Gothic Book" pitchFamily="34" charset="0"/>
              </a:rPr>
              <a:t> </a:t>
            </a:r>
          </a:p>
          <a:p>
            <a:pPr lvl="0">
              <a:spcAft>
                <a:spcPts val="0"/>
              </a:spcAft>
            </a:pPr>
            <a:endParaRPr lang="en-GB" i="1" kern="0" dirty="0" smtClean="0">
              <a:solidFill>
                <a:schemeClr val="bg1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29957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480602" y="1556792"/>
            <a:ext cx="8229600" cy="504085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caso das </a:t>
            </a:r>
            <a:r>
              <a:rPr lang="pt-P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Escolas Secundárias, o quadro de referência para a Avaliação </a:t>
            </a:r>
            <a:r>
              <a:rPr lang="pt-PT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pt-P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xterna das Escolas aponta para:</a:t>
            </a:r>
          </a:p>
          <a:p>
            <a:r>
              <a:rPr lang="pt-P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Impacto da escolaridade no percurso dos </a:t>
            </a: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alunos (seguimento </a:t>
            </a:r>
            <a:r>
              <a:rPr lang="pt-P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dos alunos após a </a:t>
            </a: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escolaridade)</a:t>
            </a:r>
          </a:p>
          <a:p>
            <a:r>
              <a:rPr lang="pt-P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Gestão articulada do </a:t>
            </a: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currículo (articulação </a:t>
            </a:r>
            <a:r>
              <a:rPr lang="pt-P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curricular vertical e </a:t>
            </a: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horizontal)</a:t>
            </a:r>
          </a:p>
          <a:p>
            <a:r>
              <a:rPr lang="pt-PT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Desenvolvimento de projetos, parcerias e soluções </a:t>
            </a:r>
            <a:r>
              <a:rPr lang="pt-P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inovadoras</a:t>
            </a:r>
          </a:p>
          <a:p>
            <a:pPr marL="0" indent="0" algn="ctr">
              <a:buNone/>
            </a:pPr>
            <a:endParaRPr lang="pt-PT" sz="2000" dirty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 não há qualquer referência explícita ao ensino </a:t>
            </a: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superior… </a:t>
            </a: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mesmo se as </a:t>
            </a: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IES </a:t>
            </a: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são claramente </a:t>
            </a: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 dos</a:t>
            </a:r>
            <a:r>
              <a:rPr lang="pt-PT" sz="2000" b="1" i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principais clientes dos alunos que concluem o ensino secundário!</a:t>
            </a:r>
            <a:endParaRPr lang="pt-PT" sz="2000" b="1" i="1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pt-PT" sz="2000" dirty="0" smtClean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288900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507204" y="827515"/>
            <a:ext cx="1523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smtClean="0">
                <a:solidFill>
                  <a:srgbClr val="FEC33B"/>
                </a:solidFill>
              </a:rPr>
              <a:t>Introduction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150204455"/>
              </p:ext>
            </p:extLst>
          </p:nvPr>
        </p:nvGraphicFramePr>
        <p:xfrm>
          <a:off x="323528" y="1484784"/>
          <a:ext cx="8496944" cy="5200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617409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934671628"/>
              </p:ext>
            </p:extLst>
          </p:nvPr>
        </p:nvGraphicFramePr>
        <p:xfrm>
          <a:off x="899592" y="1628800"/>
          <a:ext cx="7200800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578538" y="5445224"/>
            <a:ext cx="7812732" cy="958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000" b="1" dirty="0" smtClean="0">
                <a:solidFill>
                  <a:srgbClr val="FEC3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 até que ponto cada um dos níveis de ensino desenvolve abordagens que tenham em consideração o outro? </a:t>
            </a:r>
            <a:endParaRPr lang="pt-PT" sz="2000" b="1" dirty="0">
              <a:solidFill>
                <a:srgbClr val="FEC33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821577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635443" y="827515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 err="1" smtClean="0">
                <a:solidFill>
                  <a:srgbClr val="FEC33B"/>
                </a:solidFill>
              </a:rPr>
              <a:t>Introdução</a:t>
            </a:r>
            <a:endParaRPr lang="en-GB" sz="2000" dirty="0">
              <a:solidFill>
                <a:srgbClr val="FEC33B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725947656"/>
              </p:ext>
            </p:extLst>
          </p:nvPr>
        </p:nvGraphicFramePr>
        <p:xfrm>
          <a:off x="647700" y="1414078"/>
          <a:ext cx="8028756" cy="5183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249279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resentação CIPES - Primeiro Diapositiv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1569</TotalTime>
  <Words>2420</Words>
  <Application>Microsoft Office PowerPoint</Application>
  <PresentationFormat>On-screen Show (4:3)</PresentationFormat>
  <Paragraphs>198</Paragraphs>
  <Slides>27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Apresentação CIPES - Primeiro Diapositivo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Bruno</dc:creator>
  <cp:lastModifiedBy>user</cp:lastModifiedBy>
  <cp:revision>236</cp:revision>
  <dcterms:created xsi:type="dcterms:W3CDTF">2011-06-21T23:16:38Z</dcterms:created>
  <dcterms:modified xsi:type="dcterms:W3CDTF">2014-10-19T23:10:43Z</dcterms:modified>
</cp:coreProperties>
</file>